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  <p:sldId id="281" r:id="rId10"/>
    <p:sldId id="280" r:id="rId11"/>
    <p:sldId id="273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11E55-F6B9-49CE-B970-8B08CB403F8F}" v="45" dt="2024-10-04T15:10:45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69611E55-F6B9-49CE-B970-8B08CB403F8F}"/>
    <pc:docChg chg="custSel modSld">
      <pc:chgData name="RAFAEL CANELLAS FERRARA GARRASINO" userId="26da02eb-adf8-45eb-bfdc-1dc175fe5a91" providerId="ADAL" clId="{69611E55-F6B9-49CE-B970-8B08CB403F8F}" dt="2024-10-04T15:11:06.844" v="57" actId="478"/>
      <pc:docMkLst>
        <pc:docMk/>
      </pc:docMkLst>
      <pc:sldChg chg="modAnim">
        <pc:chgData name="RAFAEL CANELLAS FERRARA GARRASINO" userId="26da02eb-adf8-45eb-bfdc-1dc175fe5a91" providerId="ADAL" clId="{69611E55-F6B9-49CE-B970-8B08CB403F8F}" dt="2024-10-04T15:09:32.568" v="4"/>
        <pc:sldMkLst>
          <pc:docMk/>
          <pc:sldMk cId="2995873443" sldId="265"/>
        </pc:sldMkLst>
      </pc:sldChg>
      <pc:sldChg chg="modAnim">
        <pc:chgData name="RAFAEL CANELLAS FERRARA GARRASINO" userId="26da02eb-adf8-45eb-bfdc-1dc175fe5a91" providerId="ADAL" clId="{69611E55-F6B9-49CE-B970-8B08CB403F8F}" dt="2024-10-04T15:09:36.923" v="7"/>
        <pc:sldMkLst>
          <pc:docMk/>
          <pc:sldMk cId="846134930" sldId="266"/>
        </pc:sldMkLst>
      </pc:sldChg>
      <pc:sldChg chg="delSp mod delAnim">
        <pc:chgData name="RAFAEL CANELLAS FERRARA GARRASINO" userId="26da02eb-adf8-45eb-bfdc-1dc175fe5a91" providerId="ADAL" clId="{69611E55-F6B9-49CE-B970-8B08CB403F8F}" dt="2024-10-04T15:10:07.209" v="28" actId="478"/>
        <pc:sldMkLst>
          <pc:docMk/>
          <pc:sldMk cId="37036702" sldId="273"/>
        </pc:sldMkLst>
        <pc:spChg chg="del">
          <ac:chgData name="RAFAEL CANELLAS FERRARA GARRASINO" userId="26da02eb-adf8-45eb-bfdc-1dc175fe5a91" providerId="ADAL" clId="{69611E55-F6B9-49CE-B970-8B08CB403F8F}" dt="2024-10-04T15:10:07.209" v="28" actId="478"/>
          <ac:spMkLst>
            <pc:docMk/>
            <pc:sldMk cId="37036702" sldId="273"/>
            <ac:spMk id="16" creationId="{E0165320-CD87-ADA7-C615-CB22E0E3F44F}"/>
          </ac:spMkLst>
        </pc:spChg>
        <pc:spChg chg="del">
          <ac:chgData name="RAFAEL CANELLAS FERRARA GARRASINO" userId="26da02eb-adf8-45eb-bfdc-1dc175fe5a91" providerId="ADAL" clId="{69611E55-F6B9-49CE-B970-8B08CB403F8F}" dt="2024-10-04T15:10:06.429" v="27" actId="478"/>
          <ac:spMkLst>
            <pc:docMk/>
            <pc:sldMk cId="37036702" sldId="273"/>
            <ac:spMk id="17" creationId="{2E402DD0-CCC3-E379-E428-3A3600C8414E}"/>
          </ac:spMkLst>
        </pc:spChg>
        <pc:spChg chg="del">
          <ac:chgData name="RAFAEL CANELLAS FERRARA GARRASINO" userId="26da02eb-adf8-45eb-bfdc-1dc175fe5a91" providerId="ADAL" clId="{69611E55-F6B9-49CE-B970-8B08CB403F8F}" dt="2024-10-04T15:10:05.724" v="26" actId="478"/>
          <ac:spMkLst>
            <pc:docMk/>
            <pc:sldMk cId="37036702" sldId="273"/>
            <ac:spMk id="18" creationId="{03EA4710-37A1-3502-2147-C324A95C73A1}"/>
          </ac:spMkLst>
        </pc:spChg>
        <pc:spChg chg="del">
          <ac:chgData name="RAFAEL CANELLAS FERRARA GARRASINO" userId="26da02eb-adf8-45eb-bfdc-1dc175fe5a91" providerId="ADAL" clId="{69611E55-F6B9-49CE-B970-8B08CB403F8F}" dt="2024-10-04T15:10:04.990" v="25" actId="478"/>
          <ac:spMkLst>
            <pc:docMk/>
            <pc:sldMk cId="37036702" sldId="273"/>
            <ac:spMk id="19" creationId="{6C381705-A566-0E9F-0298-5EF4D3B3CD1F}"/>
          </ac:spMkLst>
        </pc:spChg>
        <pc:spChg chg="del">
          <ac:chgData name="RAFAEL CANELLAS FERRARA GARRASINO" userId="26da02eb-adf8-45eb-bfdc-1dc175fe5a91" providerId="ADAL" clId="{69611E55-F6B9-49CE-B970-8B08CB403F8F}" dt="2024-10-04T15:10:04.239" v="24" actId="478"/>
          <ac:spMkLst>
            <pc:docMk/>
            <pc:sldMk cId="37036702" sldId="273"/>
            <ac:spMk id="20" creationId="{53439AAB-17E1-096D-6B23-683C39A14D89}"/>
          </ac:spMkLst>
        </pc:spChg>
        <pc:spChg chg="del">
          <ac:chgData name="RAFAEL CANELLAS FERRARA GARRASINO" userId="26da02eb-adf8-45eb-bfdc-1dc175fe5a91" providerId="ADAL" clId="{69611E55-F6B9-49CE-B970-8B08CB403F8F}" dt="2024-10-04T15:10:03.334" v="23" actId="478"/>
          <ac:spMkLst>
            <pc:docMk/>
            <pc:sldMk cId="37036702" sldId="273"/>
            <ac:spMk id="21" creationId="{76DB1FAE-76CC-4EC5-9C86-1D08619D6B89}"/>
          </ac:spMkLst>
        </pc:spChg>
        <pc:spChg chg="del">
          <ac:chgData name="RAFAEL CANELLAS FERRARA GARRASINO" userId="26da02eb-adf8-45eb-bfdc-1dc175fe5a91" providerId="ADAL" clId="{69611E55-F6B9-49CE-B970-8B08CB403F8F}" dt="2024-10-04T15:10:02.573" v="22" actId="478"/>
          <ac:spMkLst>
            <pc:docMk/>
            <pc:sldMk cId="37036702" sldId="273"/>
            <ac:spMk id="22" creationId="{679672DA-18F3-6C66-3DBA-AC4E4327BFE0}"/>
          </ac:spMkLst>
        </pc:spChg>
        <pc:spChg chg="del">
          <ac:chgData name="RAFAEL CANELLAS FERRARA GARRASINO" userId="26da02eb-adf8-45eb-bfdc-1dc175fe5a91" providerId="ADAL" clId="{69611E55-F6B9-49CE-B970-8B08CB403F8F}" dt="2024-10-04T15:10:01.827" v="21" actId="478"/>
          <ac:spMkLst>
            <pc:docMk/>
            <pc:sldMk cId="37036702" sldId="273"/>
            <ac:spMk id="23" creationId="{F679361D-4044-DB30-689C-BBBE586A78E7}"/>
          </ac:spMkLst>
        </pc:spChg>
      </pc:sldChg>
      <pc:sldChg chg="modAnim">
        <pc:chgData name="RAFAEL CANELLAS FERRARA GARRASINO" userId="26da02eb-adf8-45eb-bfdc-1dc175fe5a91" providerId="ADAL" clId="{69611E55-F6B9-49CE-B970-8B08CB403F8F}" dt="2024-10-04T15:09:42.447" v="11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69611E55-F6B9-49CE-B970-8B08CB403F8F}" dt="2024-10-04T15:09:54.715" v="20"/>
        <pc:sldMkLst>
          <pc:docMk/>
          <pc:sldMk cId="483363802" sldId="280"/>
        </pc:sldMkLst>
      </pc:sldChg>
      <pc:sldChg chg="modAnim">
        <pc:chgData name="RAFAEL CANELLAS FERRARA GARRASINO" userId="26da02eb-adf8-45eb-bfdc-1dc175fe5a91" providerId="ADAL" clId="{69611E55-F6B9-49CE-B970-8B08CB403F8F}" dt="2024-10-04T15:09:49.396" v="12"/>
        <pc:sldMkLst>
          <pc:docMk/>
          <pc:sldMk cId="1411488918" sldId="281"/>
        </pc:sldMkLst>
      </pc:sldChg>
      <pc:sldChg chg="modAnim">
        <pc:chgData name="RAFAEL CANELLAS FERRARA GARRASINO" userId="26da02eb-adf8-45eb-bfdc-1dc175fe5a91" providerId="ADAL" clId="{69611E55-F6B9-49CE-B970-8B08CB403F8F}" dt="2024-10-04T15:09:28.037" v="1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69611E55-F6B9-49CE-B970-8B08CB403F8F}" dt="2024-10-04T15:10:13.483" v="31"/>
        <pc:sldMkLst>
          <pc:docMk/>
          <pc:sldMk cId="3088878068" sldId="283"/>
        </pc:sldMkLst>
      </pc:sldChg>
      <pc:sldChg chg="modAnim">
        <pc:chgData name="RAFAEL CANELLAS FERRARA GARRASINO" userId="26da02eb-adf8-45eb-bfdc-1dc175fe5a91" providerId="ADAL" clId="{69611E55-F6B9-49CE-B970-8B08CB403F8F}" dt="2024-10-04T15:10:20.322" v="44"/>
        <pc:sldMkLst>
          <pc:docMk/>
          <pc:sldMk cId="3236364813" sldId="284"/>
        </pc:sldMkLst>
      </pc:sldChg>
      <pc:sldChg chg="delSp mod modAnim">
        <pc:chgData name="RAFAEL CANELLAS FERRARA GARRASINO" userId="26da02eb-adf8-45eb-bfdc-1dc175fe5a91" providerId="ADAL" clId="{69611E55-F6B9-49CE-B970-8B08CB403F8F}" dt="2024-10-04T15:10:40.356" v="46" actId="478"/>
        <pc:sldMkLst>
          <pc:docMk/>
          <pc:sldMk cId="1595346166" sldId="285"/>
        </pc:sldMkLst>
        <pc:picChg chg="del">
          <ac:chgData name="RAFAEL CANELLAS FERRARA GARRASINO" userId="26da02eb-adf8-45eb-bfdc-1dc175fe5a91" providerId="ADAL" clId="{69611E55-F6B9-49CE-B970-8B08CB403F8F}" dt="2024-10-04T15:10:40.356" v="46" actId="478"/>
          <ac:picMkLst>
            <pc:docMk/>
            <pc:sldMk cId="1595346166" sldId="285"/>
            <ac:picMk id="11" creationId="{574D534B-4DEC-ECF3-CC9B-5A2A7033797E}"/>
          </ac:picMkLst>
        </pc:picChg>
      </pc:sldChg>
      <pc:sldChg chg="modAnim">
        <pc:chgData name="RAFAEL CANELLAS FERRARA GARRASINO" userId="26da02eb-adf8-45eb-bfdc-1dc175fe5a91" providerId="ADAL" clId="{69611E55-F6B9-49CE-B970-8B08CB403F8F}" dt="2024-10-04T15:10:45.989" v="53"/>
        <pc:sldMkLst>
          <pc:docMk/>
          <pc:sldMk cId="1541148914" sldId="286"/>
        </pc:sldMkLst>
      </pc:sldChg>
      <pc:sldChg chg="delSp mod delAnim">
        <pc:chgData name="RAFAEL CANELLAS FERRARA GARRASINO" userId="26da02eb-adf8-45eb-bfdc-1dc175fe5a91" providerId="ADAL" clId="{69611E55-F6B9-49CE-B970-8B08CB403F8F}" dt="2024-10-04T15:11:06.844" v="57" actId="478"/>
        <pc:sldMkLst>
          <pc:docMk/>
          <pc:sldMk cId="1851926300" sldId="287"/>
        </pc:sldMkLst>
        <pc:spChg chg="del">
          <ac:chgData name="RAFAEL CANELLAS FERRARA GARRASINO" userId="26da02eb-adf8-45eb-bfdc-1dc175fe5a91" providerId="ADAL" clId="{69611E55-F6B9-49CE-B970-8B08CB403F8F}" dt="2024-10-04T15:11:02.789" v="54" actId="478"/>
          <ac:spMkLst>
            <pc:docMk/>
            <pc:sldMk cId="1851926300" sldId="287"/>
            <ac:spMk id="6" creationId="{FF0284C7-D262-8055-87C9-7ECCED9A59C1}"/>
          </ac:spMkLst>
        </pc:spChg>
        <pc:spChg chg="del">
          <ac:chgData name="RAFAEL CANELLAS FERRARA GARRASINO" userId="26da02eb-adf8-45eb-bfdc-1dc175fe5a91" providerId="ADAL" clId="{69611E55-F6B9-49CE-B970-8B08CB403F8F}" dt="2024-10-04T15:11:06.844" v="57" actId="478"/>
          <ac:spMkLst>
            <pc:docMk/>
            <pc:sldMk cId="1851926300" sldId="287"/>
            <ac:spMk id="7" creationId="{7EC8EA3B-ABBA-851E-5093-BF449CA070D6}"/>
          </ac:spMkLst>
        </pc:spChg>
        <pc:spChg chg="del">
          <ac:chgData name="RAFAEL CANELLAS FERRARA GARRASINO" userId="26da02eb-adf8-45eb-bfdc-1dc175fe5a91" providerId="ADAL" clId="{69611E55-F6B9-49CE-B970-8B08CB403F8F}" dt="2024-10-04T15:11:05.922" v="56" actId="478"/>
          <ac:spMkLst>
            <pc:docMk/>
            <pc:sldMk cId="1851926300" sldId="287"/>
            <ac:spMk id="8" creationId="{48D9CA9B-901F-4718-008A-2A86B544BC5A}"/>
          </ac:spMkLst>
        </pc:spChg>
        <pc:spChg chg="del">
          <ac:chgData name="RAFAEL CANELLAS FERRARA GARRASINO" userId="26da02eb-adf8-45eb-bfdc-1dc175fe5a91" providerId="ADAL" clId="{69611E55-F6B9-49CE-B970-8B08CB403F8F}" dt="2024-10-04T15:11:05.119" v="55" actId="478"/>
          <ac:spMkLst>
            <pc:docMk/>
            <pc:sldMk cId="1851926300" sldId="287"/>
            <ac:spMk id="9" creationId="{2B398935-F660-8ABA-D215-6E4B2F5C34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1.2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678405" y="3429000"/>
            <a:ext cx="59102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OPERAÇÕES COM VETORES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33939007-D22C-D433-1B1C-3DB1E563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9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BBB46D-A700-FD78-BF49-947C7342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4" y="1412776"/>
            <a:ext cx="6582694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9E93EA41-E4BF-3AD8-4A2F-0D9A74B0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7974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 o conceito de vetor unitário de mesmo sentido ser um vetor versor, então mesmo que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80D0DAE4-81BD-2C8C-34B7-16896712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" y="4715852"/>
            <a:ext cx="647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F3B4DD-B56E-ECAA-2698-F58BF188A10B}"/>
                  </a:ext>
                </a:extLst>
              </p:cNvPr>
              <p:cNvSpPr txBox="1"/>
              <p:nvPr/>
            </p:nvSpPr>
            <p:spPr>
              <a:xfrm>
                <a:off x="510144" y="4581128"/>
                <a:ext cx="15415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F3B4DD-B56E-ECAA-2698-F58BF188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44" y="4581128"/>
                <a:ext cx="154157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>
            <a:extLst>
              <a:ext uri="{FF2B5EF4-FFF2-40B4-BE49-F238E27FC236}">
                <a16:creationId xmlns:a16="http://schemas.microsoft.com/office/drawing/2014/main" id="{8B6AD9A5-6918-295F-7812-57BFC1AF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725144"/>
            <a:ext cx="2447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então o versor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753196C-6CFA-D215-D674-56271E615E31}"/>
                  </a:ext>
                </a:extLst>
              </p:cNvPr>
              <p:cNvSpPr txBox="1"/>
              <p:nvPr/>
            </p:nvSpPr>
            <p:spPr>
              <a:xfrm>
                <a:off x="4283968" y="4581128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753196C-6CFA-D215-D674-56271E61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81128"/>
                <a:ext cx="39344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ACB0595E-56C1-B688-902A-46A94CA4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4725144"/>
            <a:ext cx="393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09151DD-86DA-37E2-6A20-FFEBD2B739EC}"/>
                  </a:ext>
                </a:extLst>
              </p:cNvPr>
              <p:cNvSpPr txBox="1"/>
              <p:nvPr/>
            </p:nvSpPr>
            <p:spPr>
              <a:xfrm>
                <a:off x="5004048" y="4280160"/>
                <a:ext cx="393441" cy="1093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09151DD-86DA-37E2-6A20-FFEBD2B7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80160"/>
                <a:ext cx="393441" cy="1093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">
            <a:extLst>
              <a:ext uri="{FF2B5EF4-FFF2-40B4-BE49-F238E27FC236}">
                <a16:creationId xmlns:a16="http://schemas.microsoft.com/office/drawing/2014/main" id="{3EA81E28-8FC1-1F2F-72B8-23D192BBF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795972"/>
            <a:ext cx="647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1355BE-D1B9-53E5-1B1D-BCD84BE293FC}"/>
                  </a:ext>
                </a:extLst>
              </p:cNvPr>
              <p:cNvSpPr txBox="1"/>
              <p:nvPr/>
            </p:nvSpPr>
            <p:spPr>
              <a:xfrm>
                <a:off x="509128" y="5373216"/>
                <a:ext cx="1541576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1355BE-D1B9-53E5-1B1D-BCD84BE2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8" y="5373216"/>
                <a:ext cx="1541576" cy="10407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10F909E5-6E63-392F-5679-923594432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696" y="5805264"/>
            <a:ext cx="2447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então o versor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E86EE32-6783-BA42-37B6-209A8C1D0AE6}"/>
                  </a:ext>
                </a:extLst>
              </p:cNvPr>
              <p:cNvSpPr txBox="1"/>
              <p:nvPr/>
            </p:nvSpPr>
            <p:spPr>
              <a:xfrm>
                <a:off x="4282952" y="5661248"/>
                <a:ext cx="3934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E86EE32-6783-BA42-37B6-209A8C1D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52" y="5661248"/>
                <a:ext cx="39344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77BA5D9F-BC1C-3E07-4D60-1E073880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992" y="5805264"/>
            <a:ext cx="393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4C05BF4-AC49-86C7-4223-D051686C0941}"/>
                  </a:ext>
                </a:extLst>
              </p:cNvPr>
              <p:cNvSpPr txBox="1"/>
              <p:nvPr/>
            </p:nvSpPr>
            <p:spPr>
              <a:xfrm>
                <a:off x="5003032" y="5661248"/>
                <a:ext cx="6483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b="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4C05BF4-AC49-86C7-4223-D051686C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32" y="5661248"/>
                <a:ext cx="6483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3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CC7906-F19A-7171-403A-A4ABE49A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9144000" cy="1132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AA48C5-3169-AA8C-A27B-DF4045EA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019948"/>
            <a:ext cx="2667372" cy="33532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D5D71F-FA35-2B3A-BE77-9814669D9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934994"/>
            <a:ext cx="147658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7770C1C2-86A2-02FF-FDD5-352BDE12B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510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Ângulos de vetores: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484DEA-6916-FFEE-86F8-118F3D77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953486"/>
            <a:ext cx="3024336" cy="31533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9937A20-E8E6-F7B8-2591-DC930DF4C31A}"/>
                  </a:ext>
                </a:extLst>
              </p:cNvPr>
              <p:cNvSpPr txBox="1"/>
              <p:nvPr/>
            </p:nvSpPr>
            <p:spPr>
              <a:xfrm>
                <a:off x="2159887" y="1772816"/>
                <a:ext cx="236449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9937A20-E8E6-F7B8-2591-DC930DF4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87" y="1772816"/>
                <a:ext cx="2364493" cy="370101"/>
              </a:xfrm>
              <a:prstGeom prst="rect">
                <a:avLst/>
              </a:prstGeom>
              <a:blipFill>
                <a:blip r:embed="rId4"/>
                <a:stretch>
                  <a:fillRect l="-773" r="-2062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F09D5C-0D60-DF64-5D13-06C3A9C3B28F}"/>
                  </a:ext>
                </a:extLst>
              </p:cNvPr>
              <p:cNvSpPr txBox="1"/>
              <p:nvPr/>
            </p:nvSpPr>
            <p:spPr>
              <a:xfrm>
                <a:off x="2998041" y="2276872"/>
                <a:ext cx="1429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F09D5C-0D60-DF64-5D13-06C3A9C3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1" y="2276872"/>
                <a:ext cx="1429943" cy="369332"/>
              </a:xfrm>
              <a:prstGeom prst="rect">
                <a:avLst/>
              </a:prstGeom>
              <a:blipFill>
                <a:blip r:embed="rId5"/>
                <a:stretch>
                  <a:fillRect l="-4274" r="-1709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B3EFA0E-C165-BF32-44CC-3E137D272EEF}"/>
                  </a:ext>
                </a:extLst>
              </p:cNvPr>
              <p:cNvSpPr txBox="1"/>
              <p:nvPr/>
            </p:nvSpPr>
            <p:spPr>
              <a:xfrm>
                <a:off x="2518809" y="2780928"/>
                <a:ext cx="1981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≤180°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B3EFA0E-C165-BF32-44CC-3E137D272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09" y="2780928"/>
                <a:ext cx="1981183" cy="369332"/>
              </a:xfrm>
              <a:prstGeom prst="rect">
                <a:avLst/>
              </a:prstGeom>
              <a:blipFill>
                <a:blip r:embed="rId6"/>
                <a:stretch>
                  <a:fillRect l="-2769" r="-3077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F0948492-7CFD-3B04-A0D1-53386AE6FB2B}"/>
              </a:ext>
            </a:extLst>
          </p:cNvPr>
          <p:cNvSpPr/>
          <p:nvPr/>
        </p:nvSpPr>
        <p:spPr>
          <a:xfrm>
            <a:off x="4572000" y="1412776"/>
            <a:ext cx="1346821" cy="19442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62A0834-1B17-475D-35C9-9E4F20F9E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9" y="4461934"/>
            <a:ext cx="7992887" cy="199140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5B0B4F-438B-DF40-BF46-BAB390D8E372}"/>
                  </a:ext>
                </a:extLst>
              </p:cNvPr>
              <p:cNvSpPr txBox="1"/>
              <p:nvPr/>
            </p:nvSpPr>
            <p:spPr>
              <a:xfrm>
                <a:off x="1187624" y="6011996"/>
                <a:ext cx="1522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5B0B4F-438B-DF40-BF46-BAB390D8E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11996"/>
                <a:ext cx="1522725" cy="369332"/>
              </a:xfrm>
              <a:prstGeom prst="rect">
                <a:avLst/>
              </a:prstGeom>
              <a:blipFill>
                <a:blip r:embed="rId8"/>
                <a:stretch>
                  <a:fillRect l="-4000" r="-360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2BF4DE-A9A2-3100-8FA8-EFC224DAFDEA}"/>
                  </a:ext>
                </a:extLst>
              </p:cNvPr>
              <p:cNvSpPr txBox="1"/>
              <p:nvPr/>
            </p:nvSpPr>
            <p:spPr>
              <a:xfrm>
                <a:off x="6146394" y="6011996"/>
                <a:ext cx="18819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=180°=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2BF4DE-A9A2-3100-8FA8-EFC224DA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94" y="6011996"/>
                <a:ext cx="1881990" cy="369332"/>
              </a:xfrm>
              <a:prstGeom prst="rect">
                <a:avLst/>
              </a:prstGeom>
              <a:blipFill>
                <a:blip r:embed="rId9"/>
                <a:stretch>
                  <a:fillRect l="-2913" r="-1294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14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878B03-F71B-E948-64D0-FECCE42E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49" y="980728"/>
            <a:ext cx="912875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3373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de vetores paralelos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7F5AF8B-7214-73ED-F73F-EF97131C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47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Vetores paralelos podem ter o mesmo sentido ou sentidos opostos.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ED24A7-A600-78C2-2740-F58810418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48" y="2385867"/>
            <a:ext cx="6658904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5599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de vetores não-paralelos consecutivos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02DC6EE5-E863-38B8-35C9-D472AED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47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soma dos dois vetores será o segmento com início em um dos vetores e extremidade no final do segundo vetor.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57A5E5-5CCB-B056-C500-344C5A83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24" y="2593488"/>
            <a:ext cx="3238952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BE40419-E481-7FE1-6393-6373C338164A}"/>
                  </a:ext>
                </a:extLst>
              </p:cNvPr>
              <p:cNvSpPr txBox="1"/>
              <p:nvPr/>
            </p:nvSpPr>
            <p:spPr>
              <a:xfrm>
                <a:off x="2987824" y="5363155"/>
                <a:ext cx="317644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BE40419-E481-7FE1-6393-6373C338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363155"/>
                <a:ext cx="3176447" cy="370101"/>
              </a:xfrm>
              <a:prstGeom prst="rect">
                <a:avLst/>
              </a:prstGeom>
              <a:blipFill>
                <a:blip r:embed="rId5"/>
                <a:stretch>
                  <a:fillRect l="-576" t="-35000" r="-1344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14127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Sua soma será a diagonal do paralelogramo que ser formará ao traçarmos vetores paralelos auxiliares aos vetores que devemos somar.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DFA58A2C-3B4C-AEA3-1BF6-5EC61DD3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5989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de vetores não-paralelos não-consecutivos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DDCE95-82B0-B9F6-52F3-A2E99498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024" y="2295091"/>
            <a:ext cx="3419952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E9EB414-2C1C-F977-4A23-3716669656AB}"/>
                  </a:ext>
                </a:extLst>
              </p:cNvPr>
              <p:cNvSpPr txBox="1"/>
              <p:nvPr/>
            </p:nvSpPr>
            <p:spPr>
              <a:xfrm>
                <a:off x="2987824" y="5579179"/>
                <a:ext cx="407015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E9EB414-2C1C-F977-4A23-37166696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579179"/>
                <a:ext cx="4070153" cy="370101"/>
              </a:xfrm>
              <a:prstGeom prst="rect">
                <a:avLst/>
              </a:prstGeom>
              <a:blipFill>
                <a:blip r:embed="rId5"/>
                <a:stretch>
                  <a:fillRect l="-299" t="-32787" r="-898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3336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- Casos particulares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2028FE12-8464-419D-2BF3-CF34A9A3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7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somar três ou mais vetores, deveremos fazer o mesmo processo já citado, porém em diversas etapas.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4CE047B-5352-CABA-BF12-1747D6FE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9200"/>
            <a:ext cx="8892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Caso a extremidade do último vetor coincidir com a origem do primeiro vetor, sua soma será o vetor nulo.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F99574C-0B87-044A-6B77-2F2B32C4BA57}"/>
                  </a:ext>
                </a:extLst>
              </p:cNvPr>
              <p:cNvSpPr txBox="1"/>
              <p:nvPr/>
            </p:nvSpPr>
            <p:spPr>
              <a:xfrm>
                <a:off x="3347864" y="5949280"/>
                <a:ext cx="2479140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F99574C-0B87-044A-6B77-2F2B32C4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949280"/>
                <a:ext cx="2479140" cy="416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C02DF955-8FC4-31BE-2990-C441AC42F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57" y="2322548"/>
            <a:ext cx="8316486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3440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- Casos particulares: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D402C34-557F-0D6E-915E-44D45FB9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70823"/>
            <a:ext cx="5925897" cy="347034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6557EEB-3451-33D9-C2CF-8945ACA7D1F5}"/>
                  </a:ext>
                </a:extLst>
              </p:cNvPr>
              <p:cNvSpPr txBox="1"/>
              <p:nvPr/>
            </p:nvSpPr>
            <p:spPr>
              <a:xfrm>
                <a:off x="2843808" y="5395282"/>
                <a:ext cx="36397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6557EEB-3451-33D9-C2CF-8945ACA7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395282"/>
                <a:ext cx="363971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14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72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Adição - Propriedades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9EC4C19-29AA-65F9-F189-137C615B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784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Comutativa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E17A42C-71F7-46B7-95C1-9E3ADAB8194D}"/>
                  </a:ext>
                </a:extLst>
              </p:cNvPr>
              <p:cNvSpPr txBox="1"/>
              <p:nvPr/>
            </p:nvSpPr>
            <p:spPr>
              <a:xfrm>
                <a:off x="827584" y="2010906"/>
                <a:ext cx="2911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E17A42C-71F7-46B7-95C1-9E3ADAB8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10906"/>
                <a:ext cx="29118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8">
            <a:extLst>
              <a:ext uri="{FF2B5EF4-FFF2-40B4-BE49-F238E27FC236}">
                <a16:creationId xmlns:a16="http://schemas.microsoft.com/office/drawing/2014/main" id="{BFC6025F-F335-9DCB-144C-C6BEDC01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8920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Associativa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72D477-9F8A-0A22-ECD6-06ED401666F5}"/>
                  </a:ext>
                </a:extLst>
              </p:cNvPr>
              <p:cNvSpPr txBox="1"/>
              <p:nvPr/>
            </p:nvSpPr>
            <p:spPr>
              <a:xfrm>
                <a:off x="827584" y="3235042"/>
                <a:ext cx="54893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72D477-9F8A-0A22-ECD6-06ED4016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5042"/>
                <a:ext cx="548938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8">
            <a:extLst>
              <a:ext uri="{FF2B5EF4-FFF2-40B4-BE49-F238E27FC236}">
                <a16:creationId xmlns:a16="http://schemas.microsoft.com/office/drawing/2014/main" id="{FC05A024-FE23-E6D1-A55A-A3C47AEDF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3056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Elemento neutro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92F994F-2EF8-D2F3-42B7-57F13811D9C6}"/>
                  </a:ext>
                </a:extLst>
              </p:cNvPr>
              <p:cNvSpPr txBox="1"/>
              <p:nvPr/>
            </p:nvSpPr>
            <p:spPr>
              <a:xfrm>
                <a:off x="827584" y="4459178"/>
                <a:ext cx="2086532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92F994F-2EF8-D2F3-42B7-57F13811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59178"/>
                <a:ext cx="2086532" cy="624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8">
            <a:extLst>
              <a:ext uri="{FF2B5EF4-FFF2-40B4-BE49-F238E27FC236}">
                <a16:creationId xmlns:a16="http://schemas.microsoft.com/office/drawing/2014/main" id="{F6B937A8-046B-C458-7527-B17557FF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0291"/>
            <a:ext cx="889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Elemento oposto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F82E86F-6BED-56B0-9A38-B09DFA43D552}"/>
                  </a:ext>
                </a:extLst>
              </p:cNvPr>
              <p:cNvSpPr txBox="1"/>
              <p:nvPr/>
            </p:nvSpPr>
            <p:spPr>
              <a:xfrm>
                <a:off x="827584" y="5756413"/>
                <a:ext cx="2815899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+(−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F82E86F-6BED-56B0-9A38-B09DFA43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56413"/>
                <a:ext cx="2815899" cy="62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336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0F05454-FADE-902F-6107-3C7AD761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28280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AB829D-8930-309B-E605-F08C9D86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65" y="3356992"/>
            <a:ext cx="2286319" cy="19338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421F75E-CF77-65B5-8CC3-3AD478BE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054620"/>
            <a:ext cx="4115374" cy="3315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B749953A-F98F-9BEB-D2DC-1004EFDE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557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Multiplicação de um número real por um vetor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8247DDE-A159-FFE6-EB3E-E510ED2D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776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 um vetor não-nulo e um número real não-nulo, tem-se que seu produto será: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E7352231-2045-4D03-5B14-8D818EEA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95572"/>
            <a:ext cx="88924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Seu comprimento será igual ao comprimento do vetor original multiplicado pelo módulo do número real em questão;</a:t>
            </a:r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Sua direção será paralela ao vetor original;</a:t>
            </a:r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Caso o número real seja positivo, seu sentido será igual ao do vetor original. Sendo o número real negativo, seu sentido será oposto ao vetor original;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9F64B3-EB5D-E37F-B48C-2EE02161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005064"/>
            <a:ext cx="4094100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87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4|74.1|8.2|1.4|16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3|36.7|1|109.9|1.1|24.8|24.2|21.8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872FA4-A6F7-4D9C-A9A5-3407546AA140}"/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8237</TotalTime>
  <Words>352</Words>
  <Application>Microsoft Office PowerPoint</Application>
  <PresentationFormat>Apresentação na tela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108</cp:revision>
  <cp:lastPrinted>2020-02-19T23:20:48Z</cp:lastPrinted>
  <dcterms:created xsi:type="dcterms:W3CDTF">2017-03-16T17:27:52Z</dcterms:created>
  <dcterms:modified xsi:type="dcterms:W3CDTF">2024-10-04T15:11:11Z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