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82" r:id="rId6"/>
    <p:sldId id="265" r:id="rId7"/>
    <p:sldId id="266" r:id="rId8"/>
    <p:sldId id="278" r:id="rId9"/>
    <p:sldId id="283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624F6-75B3-41AE-BB8D-061BF829D736}" v="14" dt="2024-10-04T15:40:30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6" d="100"/>
          <a:sy n="66" d="100"/>
        </p:scale>
        <p:origin x="85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CANELLAS FERRARA GARRASINO" userId="26da02eb-adf8-45eb-bfdc-1dc175fe5a91" providerId="ADAL" clId="{29A624F6-75B3-41AE-BB8D-061BF829D736}"/>
    <pc:docChg chg="custSel modSld">
      <pc:chgData name="RAFAEL CANELLAS FERRARA GARRASINO" userId="26da02eb-adf8-45eb-bfdc-1dc175fe5a91" providerId="ADAL" clId="{29A624F6-75B3-41AE-BB8D-061BF829D736}" dt="2024-10-04T15:40:30.217" v="15" actId="478"/>
      <pc:docMkLst>
        <pc:docMk/>
      </pc:docMkLst>
      <pc:sldChg chg="delSp modAnim">
        <pc:chgData name="RAFAEL CANELLAS FERRARA GARRASINO" userId="26da02eb-adf8-45eb-bfdc-1dc175fe5a91" providerId="ADAL" clId="{29A624F6-75B3-41AE-BB8D-061BF829D736}" dt="2024-10-04T15:40:04.154" v="6" actId="478"/>
        <pc:sldMkLst>
          <pc:docMk/>
          <pc:sldMk cId="2995873443" sldId="265"/>
        </pc:sldMkLst>
        <pc:spChg chg="del">
          <ac:chgData name="RAFAEL CANELLAS FERRARA GARRASINO" userId="26da02eb-adf8-45eb-bfdc-1dc175fe5a91" providerId="ADAL" clId="{29A624F6-75B3-41AE-BB8D-061BF829D736}" dt="2024-10-04T15:40:04.154" v="6" actId="478"/>
          <ac:spMkLst>
            <pc:docMk/>
            <pc:sldMk cId="2995873443" sldId="265"/>
            <ac:spMk id="27" creationId="{4F9BB2A9-C97E-1536-71F2-E37990F69BA4}"/>
          </ac:spMkLst>
        </pc:spChg>
        <pc:spChg chg="del">
          <ac:chgData name="RAFAEL CANELLAS FERRARA GARRASINO" userId="26da02eb-adf8-45eb-bfdc-1dc175fe5a91" providerId="ADAL" clId="{29A624F6-75B3-41AE-BB8D-061BF829D736}" dt="2024-10-04T15:40:04.154" v="6" actId="478"/>
          <ac:spMkLst>
            <pc:docMk/>
            <pc:sldMk cId="2995873443" sldId="265"/>
            <ac:spMk id="30" creationId="{89CA24E8-F779-4900-5B9A-E9E0608C477B}"/>
          </ac:spMkLst>
        </pc:spChg>
        <pc:spChg chg="del">
          <ac:chgData name="RAFAEL CANELLAS FERRARA GARRASINO" userId="26da02eb-adf8-45eb-bfdc-1dc175fe5a91" providerId="ADAL" clId="{29A624F6-75B3-41AE-BB8D-061BF829D736}" dt="2024-10-04T15:40:04.154" v="6" actId="478"/>
          <ac:spMkLst>
            <pc:docMk/>
            <pc:sldMk cId="2995873443" sldId="265"/>
            <ac:spMk id="31" creationId="{1D2DA773-C46F-838F-CC48-5CF490F5B4DF}"/>
          </ac:spMkLst>
        </pc:spChg>
        <pc:spChg chg="del">
          <ac:chgData name="RAFAEL CANELLAS FERRARA GARRASINO" userId="26da02eb-adf8-45eb-bfdc-1dc175fe5a91" providerId="ADAL" clId="{29A624F6-75B3-41AE-BB8D-061BF829D736}" dt="2024-10-04T15:40:04.154" v="6" actId="478"/>
          <ac:spMkLst>
            <pc:docMk/>
            <pc:sldMk cId="2995873443" sldId="265"/>
            <ac:spMk id="32" creationId="{832F73A1-0838-37F0-6D65-BAE1805EA2F0}"/>
          </ac:spMkLst>
        </pc:spChg>
        <pc:spChg chg="del">
          <ac:chgData name="RAFAEL CANELLAS FERRARA GARRASINO" userId="26da02eb-adf8-45eb-bfdc-1dc175fe5a91" providerId="ADAL" clId="{29A624F6-75B3-41AE-BB8D-061BF829D736}" dt="2024-10-04T15:40:04.154" v="6" actId="478"/>
          <ac:spMkLst>
            <pc:docMk/>
            <pc:sldMk cId="2995873443" sldId="265"/>
            <ac:spMk id="33" creationId="{E5CC19D1-ED35-AD42-00A1-669E0A153A7F}"/>
          </ac:spMkLst>
        </pc:spChg>
        <pc:spChg chg="del">
          <ac:chgData name="RAFAEL CANELLAS FERRARA GARRASINO" userId="26da02eb-adf8-45eb-bfdc-1dc175fe5a91" providerId="ADAL" clId="{29A624F6-75B3-41AE-BB8D-061BF829D736}" dt="2024-10-04T15:40:04.154" v="6" actId="478"/>
          <ac:spMkLst>
            <pc:docMk/>
            <pc:sldMk cId="2995873443" sldId="265"/>
            <ac:spMk id="34" creationId="{34173934-A43D-6194-97A5-C58574A71139}"/>
          </ac:spMkLst>
        </pc:spChg>
        <pc:picChg chg="del">
          <ac:chgData name="RAFAEL CANELLAS FERRARA GARRASINO" userId="26da02eb-adf8-45eb-bfdc-1dc175fe5a91" providerId="ADAL" clId="{29A624F6-75B3-41AE-BB8D-061BF829D736}" dt="2024-10-04T15:40:04.154" v="6" actId="478"/>
          <ac:picMkLst>
            <pc:docMk/>
            <pc:sldMk cId="2995873443" sldId="265"/>
            <ac:picMk id="29" creationId="{E519C96F-17DF-884E-9D02-31C78AEF5898}"/>
          </ac:picMkLst>
        </pc:picChg>
      </pc:sldChg>
      <pc:sldChg chg="delSp mod delAnim">
        <pc:chgData name="RAFAEL CANELLAS FERRARA GARRASINO" userId="26da02eb-adf8-45eb-bfdc-1dc175fe5a91" providerId="ADAL" clId="{29A624F6-75B3-41AE-BB8D-061BF829D736}" dt="2024-10-04T15:40:12.107" v="7" actId="478"/>
        <pc:sldMkLst>
          <pc:docMk/>
          <pc:sldMk cId="846134930" sldId="266"/>
        </pc:sldMkLst>
        <pc:spChg chg="del">
          <ac:chgData name="RAFAEL CANELLAS FERRARA GARRASINO" userId="26da02eb-adf8-45eb-bfdc-1dc175fe5a91" providerId="ADAL" clId="{29A624F6-75B3-41AE-BB8D-061BF829D736}" dt="2024-10-04T15:40:12.107" v="7" actId="478"/>
          <ac:spMkLst>
            <pc:docMk/>
            <pc:sldMk cId="846134930" sldId="266"/>
            <ac:spMk id="45" creationId="{0A783435-DF46-CCCC-6675-C51F254097CA}"/>
          </ac:spMkLst>
        </pc:spChg>
        <pc:spChg chg="del">
          <ac:chgData name="RAFAEL CANELLAS FERRARA GARRASINO" userId="26da02eb-adf8-45eb-bfdc-1dc175fe5a91" providerId="ADAL" clId="{29A624F6-75B3-41AE-BB8D-061BF829D736}" dt="2024-10-04T15:40:12.107" v="7" actId="478"/>
          <ac:spMkLst>
            <pc:docMk/>
            <pc:sldMk cId="846134930" sldId="266"/>
            <ac:spMk id="46" creationId="{B70D8F84-4FD5-8017-13FC-0A0FD5529835}"/>
          </ac:spMkLst>
        </pc:spChg>
        <pc:spChg chg="del">
          <ac:chgData name="RAFAEL CANELLAS FERRARA GARRASINO" userId="26da02eb-adf8-45eb-bfdc-1dc175fe5a91" providerId="ADAL" clId="{29A624F6-75B3-41AE-BB8D-061BF829D736}" dt="2024-10-04T15:40:12.107" v="7" actId="478"/>
          <ac:spMkLst>
            <pc:docMk/>
            <pc:sldMk cId="846134930" sldId="266"/>
            <ac:spMk id="47" creationId="{51A0723E-9360-9929-9EEE-FA189B58EA62}"/>
          </ac:spMkLst>
        </pc:spChg>
        <pc:spChg chg="del">
          <ac:chgData name="RAFAEL CANELLAS FERRARA GARRASINO" userId="26da02eb-adf8-45eb-bfdc-1dc175fe5a91" providerId="ADAL" clId="{29A624F6-75B3-41AE-BB8D-061BF829D736}" dt="2024-10-04T15:40:12.107" v="7" actId="478"/>
          <ac:spMkLst>
            <pc:docMk/>
            <pc:sldMk cId="846134930" sldId="266"/>
            <ac:spMk id="48" creationId="{24D9E7A4-9E13-9CCC-FF6A-D6BAB5E196CF}"/>
          </ac:spMkLst>
        </pc:spChg>
        <pc:spChg chg="del">
          <ac:chgData name="RAFAEL CANELLAS FERRARA GARRASINO" userId="26da02eb-adf8-45eb-bfdc-1dc175fe5a91" providerId="ADAL" clId="{29A624F6-75B3-41AE-BB8D-061BF829D736}" dt="2024-10-04T15:40:12.107" v="7" actId="478"/>
          <ac:spMkLst>
            <pc:docMk/>
            <pc:sldMk cId="846134930" sldId="266"/>
            <ac:spMk id="49" creationId="{52D90D3F-D976-0D31-28D4-44CBB2D74F1F}"/>
          </ac:spMkLst>
        </pc:spChg>
        <pc:picChg chg="del">
          <ac:chgData name="RAFAEL CANELLAS FERRARA GARRASINO" userId="26da02eb-adf8-45eb-bfdc-1dc175fe5a91" providerId="ADAL" clId="{29A624F6-75B3-41AE-BB8D-061BF829D736}" dt="2024-10-04T15:40:12.107" v="7" actId="478"/>
          <ac:picMkLst>
            <pc:docMk/>
            <pc:sldMk cId="846134930" sldId="266"/>
            <ac:picMk id="44" creationId="{74FE341A-85A3-DAA2-14F0-E4DF95C001D9}"/>
          </ac:picMkLst>
        </pc:picChg>
      </pc:sldChg>
      <pc:sldChg chg="modAnim">
        <pc:chgData name="RAFAEL CANELLAS FERRARA GARRASINO" userId="26da02eb-adf8-45eb-bfdc-1dc175fe5a91" providerId="ADAL" clId="{29A624F6-75B3-41AE-BB8D-061BF829D736}" dt="2024-10-04T15:40:18.019" v="14"/>
        <pc:sldMkLst>
          <pc:docMk/>
          <pc:sldMk cId="4153565834" sldId="278"/>
        </pc:sldMkLst>
      </pc:sldChg>
      <pc:sldChg chg="delSp mod delAnim modAnim">
        <pc:chgData name="RAFAEL CANELLAS FERRARA GARRASINO" userId="26da02eb-adf8-45eb-bfdc-1dc175fe5a91" providerId="ADAL" clId="{29A624F6-75B3-41AE-BB8D-061BF829D736}" dt="2024-10-04T15:39:55.953" v="5"/>
        <pc:sldMkLst>
          <pc:docMk/>
          <pc:sldMk cId="4280020645" sldId="282"/>
        </pc:sldMkLst>
        <pc:spChg chg="del">
          <ac:chgData name="RAFAEL CANELLAS FERRARA GARRASINO" userId="26da02eb-adf8-45eb-bfdc-1dc175fe5a91" providerId="ADAL" clId="{29A624F6-75B3-41AE-BB8D-061BF829D736}" dt="2024-10-04T15:39:53.289" v="0" actId="478"/>
          <ac:spMkLst>
            <pc:docMk/>
            <pc:sldMk cId="4280020645" sldId="282"/>
            <ac:spMk id="43" creationId="{8C3B685F-64DC-37F2-DBC7-F9EDCF8CDFB9}"/>
          </ac:spMkLst>
        </pc:spChg>
        <pc:spChg chg="del">
          <ac:chgData name="RAFAEL CANELLAS FERRARA GARRASINO" userId="26da02eb-adf8-45eb-bfdc-1dc175fe5a91" providerId="ADAL" clId="{29A624F6-75B3-41AE-BB8D-061BF829D736}" dt="2024-10-04T15:39:53.289" v="0" actId="478"/>
          <ac:spMkLst>
            <pc:docMk/>
            <pc:sldMk cId="4280020645" sldId="282"/>
            <ac:spMk id="44" creationId="{3FBD6934-09F5-39D2-0AEB-93D8908F6F0A}"/>
          </ac:spMkLst>
        </pc:spChg>
      </pc:sldChg>
      <pc:sldChg chg="delSp modAnim">
        <pc:chgData name="RAFAEL CANELLAS FERRARA GARRASINO" userId="26da02eb-adf8-45eb-bfdc-1dc175fe5a91" providerId="ADAL" clId="{29A624F6-75B3-41AE-BB8D-061BF829D736}" dt="2024-10-04T15:40:30.217" v="15" actId="478"/>
        <pc:sldMkLst>
          <pc:docMk/>
          <pc:sldMk cId="3204837846" sldId="283"/>
        </pc:sldMkLst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20" creationId="{004376FD-CB12-4552-FDAA-A1E122D920A7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22" creationId="{C0466838-C127-3A50-F6C7-E925DBD8A5E3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23" creationId="{25DF6A78-C9BF-E9D2-C97E-01618846D947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24" creationId="{0D70EF4E-0F6A-3217-71CD-C73B8BA5089B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25" creationId="{6B4FDF90-8FF8-4030-5C2D-432942675010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26" creationId="{B8DFCC52-D39C-C61D-6416-3ACB7A4A12D7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27" creationId="{575F7049-DE86-1554-0978-B2F608EE8FAC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28" creationId="{084E1E1A-A55F-69D4-6503-17CD02F3A65C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29" creationId="{D8CF2B3C-82C1-536D-E0DB-4131254DDEA1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30" creationId="{8C3FEA0A-36CE-2A64-4CBC-41FA13A364E8}"/>
          </ac:spMkLst>
        </pc:spChg>
        <pc:spChg chg="del">
          <ac:chgData name="RAFAEL CANELLAS FERRARA GARRASINO" userId="26da02eb-adf8-45eb-bfdc-1dc175fe5a91" providerId="ADAL" clId="{29A624F6-75B3-41AE-BB8D-061BF829D736}" dt="2024-10-04T15:40:30.217" v="15" actId="478"/>
          <ac:spMkLst>
            <pc:docMk/>
            <pc:sldMk cId="3204837846" sldId="283"/>
            <ac:spMk id="31" creationId="{782A9211-5A84-0CFF-C384-DD515C033477}"/>
          </ac:spMkLst>
        </pc:spChg>
        <pc:picChg chg="del">
          <ac:chgData name="RAFAEL CANELLAS FERRARA GARRASINO" userId="26da02eb-adf8-45eb-bfdc-1dc175fe5a91" providerId="ADAL" clId="{29A624F6-75B3-41AE-BB8D-061BF829D736}" dt="2024-10-04T15:40:30.217" v="15" actId="478"/>
          <ac:picMkLst>
            <pc:docMk/>
            <pc:sldMk cId="3204837846" sldId="283"/>
            <ac:picMk id="21" creationId="{E3DDCCCD-0E67-575B-80BE-6E3E980E84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B34E-B701-4856-BEE8-402A4FA8DE2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10D1-06D1-43D6-B926-C61DFEEEAF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8DC5-4A2F-43BB-A3D0-7A5951DFCB5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D8995-A578-459C-9F6C-3B6635BCAB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B23E-C8F6-4DCE-B473-A776DC875077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23A5-3642-4E25-9182-DFB31EB72E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852-74A8-424A-9688-DE9D77419DD5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CF27-19F3-490E-B311-83215A546F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F27C5-6761-4F15-A730-B4084F777F7B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089BA-24D6-42C8-905E-D4308874CE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5AEDE-C2F2-44D4-91DC-6AFC8BD32AB1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1B76-F0D3-4D3E-B281-7200E60CE0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7C597-444F-4137-A741-16E87484FB6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E6374-DBDA-4ADD-ADEF-CBFAB3FD93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48E-FF3F-4745-BD19-0872771AF814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A77F2-1457-4083-B950-2F11C3DB29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36D45-6B1A-4B85-A3A4-5CD1E01A5426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56C7A-DF68-4651-99F9-2F18CC8E1E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83CE-8582-4ED4-9B5D-E037D0FAC6A8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0585F-8917-4CF2-AF9E-07F86B7EFA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F973C-9444-420D-AD08-4AFDFD3F682C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E8C0F-A5C7-4746-9A61-9E96FFDB32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5363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55DCB0B-517A-45B3-9472-E428B0AE021E}" type="datetimeFigureOut">
              <a:rPr lang="pt-BR"/>
              <a:pPr>
                <a:defRPr/>
              </a:pPr>
              <a:t>04/10/2024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BACA9C-A243-4F62-84C8-979B0F1D7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3563888" y="2565400"/>
            <a:ext cx="2088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AULA 2.3</a:t>
            </a:r>
          </a:p>
        </p:txBody>
      </p:sp>
      <p:sp>
        <p:nvSpPr>
          <p:cNvPr id="57350" name="Text Box 3"/>
          <p:cNvSpPr txBox="1">
            <a:spLocks noChangeArrowheads="1"/>
          </p:cNvSpPr>
          <p:nvPr/>
        </p:nvSpPr>
        <p:spPr bwMode="auto">
          <a:xfrm>
            <a:off x="2234925" y="3429000"/>
            <a:ext cx="47972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sz="3200" u="sng" dirty="0">
                <a:latin typeface="Verdana" panose="020B0604030504040204" pitchFamily="34" charset="0"/>
                <a:ea typeface="Verdana" panose="020B0604030504040204" pitchFamily="34" charset="0"/>
              </a:rPr>
              <a:t>CÁLCULO DO ÂNGULO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8">
            <a:extLst>
              <a:ext uri="{FF2B5EF4-FFF2-40B4-BE49-F238E27FC236}">
                <a16:creationId xmlns:a16="http://schemas.microsoft.com/office/drawing/2014/main" id="{DAFA2C83-741C-79D3-477A-AC372AFE8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242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Cálculo do ângulo</a:t>
            </a:r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CDB17EBF-8C44-3654-A2D5-9A0549C05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772816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E6380717-D2DA-8597-DF47-6D01BF33E463}"/>
                  </a:ext>
                </a:extLst>
              </p:cNvPr>
              <p:cNvSpPr txBox="1"/>
              <p:nvPr/>
            </p:nvSpPr>
            <p:spPr>
              <a:xfrm>
                <a:off x="756511" y="1772816"/>
                <a:ext cx="24473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E6380717-D2DA-8597-DF47-6D01BF33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1" y="1772816"/>
                <a:ext cx="2447337" cy="369332"/>
              </a:xfrm>
              <a:prstGeom prst="rect">
                <a:avLst/>
              </a:prstGeom>
              <a:blipFill>
                <a:blip r:embed="rId4"/>
                <a:stretch>
                  <a:fillRect l="-746" t="-35000" r="-1990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 Box 8">
            <a:extLst>
              <a:ext uri="{FF2B5EF4-FFF2-40B4-BE49-F238E27FC236}">
                <a16:creationId xmlns:a16="http://schemas.microsoft.com/office/drawing/2014/main" id="{5B5BE4EF-2642-B0FC-1829-169ADF28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1772816"/>
            <a:ext cx="864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Então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1DC812C9-521D-95F9-BD6D-B2D5778E27FB}"/>
                  </a:ext>
                </a:extLst>
              </p:cNvPr>
              <p:cNvSpPr txBox="1"/>
              <p:nvPr/>
            </p:nvSpPr>
            <p:spPr>
              <a:xfrm>
                <a:off x="4211960" y="1556792"/>
                <a:ext cx="1864035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1DC812C9-521D-95F9-BD6D-B2D5778E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556792"/>
                <a:ext cx="1864035" cy="778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Imagem 41">
            <a:extLst>
              <a:ext uri="{FF2B5EF4-FFF2-40B4-BE49-F238E27FC236}">
                <a16:creationId xmlns:a16="http://schemas.microsoft.com/office/drawing/2014/main" id="{97E91605-20F0-2F7C-D89F-EA6E363DE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1" y="2543992"/>
            <a:ext cx="8616351" cy="5969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8002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8">
            <a:extLst>
              <a:ext uri="{FF2B5EF4-FFF2-40B4-BE49-F238E27FC236}">
                <a16:creationId xmlns:a16="http://schemas.microsoft.com/office/drawing/2014/main" id="{859D6A2F-ADEB-7A47-4E75-FF83FB58F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2429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Cálculo do ângulo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8F2D2A5-0B62-B7CF-6C59-2C2E05E4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7" y="1340768"/>
            <a:ext cx="9093179" cy="792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587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8461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8">
            <a:extLst>
              <a:ext uri="{FF2B5EF4-FFF2-40B4-BE49-F238E27FC236}">
                <a16:creationId xmlns:a16="http://schemas.microsoft.com/office/drawing/2014/main" id="{1010FE61-838A-77D8-E659-6AA275366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08720"/>
            <a:ext cx="22140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u="sng" dirty="0">
                <a:latin typeface="Verdana" panose="020B0604030504040204" pitchFamily="34" charset="0"/>
                <a:ea typeface="Verdana" panose="020B0604030504040204" pitchFamily="34" charset="0"/>
              </a:rPr>
              <a:t>Ângulos diretores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DE208D54-AB95-61E3-DE57-03DEE1D0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507" y="692696"/>
            <a:ext cx="3338981" cy="3399142"/>
          </a:xfrm>
          <a:prstGeom prst="rect">
            <a:avLst/>
          </a:prstGeom>
          <a:ln>
            <a:solidFill>
              <a:schemeClr val="dk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79BCB7D7-1384-025B-820D-8D60E5B8892D}"/>
                  </a:ext>
                </a:extLst>
              </p:cNvPr>
              <p:cNvSpPr txBox="1"/>
              <p:nvPr/>
            </p:nvSpPr>
            <p:spPr>
              <a:xfrm>
                <a:off x="179512" y="1412776"/>
                <a:ext cx="5241691" cy="77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1;0;0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79BCB7D7-1384-025B-820D-8D60E5B88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12776"/>
                <a:ext cx="5241691" cy="778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53DD78-8A4D-3729-88CA-95453E3B1CF0}"/>
                  </a:ext>
                </a:extLst>
              </p:cNvPr>
              <p:cNvSpPr txBox="1"/>
              <p:nvPr/>
            </p:nvSpPr>
            <p:spPr>
              <a:xfrm>
                <a:off x="179512" y="2434750"/>
                <a:ext cx="5257658" cy="79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0;1;0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53DD78-8A4D-3729-88CA-95453E3B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34750"/>
                <a:ext cx="5257658" cy="7934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EFC5A39-4817-6CAB-E965-8CDEAD29E391}"/>
                  </a:ext>
                </a:extLst>
              </p:cNvPr>
              <p:cNvSpPr txBox="1"/>
              <p:nvPr/>
            </p:nvSpPr>
            <p:spPr>
              <a:xfrm>
                <a:off x="179512" y="3427666"/>
                <a:ext cx="5297925" cy="958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0;0;1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CEFC5A39-4817-6CAB-E965-8CDEAD29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27666"/>
                <a:ext cx="5297925" cy="9580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 Box 8">
            <a:extLst>
              <a:ext uri="{FF2B5EF4-FFF2-40B4-BE49-F238E27FC236}">
                <a16:creationId xmlns:a16="http://schemas.microsoft.com/office/drawing/2014/main" id="{3E60A94D-AFE2-FC05-5301-534D8B7BA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7" y="4717593"/>
            <a:ext cx="21602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Seja o versor 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CE381AA-A6DA-28B6-2B01-76BC62AB8465}"/>
                  </a:ext>
                </a:extLst>
              </p:cNvPr>
              <p:cNvSpPr txBox="1"/>
              <p:nvPr/>
            </p:nvSpPr>
            <p:spPr>
              <a:xfrm>
                <a:off x="1979712" y="4686235"/>
                <a:ext cx="42467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CE381AA-A6DA-28B6-2B01-76BC62AB8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686235"/>
                <a:ext cx="424677" cy="461665"/>
              </a:xfrm>
              <a:prstGeom prst="rect">
                <a:avLst/>
              </a:prstGeom>
              <a:blipFill>
                <a:blip r:embed="rId8"/>
                <a:stretch>
                  <a:fillRect t="-17333" r="-36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BD0F33E-B041-9195-D910-7977BB9EF4A3}"/>
                  </a:ext>
                </a:extLst>
              </p:cNvPr>
              <p:cNvSpPr txBox="1"/>
              <p:nvPr/>
            </p:nvSpPr>
            <p:spPr>
              <a:xfrm>
                <a:off x="2690843" y="4643844"/>
                <a:ext cx="5913605" cy="60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pt-B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BBD0F33E-B041-9195-D910-7977BB9EF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843" y="4643844"/>
                <a:ext cx="5913605" cy="6001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8">
            <a:extLst>
              <a:ext uri="{FF2B5EF4-FFF2-40B4-BE49-F238E27FC236}">
                <a16:creationId xmlns:a16="http://schemas.microsoft.com/office/drawing/2014/main" id="{58ABDA9E-A41C-4D2C-5751-E150EA18F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5570656"/>
            <a:ext cx="35283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Por ser unitário, temos 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69C67C8-C82F-0727-DD4A-584DB7FE9C83}"/>
                  </a:ext>
                </a:extLst>
              </p:cNvPr>
              <p:cNvSpPr txBox="1"/>
              <p:nvPr/>
            </p:nvSpPr>
            <p:spPr>
              <a:xfrm>
                <a:off x="2339752" y="5579948"/>
                <a:ext cx="59136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69C67C8-C82F-0727-DD4A-584DB7FE9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579948"/>
                <a:ext cx="5913605" cy="369332"/>
              </a:xfrm>
              <a:prstGeom prst="rect">
                <a:avLst/>
              </a:prstGeom>
              <a:blipFill>
                <a:blip r:embed="rId10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5356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8BEFFEBB-CD45-5586-79DA-976108E2C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" y="620688"/>
            <a:ext cx="8938143" cy="8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378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2.1|1.7|1.6|1.8|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0.4|49.8|50.4|38.3|7.6|9|17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4.1|29.4|8.8|72.8|2|50.3|19.4|0.8|1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A96281DC1D1E44A9EF47A6E0006D03" ma:contentTypeVersion="0" ma:contentTypeDescription="Crie um novo documento." ma:contentTypeScope="" ma:versionID="b9d8c8b417c59080211a7d6a90c338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82079E-6393-4AED-8C9B-A62054F80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6EC7D8-195B-4B60-A9EB-B8C46AD1D9C8}"/>
</file>

<file path=customXml/itemProps3.xml><?xml version="1.0" encoding="utf-8"?>
<ds:datastoreItem xmlns:ds="http://schemas.openxmlformats.org/officeDocument/2006/customXml" ds:itemID="{0FDD86B6-C7FD-4388-958E-E980BA8E8ED7}">
  <ds:schemaRefs>
    <ds:schemaRef ds:uri="d57850fd-5c97-4dcc-af89-9e7054d9c650"/>
    <ds:schemaRef ds:uri="14daeab8-ddb8-4d31-885f-a5f9cec51885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18401</TotalTime>
  <Words>82</Words>
  <Application>Microsoft Office PowerPoint</Application>
  <PresentationFormat>Apresentação na tela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Anônimo</dc:creator>
  <cp:lastModifiedBy>RAFAEL CANELLAS FERRARA GARRASINO</cp:lastModifiedBy>
  <cp:revision>113</cp:revision>
  <cp:lastPrinted>2020-02-19T23:20:48Z</cp:lastPrinted>
  <dcterms:created xsi:type="dcterms:W3CDTF">2017-03-16T17:27:52Z</dcterms:created>
  <dcterms:modified xsi:type="dcterms:W3CDTF">2024-10-04T15:40:31Z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0x0101006BA96281DC1D1E44A9EF47A6E0006D03</vt:lpwstr>
  </property>
</Properties>
</file>