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83" r:id="rId7"/>
    <p:sldId id="28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9DF9D-3CEE-46E7-806C-6202FB3D0471}" v="14" dt="2024-10-15T22:06:17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23F9DF9D-3CEE-46E7-806C-6202FB3D0471}"/>
    <pc:docChg chg="modSld">
      <pc:chgData name="RAFAEL CANELLAS FERRARA GARRASINO" userId="26da02eb-adf8-45eb-bfdc-1dc175fe5a91" providerId="ADAL" clId="{23F9DF9D-3CEE-46E7-806C-6202FB3D0471}" dt="2024-10-15T22:06:17.026" v="13"/>
      <pc:docMkLst>
        <pc:docMk/>
      </pc:docMkLst>
      <pc:sldChg chg="modAnim">
        <pc:chgData name="RAFAEL CANELLAS FERRARA GARRASINO" userId="26da02eb-adf8-45eb-bfdc-1dc175fe5a91" providerId="ADAL" clId="{23F9DF9D-3CEE-46E7-806C-6202FB3D0471}" dt="2024-10-15T22:06:08.553" v="3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23F9DF9D-3CEE-46E7-806C-6202FB3D0471}" dt="2024-10-15T22:06:13.033" v="7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23F9DF9D-3CEE-46E7-806C-6202FB3D0471}" dt="2024-10-15T22:06:17.026" v="13"/>
        <pc:sldMkLst>
          <pc:docMk/>
          <pc:sldMk cId="1890571922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3.1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376091" y="3429000"/>
            <a:ext cx="6514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REVISÃO DE DETERMINANTES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1178C7D-14BD-54B8-4289-26A936A2F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93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Determinante de ordem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13FC882-7C19-7FFA-EEF5-2D8BA0150F67}"/>
                  </a:ext>
                </a:extLst>
              </p:cNvPr>
              <p:cNvSpPr txBox="1"/>
              <p:nvPr/>
            </p:nvSpPr>
            <p:spPr>
              <a:xfrm>
                <a:off x="179512" y="1731275"/>
                <a:ext cx="326993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13FC882-7C19-7FFA-EEF5-2D8BA015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31275"/>
                <a:ext cx="3269934" cy="617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ACE3661-49FA-6CA4-7751-2ABE0AFCD663}"/>
                  </a:ext>
                </a:extLst>
              </p:cNvPr>
              <p:cNvSpPr txBox="1"/>
              <p:nvPr/>
            </p:nvSpPr>
            <p:spPr>
              <a:xfrm>
                <a:off x="179512" y="3029214"/>
                <a:ext cx="555267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=15+8=23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ACE3661-49FA-6CA4-7751-2ABE0AFC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29214"/>
                <a:ext cx="5552674" cy="615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>
            <a:extLst>
              <a:ext uri="{FF2B5EF4-FFF2-40B4-BE49-F238E27FC236}">
                <a16:creationId xmlns:a16="http://schemas.microsoft.com/office/drawing/2014/main" id="{B95365D1-2328-8A56-B1E9-B3A664099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4355812"/>
            <a:ext cx="8784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troca de duas linhas implica num resultado simétrico.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32A0568-FCC8-B1E9-785D-7BE308DB819A}"/>
                  </a:ext>
                </a:extLst>
              </p:cNvPr>
              <p:cNvSpPr txBox="1"/>
              <p:nvPr/>
            </p:nvSpPr>
            <p:spPr>
              <a:xfrm>
                <a:off x="179512" y="5301208"/>
                <a:ext cx="575567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=−8−15=−23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32A0568-FCC8-B1E9-785D-7BE308DB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01208"/>
                <a:ext cx="5755678" cy="623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93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Determinante de ordem 2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4F70E20-30AA-76CD-FBE4-91AB01F6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734811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Linhas proporcionais implicam num determinante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8C8038D-888C-9BCE-DD02-7760AB86E42F}"/>
                  </a:ext>
                </a:extLst>
              </p:cNvPr>
              <p:cNvSpPr txBox="1"/>
              <p:nvPr/>
            </p:nvSpPr>
            <p:spPr>
              <a:xfrm>
                <a:off x="179512" y="2453150"/>
                <a:ext cx="60966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=−6+6=0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8C8038D-888C-9BCE-DD02-7760AB86E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53150"/>
                <a:ext cx="6096669" cy="615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>
            <a:extLst>
              <a:ext uri="{FF2B5EF4-FFF2-40B4-BE49-F238E27FC236}">
                <a16:creationId xmlns:a16="http://schemas.microsoft.com/office/drawing/2014/main" id="{9093E51D-5072-491C-A1E9-ABBC4615D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3607019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Linha nula implica num determinante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FDDDEBB-2B82-9949-7A9C-0B3546896601}"/>
                  </a:ext>
                </a:extLst>
              </p:cNvPr>
              <p:cNvSpPr txBox="1"/>
              <p:nvPr/>
            </p:nvSpPr>
            <p:spPr>
              <a:xfrm>
                <a:off x="179512" y="4325358"/>
                <a:ext cx="466884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∙7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=0−0=0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FDDDEBB-2B82-9949-7A9C-0B354689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25358"/>
                <a:ext cx="4668842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0F6CF6E6-FA61-24A9-96B5-CE659C62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93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Determinante de ordem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09C3AA-65EA-3706-59EC-32FBE95BD730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6886116" cy="10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09C3AA-65EA-3706-59EC-32FBE95B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6886116" cy="1047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FEE985-35E9-8E51-9641-215D3C0E00DA}"/>
                  </a:ext>
                </a:extLst>
              </p:cNvPr>
              <p:cNvSpPr txBox="1"/>
              <p:nvPr/>
            </p:nvSpPr>
            <p:spPr>
              <a:xfrm>
                <a:off x="179512" y="3534879"/>
                <a:ext cx="8177816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(−2)+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−4)=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FEE985-35E9-8E51-9641-215D3C0E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34879"/>
                <a:ext cx="8177816" cy="974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28CA3D-1794-D60F-A891-2252B4BEE3ED}"/>
                  </a:ext>
                </a:extLst>
              </p:cNvPr>
              <p:cNvSpPr txBox="1"/>
              <p:nvPr/>
            </p:nvSpPr>
            <p:spPr>
              <a:xfrm>
                <a:off x="179512" y="4687007"/>
                <a:ext cx="8567730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6−5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2+10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(−2)+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1+6</m:t>
                          </m:r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28CA3D-1794-D60F-A891-2252B4BE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87007"/>
                <a:ext cx="8567730" cy="974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E7F34092-69E3-3601-456B-8713083E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5723964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apresenta uma opção de resolução supostamente mais prática. Sugiro a leitura.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BD9C114C-3BE9-38AA-8068-985EE267674F}"/>
              </a:ext>
            </a:extLst>
          </p:cNvPr>
          <p:cNvSpPr/>
          <p:nvPr/>
        </p:nvSpPr>
        <p:spPr>
          <a:xfrm rot="16200000">
            <a:off x="4504501" y="40115"/>
            <a:ext cx="258290" cy="48758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60DFB55-D68E-BA15-EABD-819357BE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636912"/>
            <a:ext cx="5445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Desenvolvimento do determinante pelo Teorema de Laplace aplicado à primeira linha</a:t>
            </a:r>
          </a:p>
        </p:txBody>
      </p:sp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BB7E3-D6BB-4D24-8C1A-027C9F8FD4FA}"/>
</file>

<file path=docProps/app.xml><?xml version="1.0" encoding="utf-8"?>
<Properties xmlns="http://schemas.openxmlformats.org/officeDocument/2006/extended-properties" xmlns:vt="http://schemas.openxmlformats.org/officeDocument/2006/docPropsVTypes">
  <TotalTime>18555</TotalTime>
  <Words>164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115</cp:revision>
  <cp:lastPrinted>2020-02-19T23:20:48Z</cp:lastPrinted>
  <dcterms:created xsi:type="dcterms:W3CDTF">2017-03-16T17:27:52Z</dcterms:created>
  <dcterms:modified xsi:type="dcterms:W3CDTF">2024-10-15T22:06:21Z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