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8" r:id="rId6"/>
    <p:sldId id="287" r:id="rId7"/>
    <p:sldId id="284" r:id="rId8"/>
    <p:sldId id="286" r:id="rId9"/>
    <p:sldId id="28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2A071-8D17-4A82-9E06-FF3DA02233EA}" v="14" dt="2024-10-31T00:03:0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0522A071-8D17-4A82-9E06-FF3DA02233EA}"/>
    <pc:docChg chg="custSel modSld">
      <pc:chgData name="RAFAEL CANELLAS FERRARA GARRASINO" userId="26da02eb-adf8-45eb-bfdc-1dc175fe5a91" providerId="ADAL" clId="{0522A071-8D17-4A82-9E06-FF3DA02233EA}" dt="2024-10-31T00:03:17.504" v="15" actId="478"/>
      <pc:docMkLst>
        <pc:docMk/>
      </pc:docMkLst>
      <pc:sldChg chg="modAnim">
        <pc:chgData name="RAFAEL CANELLAS FERRARA GARRASINO" userId="26da02eb-adf8-45eb-bfdc-1dc175fe5a91" providerId="ADAL" clId="{0522A071-8D17-4A82-9E06-FF3DA02233EA}" dt="2024-10-31T00:02:55.355" v="8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0522A071-8D17-4A82-9E06-FF3DA02233EA}" dt="2024-10-31T00:03:09.513" v="14"/>
        <pc:sldMkLst>
          <pc:docMk/>
          <pc:sldMk cId="1890571922" sldId="284"/>
        </pc:sldMkLst>
      </pc:sldChg>
      <pc:sldChg chg="delSp mod delAnim">
        <pc:chgData name="RAFAEL CANELLAS FERRARA GARRASINO" userId="26da02eb-adf8-45eb-bfdc-1dc175fe5a91" providerId="ADAL" clId="{0522A071-8D17-4A82-9E06-FF3DA02233EA}" dt="2024-10-31T00:03:17.504" v="15" actId="478"/>
        <pc:sldMkLst>
          <pc:docMk/>
          <pc:sldMk cId="1689725734" sldId="286"/>
        </pc:sldMkLst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4" creationId="{45A088A4-072A-D497-3083-63B05009E393}"/>
          </ac:spMkLst>
        </pc:spChg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6" creationId="{D5A607A0-0EC9-BC85-EA3A-93DA82048B5B}"/>
          </ac:spMkLst>
        </pc:spChg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7" creationId="{44D20362-5199-E446-F4E5-21573727981F}"/>
          </ac:spMkLst>
        </pc:spChg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8" creationId="{D075BB1B-0A47-CD32-7F0C-0154F1B5F161}"/>
          </ac:spMkLst>
        </pc:spChg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17" creationId="{AF17EED2-BC35-A453-40D3-052AE443E64C}"/>
          </ac:spMkLst>
        </pc:spChg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18" creationId="{79250F43-0A26-82AE-8A9D-AFEDAC451EC5}"/>
          </ac:spMkLst>
        </pc:spChg>
        <pc:spChg chg="del">
          <ac:chgData name="RAFAEL CANELLAS FERRARA GARRASINO" userId="26da02eb-adf8-45eb-bfdc-1dc175fe5a91" providerId="ADAL" clId="{0522A071-8D17-4A82-9E06-FF3DA02233EA}" dt="2024-10-31T00:03:17.504" v="15" actId="478"/>
          <ac:spMkLst>
            <pc:docMk/>
            <pc:sldMk cId="1689725734" sldId="286"/>
            <ac:spMk id="19" creationId="{82BCB227-C97F-0B87-4B26-4B91811FAB5E}"/>
          </ac:spMkLst>
        </pc:spChg>
      </pc:sldChg>
      <pc:sldChg chg="delSp mod delAnim">
        <pc:chgData name="RAFAEL CANELLAS FERRARA GARRASINO" userId="26da02eb-adf8-45eb-bfdc-1dc175fe5a91" providerId="ADAL" clId="{0522A071-8D17-4A82-9E06-FF3DA02233EA}" dt="2024-10-31T00:03:05.648" v="9" actId="478"/>
        <pc:sldMkLst>
          <pc:docMk/>
          <pc:sldMk cId="3067703642" sldId="287"/>
        </pc:sldMkLst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6" creationId="{E9CC0BB8-62BA-C335-3D86-CB4E9414DD5E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7" creationId="{9255B29F-CFA4-14FF-4E75-90BD70064F3F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8" creationId="{743C6A5D-D270-7798-719F-1CCB3CE59F47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9" creationId="{CCB1CD86-83A7-4318-5AFD-CC7F0BB51FFF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10" creationId="{DD2B8094-FD9F-3B07-86F2-1CB562B5D409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11" creationId="{DBE949FB-6039-CD32-565B-AADD3320C9AF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12" creationId="{DEBBE852-11BE-9FF0-9AE3-7D315BF3A1A7}"/>
          </ac:spMkLst>
        </pc:spChg>
        <pc:spChg chg="del">
          <ac:chgData name="RAFAEL CANELLAS FERRARA GARRASINO" userId="26da02eb-adf8-45eb-bfdc-1dc175fe5a91" providerId="ADAL" clId="{0522A071-8D17-4A82-9E06-FF3DA02233EA}" dt="2024-10-31T00:03:05.648" v="9" actId="478"/>
          <ac:spMkLst>
            <pc:docMk/>
            <pc:sldMk cId="3067703642" sldId="287"/>
            <ac:spMk id="13" creationId="{C5469929-431E-B584-A33A-C1B783A2D8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4.2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1339225" y="3429000"/>
            <a:ext cx="658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INTERPRETAÇÃO GEOMÉTRICA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9B8FCA47-61E6-ABEB-5C71-E6AC2DCDC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39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Interpretação geométrica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F9A13-1B5E-C009-3BB0-9DB3CE632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470158"/>
            <a:ext cx="4047728" cy="387463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5E9A13-3990-306C-BE32-B7B0E9905EFE}"/>
                  </a:ext>
                </a:extLst>
              </p:cNvPr>
              <p:cNvSpPr txBox="1"/>
              <p:nvPr/>
            </p:nvSpPr>
            <p:spPr>
              <a:xfrm>
                <a:off x="260073" y="1619508"/>
                <a:ext cx="1647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5E9A13-3990-306C-BE32-B7B0E9905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3" y="1619508"/>
                <a:ext cx="1647631" cy="369332"/>
              </a:xfrm>
              <a:prstGeom prst="rect">
                <a:avLst/>
              </a:prstGeom>
              <a:blipFill>
                <a:blip r:embed="rId5"/>
                <a:stretch>
                  <a:fillRect l="-3704" t="-35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31E17F0-72CF-C0BE-A536-2D1A1A037277}"/>
                  </a:ext>
                </a:extLst>
              </p:cNvPr>
              <p:cNvSpPr txBox="1"/>
              <p:nvPr/>
            </p:nvSpPr>
            <p:spPr>
              <a:xfrm>
                <a:off x="251520" y="2267580"/>
                <a:ext cx="1865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31E17F0-72CF-C0BE-A536-2D1A1A03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67580"/>
                <a:ext cx="1865062" cy="369332"/>
              </a:xfrm>
              <a:prstGeom prst="rect">
                <a:avLst/>
              </a:prstGeom>
              <a:blipFill>
                <a:blip r:embed="rId6"/>
                <a:stretch>
                  <a:fillRect l="-3268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3497A9D-A5D3-CD2C-4D14-E454DB56F95D}"/>
                  </a:ext>
                </a:extLst>
              </p:cNvPr>
              <p:cNvSpPr txBox="1"/>
              <p:nvPr/>
            </p:nvSpPr>
            <p:spPr>
              <a:xfrm>
                <a:off x="251520" y="3212976"/>
                <a:ext cx="1436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3497A9D-A5D3-CD2C-4D14-E454DB56F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12976"/>
                <a:ext cx="1436419" cy="369332"/>
              </a:xfrm>
              <a:prstGeom prst="rect">
                <a:avLst/>
              </a:prstGeom>
              <a:blipFill>
                <a:blip r:embed="rId7"/>
                <a:stretch>
                  <a:fillRect l="-3814" r="-3814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A600865-2A23-4F56-3A6D-AEE4697097C3}"/>
                  </a:ext>
                </a:extLst>
              </p:cNvPr>
              <p:cNvSpPr txBox="1"/>
              <p:nvPr/>
            </p:nvSpPr>
            <p:spPr>
              <a:xfrm>
                <a:off x="251520" y="3995772"/>
                <a:ext cx="2703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A600865-2A23-4F56-3A6D-AEE46970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95772"/>
                <a:ext cx="2703881" cy="369332"/>
              </a:xfrm>
              <a:prstGeom prst="rect">
                <a:avLst/>
              </a:prstGeom>
              <a:blipFill>
                <a:blip r:embed="rId8"/>
                <a:stretch>
                  <a:fillRect l="-1802" t="-3278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6B29DC9-01DD-DCDF-5A91-A9A81A509BFC}"/>
                  </a:ext>
                </a:extLst>
              </p:cNvPr>
              <p:cNvSpPr txBox="1"/>
              <p:nvPr/>
            </p:nvSpPr>
            <p:spPr>
              <a:xfrm>
                <a:off x="251520" y="4715852"/>
                <a:ext cx="2703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6B29DC9-01DD-DCDF-5A91-A9A81A50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15852"/>
                <a:ext cx="2703882" cy="369332"/>
              </a:xfrm>
              <a:prstGeom prst="rect">
                <a:avLst/>
              </a:prstGeom>
              <a:blipFill>
                <a:blip r:embed="rId9"/>
                <a:stretch>
                  <a:fillRect l="-1802" t="-350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8459A8-32AA-BC8B-70BD-82E0CD689475}"/>
                  </a:ext>
                </a:extLst>
              </p:cNvPr>
              <p:cNvSpPr txBox="1"/>
              <p:nvPr/>
            </p:nvSpPr>
            <p:spPr>
              <a:xfrm>
                <a:off x="251520" y="5435932"/>
                <a:ext cx="1879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8459A8-32AA-BC8B-70BD-82E0CD689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35932"/>
                <a:ext cx="1879682" cy="369332"/>
              </a:xfrm>
              <a:prstGeom prst="rect">
                <a:avLst/>
              </a:prstGeom>
              <a:blipFill>
                <a:blip r:embed="rId10"/>
                <a:stretch>
                  <a:fillRect l="-2913" t="-350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6A17C9BD-56D2-B549-0DF1-7FFBA155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475492"/>
            <a:ext cx="4320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Relação do produto escalar (p.50)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379D19C-DED0-351E-3FF7-D04446985C33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2131202" y="1660158"/>
            <a:ext cx="2368790" cy="39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24A2FAF-F88B-FE37-620E-C5B211DB53B1}"/>
                  </a:ext>
                </a:extLst>
              </p:cNvPr>
              <p:cNvSpPr txBox="1"/>
              <p:nvPr/>
            </p:nvSpPr>
            <p:spPr>
              <a:xfrm>
                <a:off x="2051720" y="6156012"/>
                <a:ext cx="196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24A2FAF-F88B-FE37-620E-C5B211DB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156012"/>
                <a:ext cx="1968937" cy="369332"/>
              </a:xfrm>
              <a:prstGeom prst="rect">
                <a:avLst/>
              </a:prstGeom>
              <a:blipFill>
                <a:blip r:embed="rId11"/>
                <a:stretch>
                  <a:fillRect l="-3096" t="-350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543ECE-9A4F-951C-BF47-A89F5FDF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" y="692695"/>
            <a:ext cx="9136112" cy="9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0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F74BE3B-90D8-8C17-D5A4-FA23DBA9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561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Volume do tetraedro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39E9B41-406E-A202-151F-8AA1266618B6}"/>
                  </a:ext>
                </a:extLst>
              </p:cNvPr>
              <p:cNvSpPr txBox="1"/>
              <p:nvPr/>
            </p:nvSpPr>
            <p:spPr>
              <a:xfrm>
                <a:off x="298807" y="1556792"/>
                <a:ext cx="278422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39E9B41-406E-A202-151F-8AA1266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7" y="1556792"/>
                <a:ext cx="2784224" cy="370101"/>
              </a:xfrm>
              <a:prstGeom prst="rect">
                <a:avLst/>
              </a:prstGeom>
              <a:blipFill>
                <a:blip r:embed="rId3"/>
                <a:stretch>
                  <a:fillRect l="-1751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CDB23F4-0682-C14C-7D98-3B5363F0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82" y="712614"/>
            <a:ext cx="3825998" cy="437257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9C4529E5-0B92-36F2-4D04-8FBDA71B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267580"/>
            <a:ext cx="453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Em um paralelepípedo tem-se dois prismas triangulares iguais, logo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014BD3-E74B-33E8-E6F3-4D929D37A26C}"/>
                  </a:ext>
                </a:extLst>
              </p:cNvPr>
              <p:cNvSpPr txBox="1"/>
              <p:nvPr/>
            </p:nvSpPr>
            <p:spPr>
              <a:xfrm>
                <a:off x="323528" y="3418939"/>
                <a:ext cx="319234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014BD3-E74B-33E8-E6F3-4D929D37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18939"/>
                <a:ext cx="319234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8">
            <a:extLst>
              <a:ext uri="{FF2B5EF4-FFF2-40B4-BE49-F238E27FC236}">
                <a16:creationId xmlns:a16="http://schemas.microsoft.com/office/drawing/2014/main" id="{E88AE14C-DCAB-B0B3-9016-3EE262E8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38853"/>
            <a:ext cx="45365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Já em um prisma, existem três pirâmides de volumes iguais, sendo uma delas um tetraedro, logo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7FAE008-DA4A-FF20-5310-90AA5C1A51A0}"/>
                  </a:ext>
                </a:extLst>
              </p:cNvPr>
              <p:cNvSpPr txBox="1"/>
              <p:nvPr/>
            </p:nvSpPr>
            <p:spPr>
              <a:xfrm>
                <a:off x="323528" y="5617849"/>
                <a:ext cx="408342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7FAE008-DA4A-FF20-5310-90AA5C1A5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17849"/>
                <a:ext cx="408342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7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FCA718-D032-A3C6-0AB4-671ABA391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92696"/>
            <a:ext cx="9001000" cy="13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BA96D2-7B00-241D-02B9-A8D7517C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92696"/>
            <a:ext cx="9001000" cy="1345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19EBD20-AFBF-51D5-2B17-15BF367D8F31}"/>
                  </a:ext>
                </a:extLst>
              </p:cNvPr>
              <p:cNvSpPr txBox="1"/>
              <p:nvPr/>
            </p:nvSpPr>
            <p:spPr>
              <a:xfrm>
                <a:off x="251520" y="2339588"/>
                <a:ext cx="1436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19EBD20-AFBF-51D5-2B17-15BF367D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39588"/>
                <a:ext cx="1436419" cy="369332"/>
              </a:xfrm>
              <a:prstGeom prst="rect">
                <a:avLst/>
              </a:prstGeom>
              <a:blipFill>
                <a:blip r:embed="rId4"/>
                <a:stretch>
                  <a:fillRect l="-3814" r="-3814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AF6BE89-1A2D-3DD4-777E-40C38458D865}"/>
                  </a:ext>
                </a:extLst>
              </p:cNvPr>
              <p:cNvSpPr txBox="1"/>
              <p:nvPr/>
            </p:nvSpPr>
            <p:spPr>
              <a:xfrm>
                <a:off x="2271485" y="2132856"/>
                <a:ext cx="1010918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AF6BE89-1A2D-3DD4-777E-40C38458D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85" y="2132856"/>
                <a:ext cx="1010918" cy="753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9B8B275-7D20-DB3F-E530-627B2A850E26}"/>
                  </a:ext>
                </a:extLst>
              </p:cNvPr>
              <p:cNvSpPr txBox="1"/>
              <p:nvPr/>
            </p:nvSpPr>
            <p:spPr>
              <a:xfrm>
                <a:off x="4065138" y="2132856"/>
                <a:ext cx="1862241" cy="75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9B8B275-7D20-DB3F-E530-627B2A85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38" y="2132856"/>
                <a:ext cx="1862241" cy="7553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3E23BF1-8649-82DB-D816-5DD67F0BCAB8}"/>
                  </a:ext>
                </a:extLst>
              </p:cNvPr>
              <p:cNvSpPr txBox="1"/>
              <p:nvPr/>
            </p:nvSpPr>
            <p:spPr>
              <a:xfrm>
                <a:off x="179512" y="3119249"/>
                <a:ext cx="773557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3E23BF1-8649-82DB-D816-5DD67F0BC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119249"/>
                <a:ext cx="7735579" cy="1173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69F2C2C-7C17-023B-FB46-6CA06D1ADF7F}"/>
                  </a:ext>
                </a:extLst>
              </p:cNvPr>
              <p:cNvSpPr txBox="1"/>
              <p:nvPr/>
            </p:nvSpPr>
            <p:spPr>
              <a:xfrm>
                <a:off x="268496" y="4715083"/>
                <a:ext cx="3151376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=(2;−6;−10)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69F2C2C-7C17-023B-FB46-6CA06D1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6" y="4715083"/>
                <a:ext cx="3151376" cy="370101"/>
              </a:xfrm>
              <a:prstGeom prst="rect">
                <a:avLst/>
              </a:prstGeom>
              <a:blipFill>
                <a:blip r:embed="rId8"/>
                <a:stretch>
                  <a:fillRect l="-1547" r="-3095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79FB99F-BD5B-2C88-EAAC-B6C48CD47B17}"/>
                  </a:ext>
                </a:extLst>
              </p:cNvPr>
              <p:cNvSpPr txBox="1"/>
              <p:nvPr/>
            </p:nvSpPr>
            <p:spPr>
              <a:xfrm>
                <a:off x="270186" y="5409969"/>
                <a:ext cx="4839723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4+36+100</m:t>
                              </m:r>
                            </m:e>
                          </m:ra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140</m:t>
                              </m:r>
                            </m:e>
                          </m:ra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79FB99F-BD5B-2C88-EAAC-B6C48CD47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6" y="5409969"/>
                <a:ext cx="4839723" cy="762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54754-C405-45E3-9BAE-B5A13CCC4C48}"/>
</file>

<file path=docProps/app.xml><?xml version="1.0" encoding="utf-8"?>
<Properties xmlns="http://schemas.openxmlformats.org/officeDocument/2006/extended-properties" xmlns:vt="http://schemas.openxmlformats.org/officeDocument/2006/docPropsVTypes">
  <TotalTime>18663</TotalTime>
  <Words>133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117</cp:revision>
  <cp:lastPrinted>2020-02-19T23:20:48Z</cp:lastPrinted>
  <dcterms:created xsi:type="dcterms:W3CDTF">2017-03-16T17:27:52Z</dcterms:created>
  <dcterms:modified xsi:type="dcterms:W3CDTF">2024-10-31T00:03:19Z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