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2" r:id="rId2"/>
    <p:sldId id="276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6E"/>
    <a:srgbClr val="FDC0B3"/>
    <a:srgbClr val="F3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/>
    <p:restoredTop sz="94462"/>
  </p:normalViewPr>
  <p:slideViewPr>
    <p:cSldViewPr snapToGrid="0" snapToObjects="1">
      <p:cViewPr varScale="1">
        <p:scale>
          <a:sx n="106" d="100"/>
          <a:sy n="106" d="100"/>
        </p:scale>
        <p:origin x="448" y="176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FC92C-B7CA-3A49-A9B9-6B8F61DE4C2D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D16-1A71-064A-9EEC-9B5BB05CCE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6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2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8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1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5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7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4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9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9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329E-8F2E-1544-B33D-1C508D25FC59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5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3092" y="1024568"/>
            <a:ext cx="108982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小作业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15=60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词向量与文本分类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Seq2Seq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机器翻译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Transformer</a:t>
            </a: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图神经网络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大作业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华为云反馈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基于深度学习的自然语言处理</a:t>
            </a:r>
            <a:r>
              <a:rPr kumimoji="1" lang="en-US" altLang="zh-CN" sz="3200" b="1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实验安排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73" y="1024568"/>
            <a:ext cx="4451129" cy="57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0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3D4CCC-5D99-3F01-519E-97FEB7699F4A}"/>
              </a:ext>
            </a:extLst>
          </p:cNvPr>
          <p:cNvSpPr txBox="1"/>
          <p:nvPr/>
        </p:nvSpPr>
        <p:spPr>
          <a:xfrm>
            <a:off x="283265" y="405590"/>
            <a:ext cx="108982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关于小作业</a:t>
            </a:r>
            <a:endParaRPr kumimoji="1" lang="en-US" altLang="zh-CN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每个小作业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DDL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为两周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要求使用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mindspore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进行编程（会提供实验手册和代码）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提交代码和实验报告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spcAft>
                <a:spcPts val="1200"/>
              </a:spcAft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关于大作业 </a:t>
            </a:r>
            <a:endParaRPr kumimoji="1" lang="en-US" altLang="zh-CN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提交代码，报告和十分钟之内的成果展示视频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726BE1-639D-9BA8-2213-E9B1923B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68" y="-11890"/>
            <a:ext cx="58801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华为云使用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91" y="805511"/>
            <a:ext cx="4705312" cy="53865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90" y="346841"/>
            <a:ext cx="4346422" cy="61643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9D39C1-572D-DFDE-31C5-8740959044D0}"/>
              </a:ext>
            </a:extLst>
          </p:cNvPr>
          <p:cNvSpPr txBox="1"/>
          <p:nvPr/>
        </p:nvSpPr>
        <p:spPr>
          <a:xfrm>
            <a:off x="8486292" y="805511"/>
            <a:ext cx="371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代金券申请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注意控制账户余额！</a:t>
            </a:r>
          </a:p>
        </p:txBody>
      </p:sp>
    </p:spTree>
    <p:extLst>
      <p:ext uri="{BB962C8B-B14F-4D97-AF65-F5344CB8AC3E}">
        <p14:creationId xmlns:p14="http://schemas.microsoft.com/office/powerpoint/2010/main" val="6926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实验手册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9" y="1177156"/>
            <a:ext cx="3323631" cy="4703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09" y="974052"/>
            <a:ext cx="3475792" cy="4906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61" y="974052"/>
            <a:ext cx="3482668" cy="49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3092" y="1024568"/>
            <a:ext cx="1128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FTP: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87" y="1908698"/>
            <a:ext cx="7235048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92878</TotalTime>
  <Words>102</Words>
  <Application>Microsoft Macintosh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y5541</dc:creator>
  <cp:lastModifiedBy>Microsoft Office User</cp:lastModifiedBy>
  <cp:revision>311</cp:revision>
  <cp:lastPrinted>2021-07-12T15:34:38Z</cp:lastPrinted>
  <dcterms:created xsi:type="dcterms:W3CDTF">2021-04-04T08:12:27Z</dcterms:created>
  <dcterms:modified xsi:type="dcterms:W3CDTF">2023-03-06T11:59:41Z</dcterms:modified>
</cp:coreProperties>
</file>