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90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03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9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9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0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35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BAA5-D998-4A24-8FF9-E157A61F7676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ADF8-1797-48A8-B2F0-098C9FA73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Roteiro Atividade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HO236-Econometria de Séries Temporais</a:t>
            </a:r>
          </a:p>
          <a:p>
            <a:r>
              <a:rPr lang="pt-BR" dirty="0"/>
              <a:t>Prof. Rosangela Ballini</a:t>
            </a:r>
          </a:p>
        </p:txBody>
      </p:sp>
    </p:spTree>
    <p:extLst>
      <p:ext uri="{BB962C8B-B14F-4D97-AF65-F5344CB8AC3E}">
        <p14:creationId xmlns:p14="http://schemas.microsoft.com/office/powerpoint/2010/main" val="28681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/>
              <a:t>A partir da série enviada por </a:t>
            </a:r>
            <a:r>
              <a:rPr lang="pt-BR" sz="2000" dirty="0" err="1"/>
              <a:t>email</a:t>
            </a:r>
            <a:r>
              <a:rPr lang="pt-BR" sz="2000" dirty="0"/>
              <a:t>, responda em um arquivo:</a:t>
            </a:r>
          </a:p>
          <a:p>
            <a:pPr marL="514350" indent="-514350">
              <a:buAutoNum type="arabicParenR"/>
            </a:pPr>
            <a:r>
              <a:rPr lang="pt-BR" sz="2000" dirty="0"/>
              <a:t>Elaborar um gráfico com a série</a:t>
            </a:r>
          </a:p>
          <a:p>
            <a:pPr marL="514350" indent="-514350">
              <a:buAutoNum type="arabicParenR"/>
            </a:pPr>
            <a:r>
              <a:rPr lang="pt-BR" sz="2000" dirty="0"/>
              <a:t>Faça o </a:t>
            </a:r>
            <a:r>
              <a:rPr lang="pt-BR" sz="2000" dirty="0" err="1"/>
              <a:t>correlograma</a:t>
            </a:r>
            <a:r>
              <a:rPr lang="pt-BR" sz="2000" dirty="0"/>
              <a:t> (função de </a:t>
            </a:r>
            <a:r>
              <a:rPr lang="pt-BR" sz="2000" dirty="0" err="1"/>
              <a:t>autocorrelação</a:t>
            </a:r>
            <a:r>
              <a:rPr lang="pt-BR" sz="2000" dirty="0"/>
              <a:t>). </a:t>
            </a:r>
          </a:p>
          <a:p>
            <a:pPr marL="514350" indent="-514350">
              <a:buAutoNum type="arabicParenR"/>
            </a:pPr>
            <a:r>
              <a:rPr lang="pt-BR" sz="2000" dirty="0"/>
              <a:t>A partir do gráfico da série e do </a:t>
            </a:r>
            <a:r>
              <a:rPr lang="pt-BR" sz="2000" dirty="0" err="1"/>
              <a:t>correlograma</a:t>
            </a:r>
            <a:r>
              <a:rPr lang="pt-BR" sz="2000" dirty="0"/>
              <a:t> qual a sua conclusão sobre a </a:t>
            </a:r>
            <a:r>
              <a:rPr lang="pt-BR" sz="2000" dirty="0" err="1"/>
              <a:t>estacionariedade</a:t>
            </a:r>
            <a:r>
              <a:rPr lang="pt-BR" sz="2000" dirty="0"/>
              <a:t> da série?</a:t>
            </a:r>
          </a:p>
          <a:p>
            <a:pPr marL="514350" indent="-514350">
              <a:buAutoNum type="arabicParenR"/>
            </a:pPr>
            <a:r>
              <a:rPr lang="pt-BR" sz="2000" dirty="0"/>
              <a:t>Faça o teste de raiz unitária ADF, explicitando e analisando cada etapa do teste. A partir deste resultado qual a conclusão sobre a </a:t>
            </a:r>
            <a:r>
              <a:rPr lang="pt-BR" sz="2000" dirty="0" err="1"/>
              <a:t>estacionariedade</a:t>
            </a:r>
            <a:r>
              <a:rPr lang="pt-BR" sz="2000" dirty="0"/>
              <a:t> da série</a:t>
            </a:r>
            <a:r>
              <a:rPr lang="pt-BR" sz="2000" dirty="0" smtClean="0"/>
              <a:t>?</a:t>
            </a:r>
          </a:p>
          <a:p>
            <a:pPr marL="514350" indent="-514350">
              <a:buAutoNum type="arabicParenR"/>
            </a:pPr>
            <a:r>
              <a:rPr lang="pt-BR" sz="2000" dirty="0" smtClean="0"/>
              <a:t>Faça o Teste de PP e análise os resultados.</a:t>
            </a:r>
            <a:r>
              <a:rPr lang="pt-BR" sz="2000" dirty="0"/>
              <a:t> A partir deste resultado qual a conclusão sobre a </a:t>
            </a:r>
            <a:r>
              <a:rPr lang="pt-BR" sz="2000" dirty="0" err="1"/>
              <a:t>estacionariedade</a:t>
            </a:r>
            <a:r>
              <a:rPr lang="pt-BR" sz="2000" dirty="0"/>
              <a:t> da série</a:t>
            </a:r>
            <a:r>
              <a:rPr lang="pt-BR" sz="2000" dirty="0" smtClean="0"/>
              <a:t>?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sz="2000" dirty="0"/>
              <a:t>Faça o Teste de </a:t>
            </a:r>
            <a:r>
              <a:rPr lang="pt-BR" sz="2000" dirty="0" smtClean="0"/>
              <a:t>DF-GLS (ou ERS) </a:t>
            </a:r>
            <a:r>
              <a:rPr lang="pt-BR" sz="2000" dirty="0"/>
              <a:t>e análise os resultados. A partir deste resultado qual a conclusão sobre a </a:t>
            </a:r>
            <a:r>
              <a:rPr lang="pt-BR" sz="2000" dirty="0" err="1"/>
              <a:t>estacionariedade</a:t>
            </a:r>
            <a:r>
              <a:rPr lang="pt-BR" sz="2000" dirty="0"/>
              <a:t> da série?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sz="2000" dirty="0"/>
              <a:t>Faça o Teste de </a:t>
            </a:r>
            <a:r>
              <a:rPr lang="pt-BR" sz="2000" dirty="0" smtClean="0"/>
              <a:t>KPSS </a:t>
            </a:r>
            <a:r>
              <a:rPr lang="pt-BR" sz="2000" dirty="0"/>
              <a:t>e análise os resultados. A partir deste resultado qual a conclusão sobre a </a:t>
            </a:r>
            <a:r>
              <a:rPr lang="pt-BR" sz="2000" dirty="0" err="1"/>
              <a:t>estacionariedade</a:t>
            </a:r>
            <a:r>
              <a:rPr lang="pt-BR" sz="2000" dirty="0"/>
              <a:t> da série?</a:t>
            </a:r>
          </a:p>
          <a:p>
            <a:pPr marL="514350" indent="-514350">
              <a:buAutoNum type="arabicParenR"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Deve ser disponibilizado o código R usado para a realização da atividade.</a:t>
            </a:r>
          </a:p>
          <a:p>
            <a:pPr marL="0" indent="0">
              <a:buNone/>
            </a:pPr>
            <a:r>
              <a:rPr lang="pt-BR" sz="2000" dirty="0"/>
              <a:t>Data para entrega: </a:t>
            </a:r>
            <a:r>
              <a:rPr lang="pt-BR" sz="2000" dirty="0" smtClean="0"/>
              <a:t>16 </a:t>
            </a:r>
            <a:r>
              <a:rPr lang="pt-BR" sz="2000" dirty="0"/>
              <a:t>de Abril de 2019.</a:t>
            </a:r>
          </a:p>
        </p:txBody>
      </p:sp>
    </p:spTree>
    <p:extLst>
      <p:ext uri="{BB962C8B-B14F-4D97-AF65-F5344CB8AC3E}">
        <p14:creationId xmlns:p14="http://schemas.microsoft.com/office/powerpoint/2010/main" val="400379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Apresentação na tela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Roteiro Atividade 1</vt:lpstr>
      <vt:lpstr>Apresentação do PowerPoint</vt:lpstr>
    </vt:vector>
  </TitlesOfParts>
  <Company>Unicamp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 Atividade 1</dc:title>
  <dc:creator>Instituto de Economia</dc:creator>
  <cp:lastModifiedBy>Instituto de Economia</cp:lastModifiedBy>
  <cp:revision>6</cp:revision>
  <dcterms:created xsi:type="dcterms:W3CDTF">2019-03-27T16:36:11Z</dcterms:created>
  <dcterms:modified xsi:type="dcterms:W3CDTF">2019-04-09T21:25:21Z</dcterms:modified>
</cp:coreProperties>
</file>