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30.Aug.2023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30.Aug.2023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30.Aug.2023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30.Aug.2023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30.Aug.2023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30.Aug.2023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30.Aug.2023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30.Aug.2023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30.Aug.2023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30.Aug.2023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30.Aug.2023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30.Aug.2023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30.Aug.2023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30.Aug.2023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30.Aug.2023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30.Aug.2023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30.Aug.2023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30.Aug.2023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r-Cyrl-RS" dirty="0">
                <a:effectLst/>
              </a:rPr>
              <a:t>Имплементација двоструко спрегнуте циркуларне </a:t>
            </a:r>
            <a:r>
              <a:rPr lang="sr-Cyrl-RS" dirty="0" smtClean="0">
                <a:effectLst/>
              </a:rPr>
              <a:t>листе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Cyrl-RS" dirty="0" smtClean="0"/>
              <a:t>Ментор</a:t>
            </a:r>
            <a:r>
              <a:rPr lang="en-US" dirty="0" smtClean="0"/>
              <a:t>: </a:t>
            </a:r>
            <a:r>
              <a:rPr lang="sr-Cyrl-RS" dirty="0" smtClean="0"/>
              <a:t>проф. др </a:t>
            </a:r>
            <a:r>
              <a:rPr lang="sr-Cyrl-RS" dirty="0" smtClean="0">
                <a:effectLst/>
              </a:rPr>
              <a:t>Саша </a:t>
            </a:r>
            <a:r>
              <a:rPr lang="sr-Cyrl-RS" dirty="0">
                <a:effectLst/>
              </a:rPr>
              <a:t>Д. </a:t>
            </a:r>
            <a:r>
              <a:rPr lang="sr-Cyrl-RS" dirty="0" smtClean="0">
                <a:effectLst/>
              </a:rPr>
              <a:t>Лазаревић</a:t>
            </a:r>
            <a:endParaRPr lang="en-US" dirty="0">
              <a:effectLst/>
            </a:endParaRPr>
          </a:p>
          <a:p>
            <a:r>
              <a:rPr lang="sr-Cyrl-RS" dirty="0" smtClean="0">
                <a:effectLst/>
              </a:rPr>
              <a:t>Студент</a:t>
            </a:r>
            <a:r>
              <a:rPr lang="en-US" dirty="0" smtClean="0">
                <a:effectLst/>
              </a:rPr>
              <a:t>: </a:t>
            </a:r>
            <a:r>
              <a:rPr lang="sr-Cyrl-RS" dirty="0" smtClean="0">
                <a:effectLst/>
              </a:rPr>
              <a:t>Марко Мијаиловић 0034</a:t>
            </a:r>
            <a:r>
              <a:rPr lang="en-US" dirty="0" smtClean="0">
                <a:effectLst/>
              </a:rPr>
              <a:t>/2022</a:t>
            </a:r>
            <a:r>
              <a:rPr lang="sr-Cyrl-RS" dirty="0">
                <a:effectLst/>
              </a:rPr>
              <a:t/>
            </a:r>
            <a:br>
              <a:rPr lang="sr-Cyrl-R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6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Листе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Једноструко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спрегнуте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листе</a:t>
            </a:r>
            <a:endParaRPr lang="sr-Cyrl-RS" dirty="0" smtClean="0">
              <a:effectLst/>
            </a:endParaRPr>
          </a:p>
          <a:p>
            <a:r>
              <a:rPr lang="en-US" dirty="0" err="1">
                <a:effectLst/>
              </a:rPr>
              <a:t>Једноструко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спрегнуте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циркуларне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листе</a:t>
            </a:r>
            <a:endParaRPr lang="sr-Cyrl-RS" dirty="0" smtClean="0">
              <a:effectLst/>
            </a:endParaRPr>
          </a:p>
          <a:p>
            <a:r>
              <a:rPr lang="en-US" dirty="0" err="1">
                <a:effectLst/>
              </a:rPr>
              <a:t>Двоструко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спрегнуте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листе</a:t>
            </a:r>
            <a:endParaRPr lang="sr-Cyrl-RS" dirty="0" smtClean="0">
              <a:effectLst/>
            </a:endParaRPr>
          </a:p>
          <a:p>
            <a:r>
              <a:rPr lang="en-US" dirty="0" err="1">
                <a:effectLst/>
              </a:rPr>
              <a:t>Двоструко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спрегнуте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циркуларне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листе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5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>
                <a:effectLst/>
              </a:rPr>
              <a:t>Двоструко спрегнуте циркуларне </a:t>
            </a:r>
            <a:r>
              <a:rPr lang="sr-Cyrl-RS" dirty="0" smtClean="0">
                <a:effectLst/>
              </a:rPr>
              <a:t>листе </a:t>
            </a:r>
            <a:r>
              <a:rPr lang="en-US" dirty="0" smtClean="0">
                <a:effectLst/>
              </a:rPr>
              <a:t>– </a:t>
            </a:r>
            <a:r>
              <a:rPr lang="sr-Cyrl-RS" dirty="0" smtClean="0">
                <a:effectLst/>
              </a:rPr>
              <a:t>Примена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effectLst/>
              </a:rPr>
              <a:t>Cache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меморија</a:t>
            </a:r>
            <a:r>
              <a:rPr lang="en-US" dirty="0">
                <a:effectLst/>
              </a:rPr>
              <a:t> </a:t>
            </a:r>
            <a:endParaRPr lang="sr-Cyrl-RS" dirty="0" smtClean="0">
              <a:effectLst/>
            </a:endParaRPr>
          </a:p>
          <a:p>
            <a:r>
              <a:rPr lang="sr-Cyrl-RS" dirty="0">
                <a:effectLst/>
              </a:rPr>
              <a:t>П</a:t>
            </a:r>
            <a:r>
              <a:rPr lang="sr-Cyrl-RS" dirty="0" smtClean="0">
                <a:effectLst/>
              </a:rPr>
              <a:t>оништавање </a:t>
            </a:r>
            <a:r>
              <a:rPr lang="sr-Cyrl-RS" dirty="0">
                <a:effectLst/>
              </a:rPr>
              <a:t>(</a:t>
            </a:r>
            <a:r>
              <a:rPr lang="en-US" i="1" dirty="0">
                <a:effectLst/>
              </a:rPr>
              <a:t>undo</a:t>
            </a:r>
            <a:r>
              <a:rPr lang="sr-Cyrl-RS" dirty="0">
                <a:effectLst/>
              </a:rPr>
              <a:t>) и враћање (</a:t>
            </a:r>
            <a:r>
              <a:rPr lang="en-US" i="1" dirty="0">
                <a:effectLst/>
              </a:rPr>
              <a:t>redo</a:t>
            </a:r>
            <a:r>
              <a:rPr lang="sr-Cyrl-RS" dirty="0">
                <a:effectLst/>
              </a:rPr>
              <a:t>) претходних </a:t>
            </a:r>
            <a:r>
              <a:rPr lang="sr-Cyrl-RS" dirty="0" smtClean="0">
                <a:effectLst/>
              </a:rPr>
              <a:t>акција</a:t>
            </a:r>
          </a:p>
          <a:p>
            <a:r>
              <a:rPr lang="sr-Cyrl-RS" dirty="0" err="1">
                <a:effectLst/>
              </a:rPr>
              <a:t>Р</a:t>
            </a:r>
            <a:r>
              <a:rPr lang="en-US" dirty="0" err="1" smtClean="0">
                <a:effectLst/>
              </a:rPr>
              <a:t>епродукцију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песама</a:t>
            </a:r>
            <a:r>
              <a:rPr lang="en-US" dirty="0">
                <a:effectLst/>
              </a:rPr>
              <a:t> </a:t>
            </a:r>
            <a:r>
              <a:rPr lang="sr-Cyrl-RS" dirty="0">
                <a:effectLst/>
              </a:rPr>
              <a:t>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музичким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плејерима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>
                <a:effectLst/>
              </a:rPr>
              <a:t>Двоструко спрегнуте циркуларне листе </a:t>
            </a:r>
            <a:r>
              <a:rPr lang="en-US" dirty="0">
                <a:effectLst/>
              </a:rPr>
              <a:t>– </a:t>
            </a:r>
            <a:r>
              <a:rPr lang="sr-Cyrl-RS" dirty="0" smtClean="0">
                <a:effectLst/>
              </a:rPr>
              <a:t>Предности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1.</a:t>
            </a:r>
            <a:r>
              <a:rPr lang="sr-Cyrl-RS" dirty="0">
                <a:effectLst/>
              </a:rPr>
              <a:t>Ефикасно додавање и брисање </a:t>
            </a:r>
            <a:r>
              <a:rPr lang="sr-Cyrl-RS" dirty="0" smtClean="0">
                <a:effectLst/>
              </a:rPr>
              <a:t>елемената</a:t>
            </a:r>
          </a:p>
          <a:p>
            <a:r>
              <a:rPr lang="en-US" dirty="0">
                <a:effectLst/>
              </a:rPr>
              <a:t>2.</a:t>
            </a:r>
            <a:r>
              <a:rPr lang="sr-Cyrl-RS" dirty="0">
                <a:effectLst/>
              </a:rPr>
              <a:t>Двосмерна </a:t>
            </a:r>
            <a:r>
              <a:rPr lang="sr-Cyrl-RS" dirty="0" smtClean="0">
                <a:effectLst/>
              </a:rPr>
              <a:t>повезаност</a:t>
            </a:r>
          </a:p>
          <a:p>
            <a:r>
              <a:rPr lang="en-US" dirty="0">
                <a:effectLst/>
              </a:rPr>
              <a:t>3.</a:t>
            </a:r>
            <a:r>
              <a:rPr lang="sr-Cyrl-RS" dirty="0">
                <a:effectLst/>
              </a:rPr>
              <a:t>Циркуларна </a:t>
            </a:r>
            <a:r>
              <a:rPr lang="sr-Cyrl-RS" dirty="0" smtClean="0">
                <a:effectLst/>
              </a:rPr>
              <a:t>структура</a:t>
            </a:r>
          </a:p>
          <a:p>
            <a:r>
              <a:rPr lang="en-US" dirty="0">
                <a:effectLst/>
              </a:rPr>
              <a:t>4.</a:t>
            </a:r>
            <a:r>
              <a:rPr lang="sr-Cyrl-RS" dirty="0">
                <a:effectLst/>
              </a:rPr>
              <a:t>Флексибилност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57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>
                <a:effectLst/>
              </a:rPr>
              <a:t>Двоструко спрегнуте циркуларне листе </a:t>
            </a:r>
            <a:r>
              <a:rPr lang="en-US" dirty="0">
                <a:effectLst/>
              </a:rPr>
              <a:t>– </a:t>
            </a:r>
            <a:r>
              <a:rPr lang="sr-Cyrl-RS" dirty="0" smtClean="0">
                <a:effectLst/>
              </a:rPr>
              <a:t>Мане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1.</a:t>
            </a:r>
            <a:r>
              <a:rPr lang="sr-Cyrl-RS" dirty="0">
                <a:effectLst/>
              </a:rPr>
              <a:t>Повећана комплексност </a:t>
            </a:r>
            <a:r>
              <a:rPr lang="sr-Cyrl-RS" dirty="0" smtClean="0">
                <a:effectLst/>
              </a:rPr>
              <a:t>имплементације</a:t>
            </a:r>
          </a:p>
          <a:p>
            <a:r>
              <a:rPr lang="en-US" dirty="0">
                <a:effectLst/>
              </a:rPr>
              <a:t>2.</a:t>
            </a:r>
            <a:r>
              <a:rPr lang="sr-Cyrl-RS" dirty="0">
                <a:effectLst/>
              </a:rPr>
              <a:t>Повећана меморијска </a:t>
            </a:r>
            <a:r>
              <a:rPr lang="sr-Cyrl-RS" dirty="0" smtClean="0">
                <a:effectLst/>
              </a:rPr>
              <a:t>потрошња</a:t>
            </a:r>
          </a:p>
          <a:p>
            <a:r>
              <a:rPr lang="en-US" dirty="0">
                <a:effectLst/>
              </a:rPr>
              <a:t>3.</a:t>
            </a:r>
            <a:r>
              <a:rPr lang="sr-Cyrl-RS" dirty="0">
                <a:effectLst/>
              </a:rPr>
              <a:t>Специфична </a:t>
            </a:r>
            <a:r>
              <a:rPr lang="sr-Cyrl-RS" dirty="0" smtClean="0">
                <a:effectLst/>
              </a:rPr>
              <a:t>примена</a:t>
            </a:r>
          </a:p>
          <a:p>
            <a:r>
              <a:rPr lang="en-US" dirty="0">
                <a:effectLst/>
              </a:rPr>
              <a:t>4.Одржавање </a:t>
            </a:r>
            <a:r>
              <a:rPr lang="en-US" dirty="0" err="1" smtClean="0">
                <a:effectLst/>
              </a:rPr>
              <a:t>повезаности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2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>
                <a:effectLst/>
              </a:rPr>
              <a:t>Имплементација двоструко спрегнуте циркуларне листе</a:t>
            </a:r>
            <a:r>
              <a:rPr lang="en-US" dirty="0">
                <a:effectLst/>
              </a:rPr>
              <a:t> </a:t>
            </a:r>
            <a:r>
              <a:rPr lang="en-US" dirty="0"/>
              <a:t>- </a:t>
            </a:r>
            <a:r>
              <a:rPr lang="sr-Cyrl-RS" dirty="0"/>
              <a:t>функције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Cyrl-RS" sz="2200" dirty="0" smtClean="0"/>
              <a:t>Испис листе</a:t>
            </a:r>
          </a:p>
          <a:p>
            <a:r>
              <a:rPr lang="sr-Cyrl-RS" sz="2200" dirty="0" smtClean="0"/>
              <a:t>Додавање елемената</a:t>
            </a:r>
          </a:p>
          <a:p>
            <a:r>
              <a:rPr lang="sr-Cyrl-RS" sz="2200" dirty="0" smtClean="0"/>
              <a:t>Брисање елемената</a:t>
            </a:r>
          </a:p>
          <a:p>
            <a:r>
              <a:rPr lang="sr-Cyrl-RS" sz="2200" dirty="0" smtClean="0"/>
              <a:t>Аритметичке функције са листом (дужина, максимум, минимум, сума, средња вредност)</a:t>
            </a:r>
            <a:endParaRPr lang="en-US" sz="2200" dirty="0" smtClean="0"/>
          </a:p>
          <a:p>
            <a:r>
              <a:rPr lang="sr-Cyrl-RS" sz="2200" dirty="0" smtClean="0"/>
              <a:t>Замена елемената</a:t>
            </a:r>
          </a:p>
          <a:p>
            <a:r>
              <a:rPr lang="sr-Cyrl-RS" sz="2200" dirty="0" smtClean="0"/>
              <a:t>Операције са листом</a:t>
            </a:r>
          </a:p>
          <a:p>
            <a:r>
              <a:rPr lang="sr-Cyrl-RS" sz="2200" dirty="0" smtClean="0"/>
              <a:t>Операције са две листе (унија, пресек, разлика, поређење две листе, копирање из једне у другу)</a:t>
            </a:r>
            <a:endParaRPr lang="en-US" sz="2200" dirty="0"/>
          </a:p>
          <a:p>
            <a:endParaRPr lang="sr-Cyrl-R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528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r-Cyrl-RS" dirty="0">
                <a:effectLst/>
              </a:rPr>
              <a:t>Имплементација двоструко спрегнуте циркуларне </a:t>
            </a:r>
            <a:r>
              <a:rPr lang="sr-Cyrl-RS" dirty="0" smtClean="0">
                <a:effectLst/>
              </a:rPr>
              <a:t>листе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Cyrl-RS" dirty="0" smtClean="0"/>
              <a:t>Ментор</a:t>
            </a:r>
            <a:r>
              <a:rPr lang="en-US" dirty="0" smtClean="0"/>
              <a:t>: </a:t>
            </a:r>
            <a:r>
              <a:rPr lang="sr-Cyrl-RS" smtClean="0"/>
              <a:t>проф. др </a:t>
            </a:r>
            <a:r>
              <a:rPr lang="sr-Cyrl-RS" dirty="0" smtClean="0">
                <a:effectLst/>
              </a:rPr>
              <a:t>Саша </a:t>
            </a:r>
            <a:r>
              <a:rPr lang="sr-Cyrl-RS" dirty="0">
                <a:effectLst/>
              </a:rPr>
              <a:t>Д. </a:t>
            </a:r>
            <a:r>
              <a:rPr lang="sr-Cyrl-RS" dirty="0" smtClean="0">
                <a:effectLst/>
              </a:rPr>
              <a:t>Лазаревић</a:t>
            </a:r>
            <a:endParaRPr lang="en-US" dirty="0">
              <a:effectLst/>
            </a:endParaRPr>
          </a:p>
          <a:p>
            <a:r>
              <a:rPr lang="sr-Cyrl-RS" dirty="0" smtClean="0">
                <a:effectLst/>
              </a:rPr>
              <a:t>Студент</a:t>
            </a:r>
            <a:r>
              <a:rPr lang="en-US" dirty="0" smtClean="0">
                <a:effectLst/>
              </a:rPr>
              <a:t>: </a:t>
            </a:r>
            <a:r>
              <a:rPr lang="sr-Cyrl-RS" dirty="0" smtClean="0">
                <a:effectLst/>
              </a:rPr>
              <a:t>Марко Мијаиловић 0034</a:t>
            </a:r>
            <a:r>
              <a:rPr lang="en-US" dirty="0" smtClean="0">
                <a:effectLst/>
              </a:rPr>
              <a:t>/2022</a:t>
            </a:r>
            <a:r>
              <a:rPr lang="sr-Cyrl-RS" dirty="0">
                <a:effectLst/>
              </a:rPr>
              <a:t/>
            </a:r>
            <a:br>
              <a:rPr lang="sr-Cyrl-R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17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303</TotalTime>
  <Words>174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Имплементација двоструко спрегнуте циркуларне листе</vt:lpstr>
      <vt:lpstr>Листе</vt:lpstr>
      <vt:lpstr>Двоструко спрегнуте циркуларне листе – Примена </vt:lpstr>
      <vt:lpstr>Двоструко спрегнуте циркуларне листе – Предности</vt:lpstr>
      <vt:lpstr>Двоструко спрегнуте циркуларне листе – Мане</vt:lpstr>
      <vt:lpstr>Имплементација двоструко спрегнуте циркуларне листе - функције</vt:lpstr>
      <vt:lpstr>Имплементација двоструко спрегнуте циркуларне листе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Имплементација двоструко спрегнуте циркуларне листе</dc:title>
  <dc:creator>Windows HD</dc:creator>
  <cp:lastModifiedBy>Windows HD</cp:lastModifiedBy>
  <cp:revision>10</cp:revision>
  <dcterms:created xsi:type="dcterms:W3CDTF">2023-06-29T01:11:14Z</dcterms:created>
  <dcterms:modified xsi:type="dcterms:W3CDTF">2023-08-30T14:29:13Z</dcterms:modified>
</cp:coreProperties>
</file>