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E87D-F516-2D91-B23D-6CFD3FAA5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97169-DA15-E4FF-EA06-B83424FC9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97C7-7976-31B5-FB80-2EBEDB24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32AA-4163-4741-B30F-01B570B0B3C3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0F2F5-0A85-EA26-6EFE-7BBC8E96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0BB7-1E67-D240-1358-E7B3004D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EEB-DFA1-4417-96E4-75B98B381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5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E18A6-8E26-5287-F002-040A1BE94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612B7-F130-480D-4315-06875A40E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BB46C-D6BD-CC8C-802D-FE59FBD7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32AA-4163-4741-B30F-01B570B0B3C3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96434-734F-25DF-F3E0-F1A88FDC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4B2B6-F587-140A-3FCE-31C6DDBD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EEB-DFA1-4417-96E4-75B98B381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5846E-B154-DCCA-76FF-4FB62A200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285B4-2DE2-F75A-68F7-9C32D842A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920E-D841-398B-9455-4288C057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32AA-4163-4741-B30F-01B570B0B3C3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99C47-D90C-7A5D-78AE-4D442B09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BF16A-BDB1-F301-1E73-47E7F8A2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EEB-DFA1-4417-96E4-75B98B381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3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D83B-9A8A-71B6-373B-8F0FA875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CB76D-E291-495D-BD5E-260A6C0E7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FC1F9-8E9F-058F-FE3A-3FCB4F963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32AA-4163-4741-B30F-01B570B0B3C3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54110-EB26-4FEF-FB5B-6BF88649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3A293-89AE-A5E5-9FE1-A71DDF502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EEB-DFA1-4417-96E4-75B98B381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0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9C4E-48A5-CF36-29DD-2839356F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F6C95-4686-FA70-2E06-2413A3D5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5D8A-A581-9C2E-4646-E1945739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32AA-4163-4741-B30F-01B570B0B3C3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B1281-2268-0685-4787-A4C30809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BF591-0CF0-9ADA-96FB-4EC82EDC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EEB-DFA1-4417-96E4-75B98B381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D6D6-01FF-FBE6-6CCB-6F2A73F8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4A35-5BFE-93AD-C9F4-AE37F897D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2928D-A6E6-FFED-B48F-50D5E8DE4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0FC88-C5E5-3E10-BBED-E5D12A46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32AA-4163-4741-B30F-01B570B0B3C3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31C5-EA80-93EA-25DD-E7C0DF76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B3713-35F6-B435-C65D-C1E28D1F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EEB-DFA1-4417-96E4-75B98B381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5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4B11-550F-EA35-F01F-388DB5B0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CA5DF-0D37-E090-883C-58802483C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74ADE-2B2F-C379-055F-1893CFDCC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86C-B68F-FBC0-C5B1-A09C78606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B93BA-2333-5C24-7A42-787D6060F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50379-AFF9-84FB-5C7D-A0D9D32F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32AA-4163-4741-B30F-01B570B0B3C3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82503-ED36-8DE9-F344-7B1BC50C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513AE-E5A0-D702-DCAA-77872919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EEB-DFA1-4417-96E4-75B98B381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0D2C-848A-A4F4-F7E1-DE8D5EBF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23ED6-B629-88E9-D0E3-58059071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32AA-4163-4741-B30F-01B570B0B3C3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93E68-9270-4FD8-FD6E-8EE95331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839B8-0C58-E1C2-632C-ACD907FB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EEB-DFA1-4417-96E4-75B98B381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82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4EA89-F8F6-425D-B2FC-8A90ED99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32AA-4163-4741-B30F-01B570B0B3C3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7C52B-5FA5-964B-2B70-7C625E24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9ABB3-A7F0-C539-5803-684B4316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EEB-DFA1-4417-96E4-75B98B381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0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F57F-F5C5-2578-5B08-84482F5F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CC6BB-D829-E583-001E-64F7DCCE3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69210-2B35-489A-F73B-B8B3E5A86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237EE-4563-046E-BBF4-26CDD52D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32AA-4163-4741-B30F-01B570B0B3C3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0A82E-6C79-6D50-C182-05085496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18177-7357-7B0E-5F90-A2CBF4F2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EEB-DFA1-4417-96E4-75B98B381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1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56C4-AD5E-2E49-DB28-8C2130A0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48E7E-B8DD-8F08-C181-DF0D2D54B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74F2B-B946-4CEB-34BF-D34B603AC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E2339-DB69-2F4A-02D2-1C668FF6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32AA-4163-4741-B30F-01B570B0B3C3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E5FC6-7480-EF7C-C511-2FB682C7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B860-7E43-2497-525C-D0FFCF05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C7EEB-DFA1-4417-96E4-75B98B381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7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EBD2D-725A-BE69-3F5C-D22DFFFD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DCE7D-31C9-FC55-499C-ABE6F4F3D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44AAD-1692-9BAE-066A-2E8CBC9D8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C32AA-4163-4741-B30F-01B570B0B3C3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DC54-4993-63CF-856A-02691323D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31AC-0872-1A3A-281D-470CAAFAF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C7EEB-DFA1-4417-96E4-75B98B381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466F-B77E-2DD3-CB46-2264B8D91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01A0E-CBE5-AA3E-D3CD-C415DFA93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aph with numbers and symbols&#10;&#10;AI-generated content may be incorrect.">
            <a:extLst>
              <a:ext uri="{FF2B5EF4-FFF2-40B4-BE49-F238E27FC236}">
                <a16:creationId xmlns:a16="http://schemas.microsoft.com/office/drawing/2014/main" id="{02D268D6-0B05-4811-7A7A-88A26BD38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8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D6AEBA-FBE0-C4E8-C91C-CEE6B126E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85" y="563631"/>
            <a:ext cx="6797629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6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E395B91D-EB56-802F-A393-C5C894366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186" y="1158043"/>
            <a:ext cx="7239627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0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makimar2005@gmail.com</dc:creator>
  <cp:lastModifiedBy>makimar2005@gmail.com</cp:lastModifiedBy>
  <cp:revision>1</cp:revision>
  <dcterms:created xsi:type="dcterms:W3CDTF">2025-07-11T05:16:20Z</dcterms:created>
  <dcterms:modified xsi:type="dcterms:W3CDTF">2025-07-11T05:17:54Z</dcterms:modified>
</cp:coreProperties>
</file>