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08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1872854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595" y="1122363"/>
            <a:ext cx="714315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595" y="3602038"/>
            <a:ext cx="714315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0478" y="5410202"/>
            <a:ext cx="2228850" cy="365125"/>
          </a:xfrm>
        </p:spPr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594" y="5410202"/>
            <a:ext cx="416397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241" y="5410200"/>
            <a:ext cx="626510" cy="365125"/>
          </a:xfrm>
        </p:spPr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44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5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34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0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624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0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34104" y="732394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61613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936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2134042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0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115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3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6434" y="3360263"/>
            <a:ext cx="2607097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8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59673" y="3363435"/>
            <a:ext cx="25966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83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7" y="609600"/>
            <a:ext cx="8048624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59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5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69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1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2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5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618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661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0"/>
            <a:ext cx="162907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0"/>
            <a:ext cx="62957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25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94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7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332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241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7"/>
            <a:ext cx="8048625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141" y="2249486"/>
            <a:ext cx="3777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6" y="3073398"/>
            <a:ext cx="39636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0657" y="2249485"/>
            <a:ext cx="3775364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073398"/>
            <a:ext cx="39611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01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824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26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82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482178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96836" y="609602"/>
            <a:ext cx="2979186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2249486"/>
            <a:ext cx="482179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052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1609" y="1"/>
            <a:ext cx="9793784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8" y="618518"/>
            <a:ext cx="804862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8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8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E64C-8487-40EE-8727-5E483AC79F68}" type="datetimeFigureOut">
              <a:rPr lang="ru-RU" smtClean="0"/>
              <a:pPr/>
              <a:t>26.06.2015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6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1" y="5883275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93E7-8C7C-4449-9060-98B473C5D0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415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imenko/akibo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AkiBot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v0.1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2882" y="481720"/>
            <a:ext cx="5627373" cy="5173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6384713" y="6295485"/>
            <a:ext cx="370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https://github.com/makimenko/akibot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75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Akibot</a:t>
            </a:r>
            <a:r>
              <a:rPr lang="en-US" dirty="0" smtClean="0"/>
              <a:t> Engine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Components</a:t>
            </a:r>
          </a:p>
          <a:p>
            <a:r>
              <a:rPr lang="en-US" dirty="0"/>
              <a:t>Peer to Peer (without the use of a centralized </a:t>
            </a:r>
            <a:r>
              <a:rPr lang="en-US" dirty="0" smtClean="0"/>
              <a:t>server)</a:t>
            </a:r>
            <a:endParaRPr lang="en-US" dirty="0"/>
          </a:p>
          <a:p>
            <a:r>
              <a:rPr lang="en-US" dirty="0" smtClean="0"/>
              <a:t>Messaging via UDP (Datagram Packets)</a:t>
            </a:r>
          </a:p>
          <a:p>
            <a:r>
              <a:rPr lang="en-US" dirty="0" smtClean="0"/>
              <a:t>Java</a:t>
            </a:r>
            <a:r>
              <a:rPr lang="en-US" dirty="0"/>
              <a:t>, C++, JNI, </a:t>
            </a:r>
            <a:r>
              <a:rPr lang="en-US" dirty="0" err="1" smtClean="0"/>
              <a:t>WiringPi</a:t>
            </a:r>
            <a:r>
              <a:rPr lang="en-US" dirty="0"/>
              <a:t>, </a:t>
            </a:r>
            <a:r>
              <a:rPr lang="en-US" dirty="0" smtClean="0"/>
              <a:t>Pi4J, JME3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9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AKIBOT Actors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767" y="1840413"/>
            <a:ext cx="9139885" cy="4568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807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1778" y="3351579"/>
            <a:ext cx="5425083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778" y="5594935"/>
            <a:ext cx="8613577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1778" y="2264259"/>
            <a:ext cx="8574881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21" y="1912422"/>
            <a:ext cx="178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Component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81778" y="3064359"/>
            <a:ext cx="17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81778" y="5254356"/>
            <a:ext cx="17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 Request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7360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49</Words>
  <Application>Microsoft Office PowerPoint</Application>
  <PresentationFormat>A4 Paper (210x297 mm)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AkiBot</vt:lpstr>
      <vt:lpstr>Akibot Engine</vt:lpstr>
      <vt:lpstr>AKIBOT Actors</vt:lpstr>
      <vt:lpstr>Sample Tests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</dc:creator>
  <cp:lastModifiedBy>Mihail Akimenko</cp:lastModifiedBy>
  <cp:revision>29</cp:revision>
  <dcterms:created xsi:type="dcterms:W3CDTF">2015-01-15T19:47:58Z</dcterms:created>
  <dcterms:modified xsi:type="dcterms:W3CDTF">2015-06-26T12:43:45Z</dcterms:modified>
</cp:coreProperties>
</file>