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4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5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1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4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4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6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E64C-8487-40EE-8727-5E483AC79F68}" type="datetimeFigureOut">
              <a:rPr lang="ru-RU" smtClean="0"/>
              <a:t>2015.01.16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AkiBot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v0.1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06" y="830178"/>
            <a:ext cx="6630737" cy="49730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75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</a:p>
          <a:p>
            <a:r>
              <a:rPr lang="en-US" dirty="0"/>
              <a:t>Sensor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/>
              <a:t>Power </a:t>
            </a:r>
            <a:r>
              <a:rPr lang="en-US" dirty="0" smtClean="0"/>
              <a:t>management</a:t>
            </a:r>
          </a:p>
          <a:p>
            <a:r>
              <a:rPr lang="en-US" dirty="0"/>
              <a:t>Glue logic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AwtController</a:t>
            </a:r>
            <a:endParaRPr lang="en-US" dirty="0" smtClean="0"/>
          </a:p>
          <a:p>
            <a:r>
              <a:rPr lang="en-US" dirty="0" smtClean="0"/>
              <a:t>Distance</a:t>
            </a:r>
          </a:p>
          <a:p>
            <a:r>
              <a:rPr lang="en-US" dirty="0" smtClean="0"/>
              <a:t>Gyroscope</a:t>
            </a:r>
          </a:p>
          <a:p>
            <a:r>
              <a:rPr lang="en-US" dirty="0" err="1" smtClean="0"/>
              <a:t>GyroscopeCalibration</a:t>
            </a:r>
            <a:endParaRPr lang="en-US" dirty="0" smtClean="0"/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Positioning</a:t>
            </a:r>
          </a:p>
          <a:p>
            <a:r>
              <a:rPr lang="en-US" dirty="0" err="1" smtClean="0"/>
              <a:t>SpeechSynthesis</a:t>
            </a:r>
            <a:endParaRPr lang="en-US" dirty="0" smtClean="0"/>
          </a:p>
          <a:p>
            <a:r>
              <a:rPr lang="en-US" dirty="0" err="1" smtClean="0"/>
              <a:t>TankTrack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7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AkiBot</vt:lpstr>
      <vt:lpstr>Electronics</vt:lpstr>
      <vt:lpstr>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</dc:creator>
  <cp:lastModifiedBy>dm</cp:lastModifiedBy>
  <cp:revision>12</cp:revision>
  <dcterms:created xsi:type="dcterms:W3CDTF">2015-01-15T19:47:58Z</dcterms:created>
  <dcterms:modified xsi:type="dcterms:W3CDTF">2015-01-16T20:56:33Z</dcterms:modified>
</cp:coreProperties>
</file>