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4DCE64C-8487-40EE-8727-5E483AC79F68}" type="datetimeFigureOut">
              <a:rPr lang="ru-RU" smtClean="0"/>
              <a:t>2015.06.25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D1593E7-8C7C-4449-9060-98B473C5D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47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E64C-8487-40EE-8727-5E483AC79F68}" type="datetimeFigureOut">
              <a:rPr lang="ru-RU" smtClean="0"/>
              <a:t>2015.06.25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93E7-8C7C-4449-9060-98B473C5D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45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E64C-8487-40EE-8727-5E483AC79F68}" type="datetimeFigureOut">
              <a:rPr lang="ru-RU" smtClean="0"/>
              <a:t>2015.06.25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93E7-8C7C-4449-9060-98B473C5D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247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E64C-8487-40EE-8727-5E483AC79F68}" type="datetimeFigureOut">
              <a:rPr lang="ru-RU" smtClean="0"/>
              <a:t>2015.06.25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93E7-8C7C-4449-9060-98B473C5D039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360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E64C-8487-40EE-8727-5E483AC79F68}" type="datetimeFigureOut">
              <a:rPr lang="ru-RU" smtClean="0"/>
              <a:t>2015.06.25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93E7-8C7C-4449-9060-98B473C5D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159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E64C-8487-40EE-8727-5E483AC79F68}" type="datetimeFigureOut">
              <a:rPr lang="ru-RU" smtClean="0"/>
              <a:t>2015.06.25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93E7-8C7C-4449-9060-98B473C5D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33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E64C-8487-40EE-8727-5E483AC79F68}" type="datetimeFigureOut">
              <a:rPr lang="ru-RU" smtClean="0"/>
              <a:t>2015.06.25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93E7-8C7C-4449-9060-98B473C5D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181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E64C-8487-40EE-8727-5E483AC79F68}" type="datetimeFigureOut">
              <a:rPr lang="ru-RU" smtClean="0"/>
              <a:t>2015.06.25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93E7-8C7C-4449-9060-98B473C5D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616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E64C-8487-40EE-8727-5E483AC79F68}" type="datetimeFigureOut">
              <a:rPr lang="ru-RU" smtClean="0"/>
              <a:t>2015.06.25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93E7-8C7C-4449-9060-98B473C5D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53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E64C-8487-40EE-8727-5E483AC79F68}" type="datetimeFigureOut">
              <a:rPr lang="ru-RU" smtClean="0"/>
              <a:t>2015.06.25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93E7-8C7C-4449-9060-98B473C5D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41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E64C-8487-40EE-8727-5E483AC79F68}" type="datetimeFigureOut">
              <a:rPr lang="ru-RU" smtClean="0"/>
              <a:t>2015.06.25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93E7-8C7C-4449-9060-98B473C5D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32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E64C-8487-40EE-8727-5E483AC79F68}" type="datetimeFigureOut">
              <a:rPr lang="ru-RU" smtClean="0"/>
              <a:t>2015.06.25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93E7-8C7C-4449-9060-98B473C5D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41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E64C-8487-40EE-8727-5E483AC79F68}" type="datetimeFigureOut">
              <a:rPr lang="ru-RU" smtClean="0"/>
              <a:t>2015.06.25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93E7-8C7C-4449-9060-98B473C5D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11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E64C-8487-40EE-8727-5E483AC79F68}" type="datetimeFigureOut">
              <a:rPr lang="ru-RU" smtClean="0"/>
              <a:t>2015.06.25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93E7-8C7C-4449-9060-98B473C5D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24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E64C-8487-40EE-8727-5E483AC79F68}" type="datetimeFigureOut">
              <a:rPr lang="ru-RU" smtClean="0"/>
              <a:t>2015.06.25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93E7-8C7C-4449-9060-98B473C5D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602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E64C-8487-40EE-8727-5E483AC79F68}" type="datetimeFigureOut">
              <a:rPr lang="ru-RU" smtClean="0"/>
              <a:t>2015.06.25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93E7-8C7C-4449-9060-98B473C5D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25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E64C-8487-40EE-8727-5E483AC79F68}" type="datetimeFigureOut">
              <a:rPr lang="ru-RU" smtClean="0"/>
              <a:t>2015.06.25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93E7-8C7C-4449-9060-98B473C5D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25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CE64C-8487-40EE-8727-5E483AC79F68}" type="datetimeFigureOut">
              <a:rPr lang="ru-RU" smtClean="0"/>
              <a:t>2015.06.25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593E7-8C7C-4449-9060-98B473C5D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15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kimenko/akibot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AkiBot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v0.1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85" y="481720"/>
            <a:ext cx="6925998" cy="51731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 4"/>
          <p:cNvSpPr/>
          <p:nvPr/>
        </p:nvSpPr>
        <p:spPr>
          <a:xfrm>
            <a:off x="7858109" y="6295485"/>
            <a:ext cx="3701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3"/>
              </a:rPr>
              <a:t>https://github.com/makimenko/akibot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753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Akibot</a:t>
            </a:r>
            <a:r>
              <a:rPr lang="en-US" dirty="0" smtClean="0"/>
              <a:t> Engine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Components</a:t>
            </a:r>
          </a:p>
          <a:p>
            <a:r>
              <a:rPr lang="en-US" dirty="0"/>
              <a:t>Peer to Peer (without the use of a centralized </a:t>
            </a:r>
            <a:r>
              <a:rPr lang="en-US" dirty="0" smtClean="0"/>
              <a:t>server)</a:t>
            </a:r>
            <a:endParaRPr lang="en-US" dirty="0"/>
          </a:p>
          <a:p>
            <a:r>
              <a:rPr lang="en-US" dirty="0" smtClean="0"/>
              <a:t>Messaging via UDP (Datagram Packets)</a:t>
            </a:r>
          </a:p>
          <a:p>
            <a:r>
              <a:rPr lang="en-US" dirty="0" smtClean="0"/>
              <a:t>Java</a:t>
            </a:r>
            <a:r>
              <a:rPr lang="en-US" dirty="0"/>
              <a:t>, C++, JNI, </a:t>
            </a:r>
            <a:r>
              <a:rPr lang="en-US" dirty="0" err="1" smtClean="0"/>
              <a:t>WiringPi</a:t>
            </a:r>
            <a:r>
              <a:rPr lang="en-US" dirty="0"/>
              <a:t>, </a:t>
            </a:r>
            <a:r>
              <a:rPr lang="en-US" dirty="0" smtClean="0"/>
              <a:t>Pi4J, JME3</a:t>
            </a:r>
            <a:endParaRPr lang="en-US" dirty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5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AKIBOT Actors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867" y="1840413"/>
            <a:ext cx="11249089" cy="4568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071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Tests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265" y="3351578"/>
            <a:ext cx="6677025" cy="1800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265" y="5594934"/>
            <a:ext cx="10601325" cy="962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265" y="2264259"/>
            <a:ext cx="10553700" cy="800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4611" y="1912422"/>
            <a:ext cx="219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Component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85265" y="3064359"/>
            <a:ext cx="219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Async</a:t>
            </a:r>
            <a:r>
              <a:rPr lang="en-US" dirty="0" smtClean="0"/>
              <a:t> Request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085265" y="5254356"/>
            <a:ext cx="219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Sync Request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3609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</TotalTime>
  <Words>49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AkiBot</vt:lpstr>
      <vt:lpstr>Akibot Engine</vt:lpstr>
      <vt:lpstr>AKIBOT Actors</vt:lpstr>
      <vt:lpstr>Sample Tests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</dc:creator>
  <cp:lastModifiedBy>dm</cp:lastModifiedBy>
  <cp:revision>28</cp:revision>
  <dcterms:created xsi:type="dcterms:W3CDTF">2015-01-15T19:47:58Z</dcterms:created>
  <dcterms:modified xsi:type="dcterms:W3CDTF">2015-06-25T21:15:26Z</dcterms:modified>
</cp:coreProperties>
</file>