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3E03D-84B8-43C9-B0E7-7375B658E98F}" type="datetimeFigureOut">
              <a:rPr kumimoji="1" lang="ja-JP" altLang="en-US" smtClean="0"/>
              <a:t>2023/5/18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1BE3C-D22B-4AC3-9045-140A8CEAAFFD}" type="slidenum">
              <a:rPr kumimoji="1" lang="ja-JP" altLang="en-US" smtClean="0"/>
              <a:t>‹#›</a:t>
            </a:fld>
            <a:endParaRPr kumimoji="1" lang="ja-JP" altLang="en-US"/>
          </a:p>
        </p:txBody>
      </p:sp>
    </p:spTree>
    <p:extLst>
      <p:ext uri="{BB962C8B-B14F-4D97-AF65-F5344CB8AC3E}">
        <p14:creationId xmlns:p14="http://schemas.microsoft.com/office/powerpoint/2010/main" val="84165477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まず簡単に私の自己紹介をしたいと思います。中高は私立の豊島岡女子学園に通って、</a:t>
            </a:r>
            <a:r>
              <a:rPr kumimoji="1" lang="en-US" altLang="ja-JP" dirty="0"/>
              <a:t>1</a:t>
            </a:r>
            <a:r>
              <a:rPr kumimoji="1" lang="ja-JP" altLang="en-US" dirty="0"/>
              <a:t>年浪人を経て理科一類に入学し、進振りで電気電子工学科に進学しました。</a:t>
            </a:r>
            <a:endParaRPr kumimoji="1" lang="en-US" altLang="ja-JP" dirty="0"/>
          </a:p>
          <a:p>
            <a:r>
              <a:rPr kumimoji="1" lang="en-US" altLang="ja-JP" dirty="0"/>
              <a:t>4</a:t>
            </a:r>
            <a:r>
              <a:rPr kumimoji="1" lang="ja-JP" altLang="en-US" dirty="0"/>
              <a:t>年生の時に小野靖研究室に配属されてそこから大学院でも同じ研究室で実験室天文学や核融合プラズマをテーマにしています。</a:t>
            </a:r>
            <a:endParaRPr kumimoji="1" lang="en-US" altLang="ja-JP" dirty="0"/>
          </a:p>
          <a:p>
            <a:r>
              <a:rPr kumimoji="1" lang="en-US" altLang="ja-JP" dirty="0"/>
              <a:t>enter</a:t>
            </a:r>
          </a:p>
          <a:p>
            <a:r>
              <a:rPr kumimoji="1" lang="ja-JP" altLang="en-US" dirty="0"/>
              <a:t>普段の研究ではこのように二つのドーナツ型のプラズマを合体させる実験をして核融合発電で効率良くエネルギーを得るための様々なおもしろい物理現象を観測するといったことをしています。</a:t>
            </a:r>
          </a:p>
        </p:txBody>
      </p:sp>
      <p:sp>
        <p:nvSpPr>
          <p:cNvPr id="4" name="スライド番号プレースホルダー 3"/>
          <p:cNvSpPr>
            <a:spLocks noGrp="1"/>
          </p:cNvSpPr>
          <p:nvPr>
            <p:ph type="sldNum" sz="quarter" idx="5"/>
          </p:nvPr>
        </p:nvSpPr>
        <p:spPr/>
        <p:txBody>
          <a:bodyPr/>
          <a:lstStyle/>
          <a:p>
            <a:fld id="{90D3AE8E-3F01-418F-AE03-D1BAEA879FAE}" type="slidenum">
              <a:rPr kumimoji="1" lang="ja-JP" altLang="en-US" smtClean="0"/>
              <a:t>1</a:t>
            </a:fld>
            <a:endParaRPr kumimoji="1" lang="ja-JP" altLang="en-US"/>
          </a:p>
        </p:txBody>
      </p:sp>
    </p:spTree>
    <p:extLst>
      <p:ext uri="{BB962C8B-B14F-4D97-AF65-F5344CB8AC3E}">
        <p14:creationId xmlns:p14="http://schemas.microsoft.com/office/powerpoint/2010/main" val="423933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3035"/>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838200" y="999240"/>
            <a:ext cx="10515600" cy="58587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7" name="直線コネクタ 6">
            <a:extLst>
              <a:ext uri="{FF2B5EF4-FFF2-40B4-BE49-F238E27FC236}">
                <a16:creationId xmlns:a16="http://schemas.microsoft.com/office/drawing/2014/main" id="{C13B02D9-91B5-2035-878C-568DC8598B70}"/>
              </a:ext>
            </a:extLst>
          </p:cNvPr>
          <p:cNvCxnSpPr/>
          <p:nvPr userDrawn="1"/>
        </p:nvCxnSpPr>
        <p:spPr>
          <a:xfrm>
            <a:off x="0" y="914400"/>
            <a:ext cx="1219200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17524856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968299542"/>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yuka_m0vi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D21ED-D59E-B601-FB70-71C2F3752119}"/>
              </a:ext>
            </a:extLst>
          </p:cNvPr>
          <p:cNvSpPr>
            <a:spLocks noGrp="1"/>
          </p:cNvSpPr>
          <p:nvPr>
            <p:ph type="title"/>
          </p:nvPr>
        </p:nvSpPr>
        <p:spPr/>
        <p:txBody>
          <a:bodyPr anchor="b">
            <a:normAutofit fontScale="90000"/>
          </a:bodyPr>
          <a:lstStyle/>
          <a:p>
            <a:r>
              <a:rPr kumimoji="1" lang="ja-JP" altLang="en-US" dirty="0"/>
              <a:t>自己紹介</a:t>
            </a:r>
          </a:p>
        </p:txBody>
      </p:sp>
      <p:sp>
        <p:nvSpPr>
          <p:cNvPr id="3" name="コンテンツ プレースホルダー 2">
            <a:extLst>
              <a:ext uri="{FF2B5EF4-FFF2-40B4-BE49-F238E27FC236}">
                <a16:creationId xmlns:a16="http://schemas.microsoft.com/office/drawing/2014/main" id="{205325F5-4C65-A3F3-9F45-458CAA123E58}"/>
              </a:ext>
            </a:extLst>
          </p:cNvPr>
          <p:cNvSpPr>
            <a:spLocks noGrp="1"/>
          </p:cNvSpPr>
          <p:nvPr>
            <p:ph idx="1"/>
          </p:nvPr>
        </p:nvSpPr>
        <p:spPr>
          <a:xfrm>
            <a:off x="285750" y="999240"/>
            <a:ext cx="11068050" cy="5858759"/>
          </a:xfrm>
        </p:spPr>
        <p:txBody>
          <a:bodyPr>
            <a:noAutofit/>
          </a:bodyPr>
          <a:lstStyle/>
          <a:p>
            <a:pPr marL="0" indent="0">
              <a:buNone/>
            </a:pPr>
            <a:r>
              <a:rPr lang="ja-JP" altLang="en-US" sz="2200" dirty="0"/>
              <a:t>・名前</a:t>
            </a:r>
            <a:r>
              <a:rPr lang="en-US" altLang="ja-JP" sz="2200" dirty="0"/>
              <a:t>:			 </a:t>
            </a:r>
            <a:r>
              <a:rPr lang="ja-JP" altLang="en-US" sz="2200" dirty="0"/>
              <a:t>道家友香</a:t>
            </a:r>
            <a:r>
              <a:rPr lang="en-US" altLang="ja-JP" sz="2200" dirty="0"/>
              <a:t>(</a:t>
            </a:r>
            <a:r>
              <a:rPr lang="ja-JP" altLang="en-US" sz="2200" dirty="0"/>
              <a:t>どうけゆか</a:t>
            </a:r>
            <a:r>
              <a:rPr lang="en-US" altLang="ja-JP" sz="2200" dirty="0"/>
              <a:t>)</a:t>
            </a:r>
          </a:p>
          <a:p>
            <a:pPr marL="0" indent="0">
              <a:buNone/>
            </a:pPr>
            <a:r>
              <a:rPr lang="ja-JP" altLang="en-US" sz="2200" dirty="0"/>
              <a:t>・所属：</a:t>
            </a:r>
            <a:r>
              <a:rPr lang="en-US" altLang="ja-JP" sz="2200" dirty="0"/>
              <a:t>			</a:t>
            </a:r>
            <a:r>
              <a:rPr lang="ja-JP" altLang="en-US" sz="2200" dirty="0"/>
              <a:t> 東京大学工学系研究科電気系工学専攻小野靖研究室</a:t>
            </a:r>
            <a:endParaRPr lang="en-US" altLang="ja-JP" sz="2200" dirty="0"/>
          </a:p>
          <a:p>
            <a:pPr marL="0" indent="0">
              <a:buNone/>
            </a:pPr>
            <a:r>
              <a:rPr lang="ja-JP" altLang="en-US" sz="2200" dirty="0"/>
              <a:t>・出身高校：</a:t>
            </a:r>
            <a:r>
              <a:rPr lang="en-US" altLang="ja-JP" sz="2200" dirty="0"/>
              <a:t>		</a:t>
            </a:r>
            <a:r>
              <a:rPr lang="ja-JP" altLang="en-US" sz="2200" dirty="0"/>
              <a:t> 豊島岡女子学園高校</a:t>
            </a:r>
            <a:endParaRPr lang="en-US" altLang="ja-JP" sz="2200" dirty="0"/>
          </a:p>
          <a:p>
            <a:pPr marL="0" indent="0">
              <a:buNone/>
            </a:pPr>
            <a:r>
              <a:rPr lang="ja-JP" altLang="en-US" sz="2200" dirty="0"/>
              <a:t>・出身大学</a:t>
            </a:r>
            <a:r>
              <a:rPr lang="en-US" altLang="ja-JP" sz="2200" dirty="0"/>
              <a:t>:		 </a:t>
            </a:r>
            <a:r>
              <a:rPr lang="ja-JP" altLang="en-US" sz="2200" dirty="0"/>
              <a:t>東京大学電気電子工学科</a:t>
            </a:r>
            <a:endParaRPr lang="en-US" altLang="ja-JP" sz="2200" dirty="0"/>
          </a:p>
          <a:p>
            <a:pPr marL="0" indent="0">
              <a:buNone/>
            </a:pPr>
            <a:r>
              <a:rPr lang="ja-JP" altLang="en-US" sz="2200" dirty="0"/>
              <a:t>・趣味</a:t>
            </a:r>
            <a:r>
              <a:rPr lang="en-US" altLang="ja-JP" sz="2200" dirty="0"/>
              <a:t>:</a:t>
            </a:r>
            <a:r>
              <a:rPr lang="ja-JP" altLang="en-US" sz="2200" dirty="0"/>
              <a:t>　　　　</a:t>
            </a:r>
            <a:r>
              <a:rPr lang="en-US" altLang="ja-JP" sz="2200" dirty="0"/>
              <a:t>		</a:t>
            </a:r>
            <a:r>
              <a:rPr lang="ja-JP" altLang="en-US" sz="2200" dirty="0"/>
              <a:t> </a:t>
            </a:r>
            <a:r>
              <a:rPr lang="ja-JP" altLang="en-US" sz="2200" dirty="0">
                <a:hlinkClick r:id="rId3"/>
              </a:rPr>
              <a:t>古めの洋画鑑賞</a:t>
            </a:r>
            <a:r>
              <a:rPr lang="en-US" altLang="ja-JP" sz="2200" dirty="0"/>
              <a:t>(</a:t>
            </a:r>
            <a:r>
              <a:rPr lang="en-US" altLang="ja-JP" sz="2200" dirty="0">
                <a:hlinkClick r:id="rId3"/>
              </a:rPr>
              <a:t>https://twitter.com/yuka_m0vie</a:t>
            </a:r>
            <a:r>
              <a:rPr lang="en-US" altLang="ja-JP" sz="2200" dirty="0"/>
              <a:t>)</a:t>
            </a:r>
          </a:p>
          <a:p>
            <a:pPr marL="0" indent="0">
              <a:buNone/>
            </a:pPr>
            <a:r>
              <a:rPr lang="en-US" altLang="ja-JP" sz="2200" dirty="0"/>
              <a:t>			 </a:t>
            </a:r>
            <a:r>
              <a:rPr lang="ja-JP" altLang="en-US" sz="2200" dirty="0"/>
              <a:t>ピアノ</a:t>
            </a:r>
            <a:endParaRPr lang="en-US" altLang="ja-JP" sz="2200" dirty="0"/>
          </a:p>
          <a:p>
            <a:pPr marL="0" indent="0">
              <a:buNone/>
            </a:pPr>
            <a:r>
              <a:rPr lang="en-US" altLang="ja-JP" sz="2200" dirty="0"/>
              <a:t>			 </a:t>
            </a:r>
            <a:r>
              <a:rPr lang="ja-JP" altLang="en-US" sz="2200" dirty="0"/>
              <a:t>読書</a:t>
            </a:r>
            <a:r>
              <a:rPr lang="en-US" altLang="ja-JP" sz="2200" dirty="0"/>
              <a:t>(</a:t>
            </a:r>
            <a:r>
              <a:rPr lang="ja-JP" altLang="en-US" sz="2200" dirty="0"/>
              <a:t>山月記、たとへば君</a:t>
            </a:r>
            <a:r>
              <a:rPr lang="en-US" altLang="ja-JP" sz="2200" dirty="0"/>
              <a:t>)</a:t>
            </a:r>
          </a:p>
          <a:p>
            <a:pPr marL="0" indent="0">
              <a:buNone/>
            </a:pPr>
            <a:r>
              <a:rPr lang="en-US" altLang="ja-JP" sz="2200" dirty="0"/>
              <a:t>			 </a:t>
            </a:r>
            <a:r>
              <a:rPr lang="ja-JP" altLang="en-US" sz="2200" dirty="0"/>
              <a:t>お散歩</a:t>
            </a:r>
            <a:r>
              <a:rPr lang="en-US" altLang="ja-JP" sz="2200" dirty="0"/>
              <a:t>(</a:t>
            </a:r>
            <a:r>
              <a:rPr lang="ja-JP" altLang="en-US" sz="2200" dirty="0"/>
              <a:t>最近は本郷・根津ラン、不忍池ランにハマり中</a:t>
            </a:r>
            <a:r>
              <a:rPr lang="en-US" altLang="ja-JP" sz="2200" dirty="0"/>
              <a:t>)</a:t>
            </a:r>
          </a:p>
          <a:p>
            <a:pPr marL="0" indent="0">
              <a:buNone/>
            </a:pPr>
            <a:r>
              <a:rPr lang="en-US" altLang="ja-JP" sz="2200" dirty="0"/>
              <a:t>			 Spitz</a:t>
            </a:r>
          </a:p>
          <a:p>
            <a:pPr marL="0" indent="0">
              <a:buNone/>
            </a:pPr>
            <a:endParaRPr lang="en-US" altLang="ja-JP" sz="2200" dirty="0"/>
          </a:p>
          <a:p>
            <a:pPr marL="0" indent="0">
              <a:buNone/>
            </a:pPr>
            <a:endParaRPr lang="en-US" altLang="ja-JP" sz="2200" dirty="0"/>
          </a:p>
          <a:p>
            <a:pPr marL="0" indent="0">
              <a:buNone/>
            </a:pPr>
            <a:r>
              <a:rPr lang="ja-JP" altLang="en-US" sz="2200" dirty="0"/>
              <a:t>・研究室に進んだ動機</a:t>
            </a:r>
            <a:r>
              <a:rPr lang="en-US" altLang="ja-JP" sz="2200" dirty="0"/>
              <a:t>:</a:t>
            </a:r>
            <a:r>
              <a:rPr lang="ja-JP" altLang="en-US" sz="2200" dirty="0"/>
              <a:t> もともと天文学科に入ろうと思っていましたが、実験室天文学、太陽</a:t>
            </a:r>
            <a:r>
              <a:rPr lang="en-US" altLang="ja-JP" sz="2200" dirty="0"/>
              <a:t>			</a:t>
            </a:r>
            <a:r>
              <a:rPr lang="ja-JP" altLang="en-US" sz="2200" dirty="0"/>
              <a:t>フレア研究に興味をもったので電気電子に進みました</a:t>
            </a:r>
            <a:endParaRPr lang="en-US" altLang="ja-JP" sz="2200" dirty="0"/>
          </a:p>
          <a:p>
            <a:pPr marL="0" indent="0">
              <a:buNone/>
            </a:pPr>
            <a:endParaRPr lang="en-US" altLang="ja-JP" sz="2200" dirty="0"/>
          </a:p>
          <a:p>
            <a:pPr marL="0" indent="0">
              <a:buNone/>
            </a:pPr>
            <a:endParaRPr lang="en-US" altLang="ja-JP" sz="2200" dirty="0"/>
          </a:p>
        </p:txBody>
      </p:sp>
      <p:pic>
        <p:nvPicPr>
          <p:cNvPr id="7" name="図 6" descr="川のある公園&#10;&#10;低い精度で自動的に生成された説明">
            <a:extLst>
              <a:ext uri="{FF2B5EF4-FFF2-40B4-BE49-F238E27FC236}">
                <a16:creationId xmlns:a16="http://schemas.microsoft.com/office/drawing/2014/main" id="{D878CC39-65C9-9A90-7DD0-896ABC6D0D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0720" y="3511165"/>
            <a:ext cx="2621280" cy="1965960"/>
          </a:xfrm>
          <a:prstGeom prst="rect">
            <a:avLst/>
          </a:prstGeom>
        </p:spPr>
      </p:pic>
    </p:spTree>
    <p:extLst>
      <p:ext uri="{BB962C8B-B14F-4D97-AF65-F5344CB8AC3E}">
        <p14:creationId xmlns:p14="http://schemas.microsoft.com/office/powerpoint/2010/main" val="200790965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272</Words>
  <Application>Microsoft Office PowerPoint</Application>
  <PresentationFormat>ワイド画面</PresentationFormat>
  <Paragraphs>18</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Arial</vt:lpstr>
      <vt:lpstr>Calibri</vt:lpstr>
      <vt:lpstr>Cambria</vt:lpstr>
      <vt:lpstr>Office テーマ</vt:lpstr>
      <vt:lpstr>自己紹介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友香</dc:creator>
  <cp:lastModifiedBy>友香</cp:lastModifiedBy>
  <cp:revision>3</cp:revision>
  <dcterms:created xsi:type="dcterms:W3CDTF">2023-05-17T02:45:40Z</dcterms:created>
  <dcterms:modified xsi:type="dcterms:W3CDTF">2023-05-18T08:06:28Z</dcterms:modified>
</cp:coreProperties>
</file>