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9" d="100"/>
          <a:sy n="39" d="100"/>
        </p:scale>
        <p:origin x="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DAE12-FD7E-CF1C-A419-1E451EA91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71E660-8691-0E2A-40D5-CCDDA0C2E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FB48D-CE22-030B-062E-04C96212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4920-1926-4DEB-B9C8-3F1A20FE89D3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0AAEDE-7F07-0969-5635-4F168FBC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E5BE9F-CB3C-793A-E065-739D845C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21F-203E-4CAA-9EDD-D185C0ABFA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9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8BBAC-C857-AFF8-A58C-70FD70DA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A35757-3CC1-A6EE-B566-3E51436C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4F7150-49F1-793D-808D-EACDA460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4920-1926-4DEB-B9C8-3F1A20FE89D3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400323-0241-AE9E-4424-7BBCA954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939EC-34DA-1D51-74AB-67B918DD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21F-203E-4CAA-9EDD-D185C0ABFA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94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21F533-6A27-F571-BDF6-95458E7E0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37AE79-3FB2-652A-6DAE-5525FD0BE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B4D48C-86CC-6FCB-2309-2252BA8C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4920-1926-4DEB-B9C8-3F1A20FE89D3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450A8A-DB2F-3D4B-E620-2DC4F92C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74E7B5-F0AD-C1AE-6CDC-0F44A51A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21F-203E-4CAA-9EDD-D185C0ABFA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D962F-915F-96B7-7232-BB8AFE4A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04" y="289711"/>
            <a:ext cx="11070997" cy="502142"/>
          </a:xfrm>
        </p:spPr>
        <p:txBody>
          <a:bodyPr>
            <a:normAutofit/>
          </a:bodyPr>
          <a:lstStyle>
            <a:lvl1pPr>
              <a:defRPr sz="2700"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13D8AA-DDE7-A303-5CB5-C14E0A1AD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791853"/>
            <a:ext cx="11626392" cy="596716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7481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10F81-0D4E-1189-311B-75957AE8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4C7DE-DB44-62D9-9025-99CEC3A2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20375-993D-1FF5-0F9A-6C2E9CFB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4920-1926-4DEB-B9C8-3F1A20FE89D3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BF2C3-B654-2CC6-8457-C792349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699C6-18D4-A392-D12A-F278BFB3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21F-203E-4CAA-9EDD-D185C0ABFA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50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762C2-135F-56B3-D5DE-C7E0664F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A7975A-95A7-EF16-ECCA-388AB97E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3EECDB-06A6-90C9-0BBA-1A041267E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326E14-6979-992E-67CF-3BA50189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4920-1926-4DEB-B9C8-3F1A20FE89D3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83324B-FC92-C088-BF7C-A6439454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B51A8E-5161-78D3-576D-EA4079E3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21F-203E-4CAA-9EDD-D185C0ABFA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72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611DC4-B2B6-3FA6-7389-DFEC8ED7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9A9C43-ADB3-80BF-A4B5-6A4BACEA7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2941D7-BAA1-8620-506A-A04CFAB97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0CA1F1-87BC-5165-D86F-BFBE1BDA5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2306C4-8794-D495-A95F-610C663CD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D0440A-84AE-7D44-1E0D-545B21F7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4920-1926-4DEB-B9C8-3F1A20FE89D3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206988-60E0-7312-6B32-FFF299AA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B5C51F-10E2-7AFD-465C-57AA9ABE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21F-203E-4CAA-9EDD-D185C0ABFA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7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AFAAB-23F7-E203-3218-1126D15F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91AFBD-1714-7113-0D2D-D959563D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4920-1926-4DEB-B9C8-3F1A20FE89D3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7141A5-B473-FD47-643F-7C735F1D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068EBE-B00A-B313-8FEE-FE5BE6BB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21F-203E-4CAA-9EDD-D185C0ABFA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4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05BAA5-E5BD-AD50-8708-DF1221E5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4920-1926-4DEB-B9C8-3F1A20FE89D3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F4B3FC-735A-97EC-89E5-AB5F8369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269D85-AE03-6970-8130-260174BD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21F-203E-4CAA-9EDD-D185C0ABFA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5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B69C0-E68A-4CC0-BCE2-63DAD33B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AC8802-6B99-5694-D4B8-B3837A3F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C95157-6147-4A34-0CAA-50D8BF73C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03167D-2F7C-5287-C5F1-0C064E83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4920-1926-4DEB-B9C8-3F1A20FE89D3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720AE8-7565-3160-BF75-57674E86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DEEFE3-1B6B-60B7-107D-40C6E32B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21F-203E-4CAA-9EDD-D185C0ABFA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45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82322-0057-F3CA-37A0-D4A77D10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033991-7274-5445-3814-897C0ED08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5B503D-E56E-F41D-5A18-7C7107469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58343A-8A05-66B7-EE8C-277EE386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4920-1926-4DEB-B9C8-3F1A20FE89D3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F4F529-16C0-7ACA-BC55-DD0C1D39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E88BB1-D8A3-2372-D9E2-0E901B9C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221F-203E-4CAA-9EDD-D185C0ABFA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44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253D4E-A9B6-A152-A89A-2C4D5687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0557DB-B689-95BE-71E5-A15CE43D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F1B2E-0FCD-B9F6-CC19-5169AAE9D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34920-1926-4DEB-B9C8-3F1A20FE89D3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533EE3-238D-0D86-70A9-A18B36C13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0F5DB-5213-33B4-75EF-A9D88B45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4221F-203E-4CAA-9EDD-D185C0ABFA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04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78B06-230B-BE29-1339-B3884F1AD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核融合実践演習</a:t>
            </a:r>
            <a:br>
              <a:rPr lang="en-US" altLang="ja-JP" dirty="0"/>
            </a:br>
            <a:r>
              <a:rPr lang="en-US" altLang="ja-JP" dirty="0"/>
              <a:t>discussion </a:t>
            </a:r>
            <a:r>
              <a:rPr lang="ja-JP" altLang="en-US" dirty="0"/>
              <a:t>テーマ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62AE17-368A-AF52-6F87-22AF43E1D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道家　友香</a:t>
            </a:r>
          </a:p>
        </p:txBody>
      </p:sp>
    </p:spTree>
    <p:extLst>
      <p:ext uri="{BB962C8B-B14F-4D97-AF65-F5344CB8AC3E}">
        <p14:creationId xmlns:p14="http://schemas.microsoft.com/office/powerpoint/2010/main" val="252945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7D4A6-4E48-8BD3-34AE-26E0B648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理系の大学入試に古文漢文を課すべきか否か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15CC89-9CBD-566D-D56D-0F5A715D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背景</a:t>
            </a:r>
            <a:r>
              <a:rPr kumimoji="1" lang="en-US" altLang="ja-JP" dirty="0"/>
              <a:t>]</a:t>
            </a:r>
          </a:p>
          <a:p>
            <a:pPr marL="0" indent="0">
              <a:buNone/>
            </a:pPr>
            <a:r>
              <a:rPr lang="en-US" altLang="ja-JP" dirty="0"/>
              <a:t>1.</a:t>
            </a:r>
            <a:r>
              <a:rPr lang="ja-JP" altLang="en-US" dirty="0"/>
              <a:t> </a:t>
            </a:r>
            <a:r>
              <a:rPr lang="en-US" altLang="ja-JP" dirty="0"/>
              <a:t>”</a:t>
            </a:r>
            <a:r>
              <a:rPr lang="ja-JP" altLang="en-US" dirty="0"/>
              <a:t>工学部電気電子工学科</a:t>
            </a:r>
            <a:r>
              <a:rPr lang="en-US" altLang="ja-JP" dirty="0"/>
              <a:t>”</a:t>
            </a:r>
            <a:r>
              <a:rPr lang="ja-JP" altLang="en-US" dirty="0"/>
              <a:t>の友人は、入試は理系科目だけで良いと考える人が多い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     ・古文漢文は勉強しても点数にならない、理解できない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 </a:t>
            </a:r>
            <a:r>
              <a:rPr kumimoji="1" lang="ja-JP" altLang="en-US" dirty="0"/>
              <a:t>・将来役に立たない、使わない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2. </a:t>
            </a:r>
            <a:r>
              <a:rPr kumimoji="1" lang="ja-JP" altLang="en-US" dirty="0"/>
              <a:t>「高校国語の新しい学習指導要領</a:t>
            </a:r>
            <a:r>
              <a:rPr kumimoji="1" lang="en-US" altLang="ja-JP" dirty="0"/>
              <a:t>(2022~)</a:t>
            </a:r>
            <a:r>
              <a:rPr kumimoji="1" lang="ja-JP" altLang="en-US" dirty="0"/>
              <a:t>での古文・漢文の占める比重減」のニュース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・コミュニケーションスキルや読解力など「実用」重視へのシフト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・読書好きの自分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lang="ja-JP" altLang="en-US" dirty="0"/>
              <a:t>山月記、論語、百人一首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19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6D0D2-775F-FB3D-EE71-88A5AFC3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文章に責任があるのは？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40994-1E12-A3EA-F418-601B5486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Email </a:t>
            </a:r>
          </a:p>
          <a:p>
            <a:r>
              <a:rPr lang="en-US" altLang="ja-JP" dirty="0"/>
              <a:t>Chat GPT </a:t>
            </a:r>
            <a:r>
              <a:rPr lang="ja-JP" altLang="en-US" dirty="0"/>
              <a:t>大学がこた</a:t>
            </a:r>
            <a:endParaRPr lang="en-US" altLang="ja-JP" dirty="0"/>
          </a:p>
          <a:p>
            <a:r>
              <a:rPr kumimoji="1" lang="en-US" altLang="ja-JP" dirty="0"/>
              <a:t>AI</a:t>
            </a:r>
            <a:r>
              <a:rPr kumimoji="1" lang="ja-JP" altLang="en-US" dirty="0"/>
              <a:t>は人間が作ったものだから</a:t>
            </a:r>
            <a:endParaRPr kumimoji="1" lang="en-US" altLang="ja-JP" dirty="0"/>
          </a:p>
          <a:p>
            <a:r>
              <a:rPr kumimoji="1" lang="en-US" altLang="ja-JP" dirty="0"/>
              <a:t>Chat </a:t>
            </a:r>
            <a:r>
              <a:rPr kumimoji="1" lang="en-US" altLang="ja-JP" dirty="0" err="1"/>
              <a:t>Gpt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154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142</Words>
  <Application>Microsoft Office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HGPｺﾞｼｯｸE</vt:lpstr>
      <vt:lpstr>Arial</vt:lpstr>
      <vt:lpstr>Calibri</vt:lpstr>
      <vt:lpstr>Cambria</vt:lpstr>
      <vt:lpstr>Office テーマ</vt:lpstr>
      <vt:lpstr>核融合実践演習 discussion テーマ</vt:lpstr>
      <vt:lpstr>理系の大学入試に古文漢文を課すべきか否か</vt:lpstr>
      <vt:lpstr>文章に責任があるのは？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友香</dc:creator>
  <cp:lastModifiedBy>友香</cp:lastModifiedBy>
  <cp:revision>4</cp:revision>
  <dcterms:created xsi:type="dcterms:W3CDTF">2023-05-30T14:47:53Z</dcterms:created>
  <dcterms:modified xsi:type="dcterms:W3CDTF">2023-06-01T12:23:30Z</dcterms:modified>
</cp:coreProperties>
</file>