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  <p:sldId id="256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83"/>
    <p:restoredTop sz="94669"/>
  </p:normalViewPr>
  <p:slideViewPr>
    <p:cSldViewPr snapToGrid="0" snapToObjects="1">
      <p:cViewPr>
        <p:scale>
          <a:sx n="86" d="100"/>
          <a:sy n="86" d="100"/>
        </p:scale>
        <p:origin x="28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495CB-AC91-6741-B0F5-C9003C3DF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ECBC60-935E-E84D-BEAC-E840A399D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D8DE7A-90F1-4A49-B16F-6D7231B2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7165-6F14-8E42-ACBF-66684F156A9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02CAE1-C39A-D947-8B0E-D846E326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B6A389-AE2D-164E-A627-C60281B0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A8F6-B85A-D941-BA82-414BC23AE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13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E20FD-D6F3-2D4A-9758-38EE0006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C3954D-BA9A-C342-9C58-E41BCEA3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7C90F8-1627-4449-AD31-BFC42914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7165-6F14-8E42-ACBF-66684F156A9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5EB2F1-3AA2-0F48-9E00-9BF777DD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AF943E-EBE4-334D-A523-8B8D7EB1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A8F6-B85A-D941-BA82-414BC23AE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06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2B24A6-332F-DD4E-B322-6572B0E90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FD4CE6-B9D5-C64B-9F3F-ED0E18561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A0B129-159B-7740-88B5-8915D5A6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7165-6F14-8E42-ACBF-66684F156A9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178FC6-03E3-304A-B063-E5C8CEC5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2807F6-06DC-A142-A853-CE9C2F15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A8F6-B85A-D941-BA82-414BC23AE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28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47BBDC-C198-0542-8FF8-AFBCC64C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D8D448-2602-3443-9C91-4421CF249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32419-B296-3649-9C54-6C7B91BF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7165-6F14-8E42-ACBF-66684F156A9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E5EB45-E39B-A044-B4A3-3D060E89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57A7E4-7219-2B49-B3EB-BA54E331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A8F6-B85A-D941-BA82-414BC23AE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01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EB215C-5094-6040-8C88-A92AF4AC6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2734AA-C7B0-234A-A27E-84AFE97B0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1C0CCC-3222-1648-845E-416DD43C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7165-6F14-8E42-ACBF-66684F156A9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4E8F38-7BAD-CC4B-98CD-E9A9C22A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8BAFF0-EEB4-DA44-802A-130AD653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A8F6-B85A-D941-BA82-414BC23AE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08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8A313F-D43E-B646-A458-4A42B4B0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D664D7-AD53-DD49-85B8-881BB975C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C85946-6EDD-E24E-B242-DE974D3C5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1F49E8-7680-EE45-9C2D-9A9F515C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7165-6F14-8E42-ACBF-66684F156A9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0FDE1A-A5DD-D045-BD79-74D43A37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7550FF-2FD9-3747-B254-96E46647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A8F6-B85A-D941-BA82-414BC23AE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5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CDFB9-A532-084B-BC15-4F892841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10E0D8-82F6-F24E-9DF2-9266B0C0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D40C05-32C1-5149-99F3-457964ED3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51FA251-69D7-154A-B36A-BFFE9F721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753E812-43D2-0545-8971-702FC2830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6636E8-1484-C34D-AA3F-6A1DACD2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7165-6F14-8E42-ACBF-66684F156A9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A0C9C7-6422-0449-BEEF-ED45CE07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CD50854-E73A-2F4D-8583-C832B745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A8F6-B85A-D941-BA82-414BC23AE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3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E4EA9A-4007-4147-AF85-F8738D0C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050B8B-72DD-8A4B-9B38-6EE157B5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7165-6F14-8E42-ACBF-66684F156A9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910A23C-1F64-BE4B-A987-4A524265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9498A5-45A4-2640-BCC6-3CFEA0B6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A8F6-B85A-D941-BA82-414BC23AE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8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DC2695-B4A5-8448-9A7A-39727C17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7165-6F14-8E42-ACBF-66684F156A9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AFABA61-E1F3-4242-BE5D-DB80DC24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4B658E-2237-8A42-BBBF-B3F1A019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A8F6-B85A-D941-BA82-414BC23AE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84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3BBD5-E8AB-B341-AAB2-A624E29B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69CD65-61B2-C347-99AD-A515F60B2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85E3F8-BA12-AE4A-A8DB-0D0D16C37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864B3E-63C9-D840-9601-1F6F3828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7165-6F14-8E42-ACBF-66684F156A9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668065-B9B1-0449-B86E-B80DFFA8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1CF81B-4909-3747-A27D-BAF4015E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A8F6-B85A-D941-BA82-414BC23AE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80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CE283-C986-994E-BBBC-4A55F5E7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73D96E-57A2-F54F-8299-CE8769D4A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3F6CCB-CB88-984F-9B8F-40E868FA8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C44A15-651F-6C40-91E8-A826F91D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7165-6F14-8E42-ACBF-66684F156A9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AACD97-A49A-B745-89A6-AC0BE5B0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A71806-E617-004C-9C91-39C778FD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A8F6-B85A-D941-BA82-414BC23AE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45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6DB29B-B0E8-BA49-AFAA-DE84733B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FEFE56-7039-AF47-8219-E1FBD568E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7A140E-E51A-8443-843E-2D8EAE018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7165-6F14-8E42-ACBF-66684F156A9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9C992-5B95-E044-B8F3-37E7BDA72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F3273-69B0-DB47-88B8-0EB59124C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FA8F6-B85A-D941-BA82-414BC23AE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21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1E6CD1B-DCD6-5943-8972-692744964FF3}"/>
              </a:ext>
            </a:extLst>
          </p:cNvPr>
          <p:cNvCxnSpPr>
            <a:cxnSpLocks/>
          </p:cNvCxnSpPr>
          <p:nvPr/>
        </p:nvCxnSpPr>
        <p:spPr>
          <a:xfrm>
            <a:off x="2735924" y="5004073"/>
            <a:ext cx="0" cy="482182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2AB86AF-5640-984A-BF21-239AB8A176FA}"/>
              </a:ext>
            </a:extLst>
          </p:cNvPr>
          <p:cNvGrpSpPr/>
          <p:nvPr/>
        </p:nvGrpSpPr>
        <p:grpSpPr>
          <a:xfrm>
            <a:off x="1692474" y="541254"/>
            <a:ext cx="8438118" cy="5775498"/>
            <a:chOff x="936708" y="29045187"/>
            <a:chExt cx="5060509" cy="3463683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2F34D1C-E656-DE4B-B8EE-D99FFEF7DA28}"/>
                </a:ext>
              </a:extLst>
            </p:cNvPr>
            <p:cNvGrpSpPr/>
            <p:nvPr/>
          </p:nvGrpSpPr>
          <p:grpSpPr>
            <a:xfrm>
              <a:off x="936708" y="29045187"/>
              <a:ext cx="5060509" cy="3463683"/>
              <a:chOff x="125982" y="1124856"/>
              <a:chExt cx="3900364" cy="2669616"/>
            </a:xfrm>
          </p:grpSpPr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7D3DE759-104B-5F49-930C-CA908F24B7EB}"/>
                  </a:ext>
                </a:extLst>
              </p:cNvPr>
              <p:cNvGrpSpPr/>
              <p:nvPr/>
            </p:nvGrpSpPr>
            <p:grpSpPr>
              <a:xfrm rot="16200000" flipV="1">
                <a:off x="741356" y="509482"/>
                <a:ext cx="2669616" cy="3900364"/>
                <a:chOff x="2289613" y="1031530"/>
                <a:chExt cx="2669616" cy="3901267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913A8B20-EAD0-584E-81CB-5B3B365135F3}"/>
                    </a:ext>
                  </a:extLst>
                </p:cNvPr>
                <p:cNvSpPr/>
                <p:nvPr/>
              </p:nvSpPr>
              <p:spPr>
                <a:xfrm rot="16200000">
                  <a:off x="2131276" y="2195261"/>
                  <a:ext cx="2466257" cy="142769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400"/>
                </a:p>
              </p:txBody>
            </p: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C6887765-12DD-3648-BD17-6BC83024CAF0}"/>
                    </a:ext>
                  </a:extLst>
                </p:cNvPr>
                <p:cNvSpPr txBox="1"/>
                <p:nvPr/>
              </p:nvSpPr>
              <p:spPr>
                <a:xfrm rot="5400000">
                  <a:off x="2579107" y="1035374"/>
                  <a:ext cx="271291" cy="263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500" b="1" dirty="0"/>
                    <a:t>Z</a:t>
                  </a:r>
                </a:p>
              </p:txBody>
            </p:sp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AA314598-8F38-AF40-B88F-473A11C16C8B}"/>
                    </a:ext>
                  </a:extLst>
                </p:cNvPr>
                <p:cNvSpPr txBox="1"/>
                <p:nvPr/>
              </p:nvSpPr>
              <p:spPr>
                <a:xfrm rot="5400000">
                  <a:off x="4232468" y="4559961"/>
                  <a:ext cx="202179" cy="2636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500" b="1" dirty="0"/>
                    <a:t>R</a:t>
                  </a:r>
                  <a:endParaRPr lang="ja-JP" altLang="en-US" sz="2500" b="1"/>
                </a:p>
              </p:txBody>
            </p:sp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BF7AC3E-4CA6-5742-8E9B-12C24156A439}"/>
                    </a:ext>
                  </a:extLst>
                </p:cNvPr>
                <p:cNvSpPr txBox="1"/>
                <p:nvPr/>
              </p:nvSpPr>
              <p:spPr>
                <a:xfrm rot="5400000">
                  <a:off x="3331519" y="4191093"/>
                  <a:ext cx="328873" cy="3911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000" dirty="0"/>
                    <a:t>375</a:t>
                  </a:r>
                </a:p>
                <a:p>
                  <a:r>
                    <a:rPr lang="en-US" altLang="ja-JP" sz="2000" dirty="0"/>
                    <a:t>mm</a:t>
                  </a:r>
                  <a:endParaRPr lang="ja-JP" altLang="en-US" sz="2000"/>
                </a:p>
              </p:txBody>
            </p:sp>
            <p:cxnSp>
              <p:nvCxnSpPr>
                <p:cNvPr id="16" name="直線コネクタ 15">
                  <a:extLst>
                    <a:ext uri="{FF2B5EF4-FFF2-40B4-BE49-F238E27FC236}">
                      <a16:creationId xmlns:a16="http://schemas.microsoft.com/office/drawing/2014/main" id="{50264DD6-A9E2-A142-8045-59C16D5DA2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543718" y="1758734"/>
                  <a:ext cx="5682" cy="239821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0FE2E7F3-99A7-9B4F-9403-02114118B2B1}"/>
                    </a:ext>
                  </a:extLst>
                </p:cNvPr>
                <p:cNvSpPr txBox="1"/>
                <p:nvPr/>
              </p:nvSpPr>
              <p:spPr>
                <a:xfrm rot="5400000">
                  <a:off x="4471086" y="2798307"/>
                  <a:ext cx="738192" cy="238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2200" dirty="0"/>
                    <a:t>Mid plane</a:t>
                  </a:r>
                </a:p>
              </p:txBody>
            </p:sp>
            <p:cxnSp>
              <p:nvCxnSpPr>
                <p:cNvPr id="18" name="直線矢印コネクタ 17">
                  <a:extLst>
                    <a:ext uri="{FF2B5EF4-FFF2-40B4-BE49-F238E27FC236}">
                      <a16:creationId xmlns:a16="http://schemas.microsoft.com/office/drawing/2014/main" id="{E4BDCF29-FD93-2949-843F-360E16AFF4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1323473" y="2899484"/>
                  <a:ext cx="2518082" cy="0"/>
                </a:xfrm>
                <a:prstGeom prst="straightConnector1">
                  <a:avLst/>
                </a:prstGeom>
                <a:ln w="635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F6D387C7-CE98-2545-BD3E-FFA429B08BDB}"/>
                    </a:ext>
                  </a:extLst>
                </p:cNvPr>
                <p:cNvSpPr txBox="1"/>
                <p:nvPr/>
              </p:nvSpPr>
              <p:spPr>
                <a:xfrm rot="5400000">
                  <a:off x="2137437" y="3145108"/>
                  <a:ext cx="615928" cy="2210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000" dirty="0"/>
                    <a:t>1440mm</a:t>
                  </a:r>
                  <a:endParaRPr lang="ja-JP" altLang="en-US" sz="2000"/>
                </a:p>
              </p:txBody>
            </p:sp>
            <p:cxnSp>
              <p:nvCxnSpPr>
                <p:cNvPr id="20" name="直線矢印コネクタ 19">
                  <a:extLst>
                    <a:ext uri="{FF2B5EF4-FFF2-40B4-BE49-F238E27FC236}">
                      <a16:creationId xmlns:a16="http://schemas.microsoft.com/office/drawing/2014/main" id="{A8CDB40A-8137-0D42-86D7-AEA869DC9A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921194" y="2971213"/>
                  <a:ext cx="3469156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A710850D-C299-A348-84A3-198E4F670021}"/>
                    </a:ext>
                  </a:extLst>
                </p:cNvPr>
                <p:cNvSpPr txBox="1"/>
                <p:nvPr/>
              </p:nvSpPr>
              <p:spPr>
                <a:xfrm rot="5400000">
                  <a:off x="4053013" y="3034297"/>
                  <a:ext cx="576555" cy="4761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2500" b="1" dirty="0">
                      <a:solidFill>
                        <a:srgbClr val="00B050"/>
                      </a:solidFill>
                    </a:rPr>
                    <a:t> Probe</a:t>
                  </a:r>
                </a:p>
                <a:p>
                  <a:pPr algn="ctr"/>
                  <a:r>
                    <a:rPr lang="en-US" altLang="ja-JP" sz="2500" b="1" dirty="0">
                      <a:solidFill>
                        <a:srgbClr val="00B050"/>
                      </a:solidFill>
                    </a:rPr>
                    <a:t>array</a:t>
                  </a:r>
                </a:p>
              </p:txBody>
            </p:sp>
            <p:grpSp>
              <p:nvGrpSpPr>
                <p:cNvPr id="22" name="グループ化 21">
                  <a:extLst>
                    <a:ext uri="{FF2B5EF4-FFF2-40B4-BE49-F238E27FC236}">
                      <a16:creationId xmlns:a16="http://schemas.microsoft.com/office/drawing/2014/main" id="{09408B0E-A691-364D-801E-BBD27FE2CCD0}"/>
                    </a:ext>
                  </a:extLst>
                </p:cNvPr>
                <p:cNvGrpSpPr/>
                <p:nvPr/>
              </p:nvGrpSpPr>
              <p:grpSpPr>
                <a:xfrm rot="5400000">
                  <a:off x="3491172" y="2105071"/>
                  <a:ext cx="295883" cy="1494118"/>
                  <a:chOff x="6621206" y="2105732"/>
                  <a:chExt cx="599241" cy="2845381"/>
                </a:xfrm>
                <a:solidFill>
                  <a:srgbClr val="00B050"/>
                </a:solidFill>
              </p:grpSpPr>
              <p:sp>
                <p:nvSpPr>
                  <p:cNvPr id="55" name="パイ 54">
                    <a:extLst>
                      <a:ext uri="{FF2B5EF4-FFF2-40B4-BE49-F238E27FC236}">
                        <a16:creationId xmlns:a16="http://schemas.microsoft.com/office/drawing/2014/main" id="{FBDECC4F-B2D2-5847-934B-183361DA37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616420" y="4746592"/>
                    <a:ext cx="209307" cy="199736"/>
                  </a:xfrm>
                  <a:prstGeom prst="pie">
                    <a:avLst>
                      <a:gd name="adj1" fmla="val 5371809"/>
                      <a:gd name="adj2" fmla="val 1620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40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56" name="正方形/長方形 55">
                    <a:extLst>
                      <a:ext uri="{FF2B5EF4-FFF2-40B4-BE49-F238E27FC236}">
                        <a16:creationId xmlns:a16="http://schemas.microsoft.com/office/drawing/2014/main" id="{D56F78B7-E079-2741-9F09-7120BCFE21E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21352" y="2105732"/>
                    <a:ext cx="199095" cy="274105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400">
                      <a:solidFill>
                        <a:srgbClr val="00B050"/>
                      </a:solidFill>
                    </a:endParaRPr>
                  </a:p>
                </p:txBody>
              </p:sp>
            </p:grpSp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32858879-F3C0-F141-96DD-CA98013409AC}"/>
                    </a:ext>
                  </a:extLst>
                </p:cNvPr>
                <p:cNvSpPr/>
                <p:nvPr/>
              </p:nvSpPr>
              <p:spPr>
                <a:xfrm rot="16200000">
                  <a:off x="3224896" y="3182360"/>
                  <a:ext cx="148546" cy="97419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400"/>
                </a:p>
              </p:txBody>
            </p:sp>
            <p:sp>
              <p:nvSpPr>
                <p:cNvPr id="24" name="円/楕円 23">
                  <a:extLst>
                    <a:ext uri="{FF2B5EF4-FFF2-40B4-BE49-F238E27FC236}">
                      <a16:creationId xmlns:a16="http://schemas.microsoft.com/office/drawing/2014/main" id="{28020BE4-8560-0847-9EBB-A76DBA7E23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3724827" y="3584912"/>
                  <a:ext cx="151723" cy="1690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400"/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BFA90590-C21C-3F4F-8018-208A5856E374}"/>
                    </a:ext>
                  </a:extLst>
                </p:cNvPr>
                <p:cNvSpPr/>
                <p:nvPr/>
              </p:nvSpPr>
              <p:spPr>
                <a:xfrm rot="16200000">
                  <a:off x="3233280" y="1742507"/>
                  <a:ext cx="144909" cy="94097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400"/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8B05CDC6-6811-E54E-B076-1B207724840F}"/>
                    </a:ext>
                  </a:extLst>
                </p:cNvPr>
                <p:cNvSpPr/>
                <p:nvPr/>
              </p:nvSpPr>
              <p:spPr>
                <a:xfrm rot="16200000">
                  <a:off x="1315325" y="2823255"/>
                  <a:ext cx="2927663" cy="21981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円/楕円 26">
                  <a:extLst>
                    <a:ext uri="{FF2B5EF4-FFF2-40B4-BE49-F238E27FC236}">
                      <a16:creationId xmlns:a16="http://schemas.microsoft.com/office/drawing/2014/main" id="{1D073A2B-E605-6F44-A060-8C37EC321A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3716837" y="2123209"/>
                  <a:ext cx="151723" cy="1690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400"/>
                </a:p>
              </p:txBody>
            </p:sp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4304AFE-AB2C-8440-A89B-926768B71091}"/>
                    </a:ext>
                  </a:extLst>
                </p:cNvPr>
                <p:cNvSpPr txBox="1"/>
                <p:nvPr/>
              </p:nvSpPr>
              <p:spPr>
                <a:xfrm rot="5400000">
                  <a:off x="2461293" y="1473353"/>
                  <a:ext cx="598862" cy="255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/>
                    <a:t>CS </a:t>
                  </a:r>
                </a:p>
              </p:txBody>
            </p:sp>
            <p:cxnSp>
              <p:nvCxnSpPr>
                <p:cNvPr id="29" name="直線矢印コネクタ 28">
                  <a:extLst>
                    <a:ext uri="{FF2B5EF4-FFF2-40B4-BE49-F238E27FC236}">
                      <a16:creationId xmlns:a16="http://schemas.microsoft.com/office/drawing/2014/main" id="{278EB182-9AE7-0E4E-95E0-24EF77D535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387342" y="3515497"/>
                  <a:ext cx="0" cy="1427697"/>
                </a:xfrm>
                <a:prstGeom prst="straightConnector1">
                  <a:avLst/>
                </a:prstGeom>
                <a:ln w="635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右矢印 29">
                  <a:extLst>
                    <a:ext uri="{FF2B5EF4-FFF2-40B4-BE49-F238E27FC236}">
                      <a16:creationId xmlns:a16="http://schemas.microsoft.com/office/drawing/2014/main" id="{27FD1BA6-1E74-2242-BAF4-6A8AA49D774C}"/>
                    </a:ext>
                  </a:extLst>
                </p:cNvPr>
                <p:cNvSpPr/>
                <p:nvPr/>
              </p:nvSpPr>
              <p:spPr>
                <a:xfrm rot="16200000">
                  <a:off x="3245202" y="3121577"/>
                  <a:ext cx="388328" cy="540573"/>
                </a:xfrm>
                <a:prstGeom prst="rightArrow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400"/>
                </a:p>
              </p:txBody>
            </p: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E77AA0C4-19A6-B644-806C-0365A2B89480}"/>
                    </a:ext>
                  </a:extLst>
                </p:cNvPr>
                <p:cNvSpPr txBox="1"/>
                <p:nvPr/>
              </p:nvSpPr>
              <p:spPr>
                <a:xfrm rot="5400000">
                  <a:off x="3122400" y="3174628"/>
                  <a:ext cx="618291" cy="263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500" dirty="0">
                      <a:solidFill>
                        <a:schemeClr val="bg1"/>
                      </a:solidFill>
                    </a:rPr>
                    <a:t>ST1</a:t>
                  </a:r>
                  <a:endParaRPr lang="ja-JP" altLang="en-US" sz="250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2" name="グループ化 31">
                  <a:extLst>
                    <a:ext uri="{FF2B5EF4-FFF2-40B4-BE49-F238E27FC236}">
                      <a16:creationId xmlns:a16="http://schemas.microsoft.com/office/drawing/2014/main" id="{739587BF-E7F5-AE47-AB97-0CC243C5EF80}"/>
                    </a:ext>
                  </a:extLst>
                </p:cNvPr>
                <p:cNvGrpSpPr/>
                <p:nvPr/>
              </p:nvGrpSpPr>
              <p:grpSpPr>
                <a:xfrm rot="5400000">
                  <a:off x="3495679" y="2105487"/>
                  <a:ext cx="293687" cy="1494119"/>
                  <a:chOff x="7021352" y="2105731"/>
                  <a:chExt cx="594825" cy="2845383"/>
                </a:xfrm>
                <a:solidFill>
                  <a:srgbClr val="00B050"/>
                </a:solidFill>
              </p:grpSpPr>
              <p:sp>
                <p:nvSpPr>
                  <p:cNvPr id="53" name="パイ 52">
                    <a:extLst>
                      <a:ext uri="{FF2B5EF4-FFF2-40B4-BE49-F238E27FC236}">
                        <a16:creationId xmlns:a16="http://schemas.microsoft.com/office/drawing/2014/main" id="{B6B2EFB7-2711-E04A-B17E-09AAF9CDC1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7411655" y="4746591"/>
                    <a:ext cx="209308" cy="199737"/>
                  </a:xfrm>
                  <a:prstGeom prst="pie">
                    <a:avLst>
                      <a:gd name="adj1" fmla="val 5371809"/>
                      <a:gd name="adj2" fmla="val 1620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40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54" name="正方形/長方形 53">
                    <a:extLst>
                      <a:ext uri="{FF2B5EF4-FFF2-40B4-BE49-F238E27FC236}">
                        <a16:creationId xmlns:a16="http://schemas.microsoft.com/office/drawing/2014/main" id="{A83CF1C7-FAA0-ED42-9CB8-A085BB06D82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21352" y="2105731"/>
                    <a:ext cx="199095" cy="27410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400">
                      <a:solidFill>
                        <a:srgbClr val="00B050"/>
                      </a:solidFill>
                    </a:endParaRPr>
                  </a:p>
                </p:txBody>
              </p:sp>
            </p:grpSp>
            <p:grpSp>
              <p:nvGrpSpPr>
                <p:cNvPr id="33" name="グループ化 32">
                  <a:extLst>
                    <a:ext uri="{FF2B5EF4-FFF2-40B4-BE49-F238E27FC236}">
                      <a16:creationId xmlns:a16="http://schemas.microsoft.com/office/drawing/2014/main" id="{8CC06C4E-358D-B448-A494-00CB037B1150}"/>
                    </a:ext>
                  </a:extLst>
                </p:cNvPr>
                <p:cNvGrpSpPr/>
                <p:nvPr/>
              </p:nvGrpSpPr>
              <p:grpSpPr>
                <a:xfrm rot="5400000">
                  <a:off x="3125471" y="2094304"/>
                  <a:ext cx="635065" cy="540573"/>
                  <a:chOff x="3730254" y="2578911"/>
                  <a:chExt cx="961624" cy="769663"/>
                </a:xfrm>
              </p:grpSpPr>
              <p:sp>
                <p:nvSpPr>
                  <p:cNvPr id="51" name="右矢印 50">
                    <a:extLst>
                      <a:ext uri="{FF2B5EF4-FFF2-40B4-BE49-F238E27FC236}">
                        <a16:creationId xmlns:a16="http://schemas.microsoft.com/office/drawing/2014/main" id="{7D9BFB12-B779-F94D-8C2F-2DA655F2E20B}"/>
                      </a:ext>
                    </a:extLst>
                  </p:cNvPr>
                  <p:cNvSpPr/>
                  <p:nvPr/>
                </p:nvSpPr>
                <p:spPr>
                  <a:xfrm>
                    <a:off x="4103864" y="2578911"/>
                    <a:ext cx="588014" cy="769663"/>
                  </a:xfrm>
                  <a:prstGeom prst="rightArrow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400"/>
                  </a:p>
                </p:txBody>
              </p:sp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5021192E-DB91-9742-9835-6AC472D63835}"/>
                      </a:ext>
                    </a:extLst>
                  </p:cNvPr>
                  <p:cNvSpPr txBox="1"/>
                  <p:nvPr/>
                </p:nvSpPr>
                <p:spPr>
                  <a:xfrm>
                    <a:off x="3730254" y="2792398"/>
                    <a:ext cx="943165" cy="3753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2500" dirty="0">
                        <a:solidFill>
                          <a:schemeClr val="bg1"/>
                        </a:solidFill>
                      </a:rPr>
                      <a:t>ST2</a:t>
                    </a:r>
                    <a:endParaRPr lang="ja-JP" altLang="en-US" sz="250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4" name="円弧 33">
                  <a:extLst>
                    <a:ext uri="{FF2B5EF4-FFF2-40B4-BE49-F238E27FC236}">
                      <a16:creationId xmlns:a16="http://schemas.microsoft.com/office/drawing/2014/main" id="{BB3B6ADF-C307-8E43-968C-6A0D537329A0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3766665" flipV="1">
                  <a:off x="3185042" y="2159655"/>
                  <a:ext cx="583825" cy="620684"/>
                </a:xfrm>
                <a:prstGeom prst="arc">
                  <a:avLst>
                    <a:gd name="adj1" fmla="val 16200000"/>
                    <a:gd name="adj2" fmla="val 14069856"/>
                  </a:avLst>
                </a:prstGeom>
                <a:ln w="63500">
                  <a:solidFill>
                    <a:srgbClr val="7030A0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5" name="円弧 34">
                  <a:extLst>
                    <a:ext uri="{FF2B5EF4-FFF2-40B4-BE49-F238E27FC236}">
                      <a16:creationId xmlns:a16="http://schemas.microsoft.com/office/drawing/2014/main" id="{85CBFE08-968E-F74C-8A63-B15C5DD6CE5F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4115611" flipV="1">
                  <a:off x="3166669" y="3113038"/>
                  <a:ext cx="583825" cy="620684"/>
                </a:xfrm>
                <a:prstGeom prst="arc">
                  <a:avLst>
                    <a:gd name="adj1" fmla="val 16200000"/>
                    <a:gd name="adj2" fmla="val 14069856"/>
                  </a:avLst>
                </a:prstGeom>
                <a:ln w="63500">
                  <a:solidFill>
                    <a:srgbClr val="7030A0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400"/>
                </a:p>
              </p:txBody>
            </p:sp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F9F8929A-BE78-2545-8F67-340A0B89A3BB}"/>
                    </a:ext>
                  </a:extLst>
                </p:cNvPr>
                <p:cNvSpPr txBox="1"/>
                <p:nvPr/>
              </p:nvSpPr>
              <p:spPr>
                <a:xfrm rot="5400000">
                  <a:off x="3815407" y="3921544"/>
                  <a:ext cx="1758902" cy="2636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500" b="1" dirty="0">
                      <a:solidFill>
                        <a:srgbClr val="FF0000"/>
                      </a:solidFill>
                    </a:rPr>
                    <a:t>x Measurement points</a:t>
                  </a:r>
                  <a:endParaRPr lang="ja-JP" altLang="en-US" sz="2500"/>
                </a:p>
              </p:txBody>
            </p:sp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7A03FD5C-6950-8142-8589-ABD2CFAC52EB}"/>
                    </a:ext>
                  </a:extLst>
                </p:cNvPr>
                <p:cNvSpPr txBox="1"/>
                <p:nvPr/>
              </p:nvSpPr>
              <p:spPr>
                <a:xfrm rot="5400000">
                  <a:off x="4227248" y="1984871"/>
                  <a:ext cx="645342" cy="425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2200" dirty="0"/>
                    <a:t>Vacuum </a:t>
                  </a:r>
                </a:p>
                <a:p>
                  <a:pPr algn="ctr"/>
                  <a:r>
                    <a:rPr lang="en-US" altLang="ja-JP" sz="2200" dirty="0"/>
                    <a:t>vessel</a:t>
                  </a:r>
                </a:p>
              </p:txBody>
            </p:sp>
            <p:cxnSp>
              <p:nvCxnSpPr>
                <p:cNvPr id="38" name="直線矢印コネクタ 37">
                  <a:extLst>
                    <a:ext uri="{FF2B5EF4-FFF2-40B4-BE49-F238E27FC236}">
                      <a16:creationId xmlns:a16="http://schemas.microsoft.com/office/drawing/2014/main" id="{E00F907E-EB8F-1544-96C5-42414BB7D2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92516" y="2212253"/>
                  <a:ext cx="273253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正方形/長方形 38">
                  <a:extLst>
                    <a:ext uri="{FF2B5EF4-FFF2-40B4-BE49-F238E27FC236}">
                      <a16:creationId xmlns:a16="http://schemas.microsoft.com/office/drawing/2014/main" id="{82E2401A-737F-9B4E-A4B9-616935115A72}"/>
                    </a:ext>
                  </a:extLst>
                </p:cNvPr>
                <p:cNvSpPr/>
                <p:nvPr/>
              </p:nvSpPr>
              <p:spPr>
                <a:xfrm rot="5400000">
                  <a:off x="4211975" y="1556431"/>
                  <a:ext cx="366890" cy="31775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400"/>
                </a:p>
              </p:txBody>
            </p:sp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07AEA7B7-5C44-1342-9815-6719C2648BDA}"/>
                    </a:ext>
                  </a:extLst>
                </p:cNvPr>
                <p:cNvSpPr/>
                <p:nvPr/>
              </p:nvSpPr>
              <p:spPr>
                <a:xfrm rot="5400000">
                  <a:off x="4209110" y="3971121"/>
                  <a:ext cx="366890" cy="31775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400"/>
                </a:p>
              </p:txBody>
            </p:sp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92B7D3D5-719D-6045-A0B1-56067EE346F3}"/>
                    </a:ext>
                  </a:extLst>
                </p:cNvPr>
                <p:cNvSpPr txBox="1"/>
                <p:nvPr/>
              </p:nvSpPr>
              <p:spPr>
                <a:xfrm rot="5400000">
                  <a:off x="4249075" y="1597617"/>
                  <a:ext cx="263311" cy="2551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400" dirty="0"/>
                    <a:t>EF</a:t>
                  </a:r>
                </a:p>
              </p:txBody>
            </p:sp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D94A2DBB-384D-1A45-B2D6-C4D7F2740A28}"/>
                    </a:ext>
                  </a:extLst>
                </p:cNvPr>
                <p:cNvSpPr txBox="1"/>
                <p:nvPr/>
              </p:nvSpPr>
              <p:spPr>
                <a:xfrm rot="5400000">
                  <a:off x="4257912" y="4006286"/>
                  <a:ext cx="263311" cy="2551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400" dirty="0"/>
                    <a:t>EF</a:t>
                  </a:r>
                </a:p>
              </p:txBody>
            </p:sp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D6CF2034-DE5A-2B43-9FF8-B694A6CF19B4}"/>
                    </a:ext>
                  </a:extLst>
                </p:cNvPr>
                <p:cNvSpPr txBox="1"/>
                <p:nvPr/>
              </p:nvSpPr>
              <p:spPr>
                <a:xfrm rot="5400000">
                  <a:off x="2516765" y="3753388"/>
                  <a:ext cx="1070170" cy="255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400" dirty="0"/>
                    <a:t>PF1</a:t>
                  </a:r>
                  <a:endParaRPr lang="ja-JP" altLang="en-US" sz="2400"/>
                </a:p>
              </p:txBody>
            </p:sp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1DE76098-0463-664A-8AF8-A6B409F498E9}"/>
                    </a:ext>
                  </a:extLst>
                </p:cNvPr>
                <p:cNvSpPr txBox="1"/>
                <p:nvPr/>
              </p:nvSpPr>
              <p:spPr>
                <a:xfrm rot="5400000">
                  <a:off x="2862714" y="1839420"/>
                  <a:ext cx="353680" cy="2551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2400" dirty="0"/>
                    <a:t>PF2</a:t>
                  </a:r>
                  <a:endParaRPr lang="ja-JP" altLang="en-US" sz="2400"/>
                </a:p>
              </p:txBody>
            </p:sp>
            <p:sp>
              <p:nvSpPr>
                <p:cNvPr id="45" name="円弧 44">
                  <a:extLst>
                    <a:ext uri="{FF2B5EF4-FFF2-40B4-BE49-F238E27FC236}">
                      <a16:creationId xmlns:a16="http://schemas.microsoft.com/office/drawing/2014/main" id="{66B49D64-96E8-674F-AE6D-3E7269A7AAB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446234" y="1392795"/>
                  <a:ext cx="392469" cy="135462"/>
                </a:xfrm>
                <a:prstGeom prst="arc">
                  <a:avLst>
                    <a:gd name="adj1" fmla="val 19987212"/>
                    <a:gd name="adj2" fmla="val 14618824"/>
                  </a:avLst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1EB6A3B-1383-6E41-8DC0-7C53300EAAA7}"/>
                    </a:ext>
                  </a:extLst>
                </p:cNvPr>
                <p:cNvSpPr txBox="1"/>
                <p:nvPr/>
              </p:nvSpPr>
              <p:spPr>
                <a:xfrm rot="5400000">
                  <a:off x="2322097" y="1147333"/>
                  <a:ext cx="198635" cy="2636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500" b="1" dirty="0" err="1"/>
                    <a:t>θ</a:t>
                  </a:r>
                  <a:endParaRPr kumimoji="1" lang="ja-JP" altLang="en-US" sz="2500" b="1"/>
                </a:p>
              </p:txBody>
            </p:sp>
            <p:sp>
              <p:nvSpPr>
                <p:cNvPr id="47" name="円弧 46">
                  <a:extLst>
                    <a:ext uri="{FF2B5EF4-FFF2-40B4-BE49-F238E27FC236}">
                      <a16:creationId xmlns:a16="http://schemas.microsoft.com/office/drawing/2014/main" id="{08F22E30-BB95-BA47-840B-9BC0E65A420A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3581979" flipV="1">
                  <a:off x="3064506" y="2023446"/>
                  <a:ext cx="838300" cy="891922"/>
                </a:xfrm>
                <a:prstGeom prst="arc">
                  <a:avLst>
                    <a:gd name="adj1" fmla="val 16200000"/>
                    <a:gd name="adj2" fmla="val 14069856"/>
                  </a:avLst>
                </a:prstGeom>
                <a:ln w="63500">
                  <a:solidFill>
                    <a:srgbClr val="7030A0"/>
                  </a:solidFill>
                  <a:prstDash val="solid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8" name="円弧 47">
                  <a:extLst>
                    <a:ext uri="{FF2B5EF4-FFF2-40B4-BE49-F238E27FC236}">
                      <a16:creationId xmlns:a16="http://schemas.microsoft.com/office/drawing/2014/main" id="{8B6B5A1C-4F57-074C-A975-E56C96E63F1F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4336810" flipV="1">
                  <a:off x="3071907" y="2975507"/>
                  <a:ext cx="829848" cy="883601"/>
                </a:xfrm>
                <a:prstGeom prst="arc">
                  <a:avLst>
                    <a:gd name="adj1" fmla="val 16200000"/>
                    <a:gd name="adj2" fmla="val 14069856"/>
                  </a:avLst>
                </a:prstGeom>
                <a:ln w="63500">
                  <a:solidFill>
                    <a:srgbClr val="7030A0"/>
                  </a:solidFill>
                  <a:prstDash val="solid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400"/>
                </a:p>
              </p:txBody>
            </p:sp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6559740-85C2-2B43-8448-5228953F1055}"/>
                    </a:ext>
                  </a:extLst>
                </p:cNvPr>
                <p:cNvSpPr txBox="1"/>
                <p:nvPr/>
              </p:nvSpPr>
              <p:spPr>
                <a:xfrm>
                  <a:off x="3312516" y="2769395"/>
                  <a:ext cx="794455" cy="156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600" b="1" dirty="0">
                      <a:solidFill>
                        <a:srgbClr val="FF0000"/>
                      </a:solidFill>
                    </a:rPr>
                    <a:t> x  x  x  x  x  x  x</a:t>
                  </a:r>
                  <a:endParaRPr kumimoji="1" lang="ja-JP" altLang="en-US" sz="1600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50" name="直線矢印コネクタ 49">
                  <a:extLst>
                    <a:ext uri="{FF2B5EF4-FFF2-40B4-BE49-F238E27FC236}">
                      <a16:creationId xmlns:a16="http://schemas.microsoft.com/office/drawing/2014/main" id="{588EF04A-309B-2042-826D-F1CE0D1C42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449077" y="3916973"/>
                  <a:ext cx="0" cy="1561729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73B2FC8-7237-0347-8592-5441814F141D}"/>
                  </a:ext>
                </a:extLst>
              </p:cNvPr>
              <p:cNvSpPr txBox="1"/>
              <p:nvPr/>
            </p:nvSpPr>
            <p:spPr>
              <a:xfrm rot="10800000" flipV="1">
                <a:off x="315089" y="3127783"/>
                <a:ext cx="328797" cy="391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2000" dirty="0"/>
                  <a:t>55</a:t>
                </a:r>
              </a:p>
              <a:p>
                <a:pPr algn="ctr"/>
                <a:r>
                  <a:rPr lang="en-US" altLang="ja-JP" sz="2000" dirty="0"/>
                  <a:t>mm</a:t>
                </a:r>
                <a:endParaRPr lang="ja-JP" altLang="en-US" sz="2000"/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74BD40E-1D7B-EE47-9334-D965C866C73B}"/>
                </a:ext>
              </a:extLst>
            </p:cNvPr>
            <p:cNvSpPr txBox="1"/>
            <p:nvPr/>
          </p:nvSpPr>
          <p:spPr>
            <a:xfrm>
              <a:off x="1940428" y="30183345"/>
              <a:ext cx="1231243" cy="308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200" b="1" dirty="0">
                  <a:solidFill>
                    <a:srgbClr val="7030A0"/>
                  </a:solidFill>
                </a:rPr>
                <a:t>Poloidal field</a:t>
              </a:r>
              <a:endParaRPr kumimoji="1" lang="ja-JP" altLang="en-US" sz="2200" b="1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0599DC9-375D-6849-92DE-713668D7522B}"/>
                  </a:ext>
                </a:extLst>
              </p:cNvPr>
              <p:cNvSpPr txBox="1"/>
              <p:nvPr/>
            </p:nvSpPr>
            <p:spPr>
              <a:xfrm>
                <a:off x="7690231" y="3136927"/>
                <a:ext cx="131702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000" i="1" smtClean="0">
                          <a:latin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kumimoji="1" lang="ja-JP" altLang="en-US" sz="3000"/>
              </a:p>
            </p:txBody>
          </p:sp>
        </mc:Choice>
        <mc:Fallback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0599DC9-375D-6849-92DE-713668D75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231" y="3136927"/>
                <a:ext cx="1317028" cy="553998"/>
              </a:xfrm>
              <a:prstGeom prst="rect">
                <a:avLst/>
              </a:prstGeom>
              <a:blipFill>
                <a:blip r:embed="rId2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4E34B03-2235-E241-8677-67108E191F24}"/>
              </a:ext>
            </a:extLst>
          </p:cNvPr>
          <p:cNvSpPr txBox="1"/>
          <p:nvPr/>
        </p:nvSpPr>
        <p:spPr>
          <a:xfrm>
            <a:off x="7725645" y="2533281"/>
            <a:ext cx="110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Toroidal</a:t>
            </a:r>
          </a:p>
          <a:p>
            <a:r>
              <a:rPr lang="en-US" altLang="ja-JP" b="1" dirty="0"/>
              <a:t>field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58904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4187F98-38F7-6940-905F-D5A3437C4706}"/>
              </a:ext>
            </a:extLst>
          </p:cNvPr>
          <p:cNvCxnSpPr>
            <a:cxnSpLocks/>
          </p:cNvCxnSpPr>
          <p:nvPr/>
        </p:nvCxnSpPr>
        <p:spPr>
          <a:xfrm flipV="1">
            <a:off x="2785815" y="4983428"/>
            <a:ext cx="0" cy="57858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5CFEDAF-7E7B-714F-8A48-624B201EED5D}"/>
              </a:ext>
            </a:extLst>
          </p:cNvPr>
          <p:cNvSpPr/>
          <p:nvPr/>
        </p:nvSpPr>
        <p:spPr>
          <a:xfrm flipV="1">
            <a:off x="3538539" y="2156709"/>
            <a:ext cx="5876829" cy="3402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0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67466D3-770E-0940-882A-F17A6DA6B4F4}"/>
              </a:ext>
            </a:extLst>
          </p:cNvPr>
          <p:cNvSpPr txBox="1"/>
          <p:nvPr/>
        </p:nvSpPr>
        <p:spPr>
          <a:xfrm rot="10800000" flipV="1">
            <a:off x="10308125" y="5251033"/>
            <a:ext cx="64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/>
              <a:t>Z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FEEE8EF-74CA-DF49-965A-BCF7CDAEC94E}"/>
              </a:ext>
            </a:extLst>
          </p:cNvPr>
          <p:cNvSpPr txBox="1"/>
          <p:nvPr/>
        </p:nvSpPr>
        <p:spPr>
          <a:xfrm rot="10800000" flipV="1">
            <a:off x="1362489" y="1502641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R</a:t>
            </a:r>
            <a:endParaRPr lang="ja-JP" altLang="en-US" sz="2000" b="1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D702FDB-2D32-8F4D-B7E1-5DF10050CAD8}"/>
              </a:ext>
            </a:extLst>
          </p:cNvPr>
          <p:cNvSpPr txBox="1"/>
          <p:nvPr/>
        </p:nvSpPr>
        <p:spPr>
          <a:xfrm rot="10800000" flipV="1">
            <a:off x="2731652" y="3326184"/>
            <a:ext cx="2174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375 </a:t>
            </a:r>
          </a:p>
          <a:p>
            <a:r>
              <a:rPr lang="en-US" altLang="ja-JP" sz="2000" dirty="0"/>
              <a:t>mm</a:t>
            </a:r>
            <a:endParaRPr lang="ja-JP" altLang="en-US" sz="200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D6868DF-72B0-D845-B693-F9E25C06026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478583" y="5766272"/>
            <a:ext cx="600032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D338C2F-3E81-3E49-A01C-005C156E03A0}"/>
              </a:ext>
            </a:extLst>
          </p:cNvPr>
          <p:cNvSpPr txBox="1"/>
          <p:nvPr/>
        </p:nvSpPr>
        <p:spPr>
          <a:xfrm rot="10800000" flipV="1">
            <a:off x="4717819" y="5895426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1440 mm</a:t>
            </a:r>
            <a:endParaRPr lang="ja-JP" altLang="en-US" sz="200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158A375-B2B4-5441-9388-567C91784776}"/>
              </a:ext>
            </a:extLst>
          </p:cNvPr>
          <p:cNvCxnSpPr>
            <a:cxnSpLocks/>
          </p:cNvCxnSpPr>
          <p:nvPr/>
        </p:nvCxnSpPr>
        <p:spPr>
          <a:xfrm>
            <a:off x="1671943" y="5602754"/>
            <a:ext cx="8798555" cy="85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6A0DEDC7-E4A2-2E48-9934-83EED6A54F67}"/>
              </a:ext>
            </a:extLst>
          </p:cNvPr>
          <p:cNvSpPr/>
          <p:nvPr/>
        </p:nvSpPr>
        <p:spPr>
          <a:xfrm flipV="1">
            <a:off x="4491697" y="2897194"/>
            <a:ext cx="353969" cy="23219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000"/>
          </a:p>
        </p:txBody>
      </p:sp>
      <p:sp>
        <p:nvSpPr>
          <p:cNvPr id="51" name="円/楕円 50">
            <a:extLst>
              <a:ext uri="{FF2B5EF4-FFF2-40B4-BE49-F238E27FC236}">
                <a16:creationId xmlns:a16="http://schemas.microsoft.com/office/drawing/2014/main" id="{C0029B92-3E1C-354F-A24C-20A659C4B7E9}"/>
              </a:ext>
            </a:extLst>
          </p:cNvPr>
          <p:cNvSpPr>
            <a:spLocks noChangeAspect="1"/>
          </p:cNvSpPr>
          <p:nvPr/>
        </p:nvSpPr>
        <p:spPr>
          <a:xfrm flipV="1">
            <a:off x="4487916" y="2661314"/>
            <a:ext cx="361540" cy="4030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00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0A2A430-572E-6F40-815E-96413E5A56CF}"/>
              </a:ext>
            </a:extLst>
          </p:cNvPr>
          <p:cNvSpPr/>
          <p:nvPr/>
        </p:nvSpPr>
        <p:spPr>
          <a:xfrm flipV="1">
            <a:off x="7966631" y="2921138"/>
            <a:ext cx="345303" cy="22427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00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E762AEB-5A72-4941-B285-6376394C773F}"/>
              </a:ext>
            </a:extLst>
          </p:cNvPr>
          <p:cNvSpPr/>
          <p:nvPr/>
        </p:nvSpPr>
        <p:spPr>
          <a:xfrm flipV="1">
            <a:off x="2935038" y="5035626"/>
            <a:ext cx="6976311" cy="5239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000">
              <a:solidFill>
                <a:schemeClr val="tx1"/>
              </a:solidFill>
            </a:endParaRPr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DB5B01B6-7D1B-9C4B-AFE2-D43C1B7A1BD9}"/>
              </a:ext>
            </a:extLst>
          </p:cNvPr>
          <p:cNvSpPr>
            <a:spLocks noChangeAspect="1"/>
          </p:cNvSpPr>
          <p:nvPr/>
        </p:nvSpPr>
        <p:spPr>
          <a:xfrm flipV="1">
            <a:off x="7970999" y="2680358"/>
            <a:ext cx="361540" cy="4030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00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E5D4A13-0988-CA4E-846A-7CEF4020B953}"/>
              </a:ext>
            </a:extLst>
          </p:cNvPr>
          <p:cNvSpPr txBox="1"/>
          <p:nvPr/>
        </p:nvSpPr>
        <p:spPr>
          <a:xfrm rot="10800000" flipV="1">
            <a:off x="9189969" y="5120095"/>
            <a:ext cx="1427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CS 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FDDE8A04-0266-9948-AF47-1C12B95C232F}"/>
              </a:ext>
            </a:extLst>
          </p:cNvPr>
          <p:cNvCxnSpPr>
            <a:cxnSpLocks/>
          </p:cNvCxnSpPr>
          <p:nvPr/>
        </p:nvCxnSpPr>
        <p:spPr>
          <a:xfrm flipV="1">
            <a:off x="3334528" y="2146590"/>
            <a:ext cx="0" cy="34028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43BDA20-2165-7642-A438-14F719386831}"/>
              </a:ext>
            </a:extLst>
          </p:cNvPr>
          <p:cNvSpPr/>
          <p:nvPr/>
        </p:nvSpPr>
        <p:spPr>
          <a:xfrm rot="10800000" flipV="1">
            <a:off x="8888079" y="1066631"/>
            <a:ext cx="874260" cy="757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0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3E732FF-3DE5-EB46-A757-1472C43E4DAA}"/>
              </a:ext>
            </a:extLst>
          </p:cNvPr>
          <p:cNvSpPr/>
          <p:nvPr/>
        </p:nvSpPr>
        <p:spPr>
          <a:xfrm rot="10800000" flipV="1">
            <a:off x="3134128" y="1073460"/>
            <a:ext cx="874260" cy="757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0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10E7B9F-9A2C-5443-A550-0792C6F6347F}"/>
              </a:ext>
            </a:extLst>
          </p:cNvPr>
          <p:cNvSpPr txBox="1"/>
          <p:nvPr/>
        </p:nvSpPr>
        <p:spPr>
          <a:xfrm rot="10800000" flipV="1">
            <a:off x="9052292" y="1280269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EF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AB69BB1-18F7-044D-84B9-883CD642529D}"/>
              </a:ext>
            </a:extLst>
          </p:cNvPr>
          <p:cNvSpPr txBox="1"/>
          <p:nvPr/>
        </p:nvSpPr>
        <p:spPr>
          <a:xfrm rot="10800000" flipV="1">
            <a:off x="3312689" y="1259207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EF</a:t>
            </a:r>
          </a:p>
        </p:txBody>
      </p:sp>
      <p:sp>
        <p:nvSpPr>
          <p:cNvPr id="72" name="円弧 71">
            <a:extLst>
              <a:ext uri="{FF2B5EF4-FFF2-40B4-BE49-F238E27FC236}">
                <a16:creationId xmlns:a16="http://schemas.microsoft.com/office/drawing/2014/main" id="{6651087E-3D63-B447-9AA7-6453CB8DA42C}"/>
              </a:ext>
            </a:extLst>
          </p:cNvPr>
          <p:cNvSpPr>
            <a:spLocks/>
          </p:cNvSpPr>
          <p:nvPr/>
        </p:nvSpPr>
        <p:spPr>
          <a:xfrm rot="16200000" flipV="1">
            <a:off x="9464618" y="5461978"/>
            <a:ext cx="935428" cy="322792"/>
          </a:xfrm>
          <a:prstGeom prst="arc">
            <a:avLst>
              <a:gd name="adj1" fmla="val 19987212"/>
              <a:gd name="adj2" fmla="val 14618824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00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8CF6DB1-8771-BE49-9E98-889950A58742}"/>
              </a:ext>
            </a:extLst>
          </p:cNvPr>
          <p:cNvSpPr txBox="1"/>
          <p:nvPr/>
        </p:nvSpPr>
        <p:spPr>
          <a:xfrm rot="10800000" flipV="1">
            <a:off x="10045188" y="59254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err="1"/>
              <a:t>θ</a:t>
            </a:r>
            <a:endParaRPr kumimoji="1" lang="ja-JP" altLang="en-US" sz="2000" b="1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9D1C8B9B-B412-C241-B49D-DA274D38036B}"/>
              </a:ext>
            </a:extLst>
          </p:cNvPr>
          <p:cNvGrpSpPr/>
          <p:nvPr/>
        </p:nvGrpSpPr>
        <p:grpSpPr>
          <a:xfrm flipH="1">
            <a:off x="4055646" y="2677373"/>
            <a:ext cx="1999801" cy="2124941"/>
            <a:chOff x="6450783" y="2990861"/>
            <a:chExt cx="1997580" cy="2124941"/>
          </a:xfrm>
        </p:grpSpPr>
        <p:sp>
          <p:nvSpPr>
            <p:cNvPr id="61" name="円弧 60">
              <a:extLst>
                <a:ext uri="{FF2B5EF4-FFF2-40B4-BE49-F238E27FC236}">
                  <a16:creationId xmlns:a16="http://schemas.microsoft.com/office/drawing/2014/main" id="{C936D21D-E47A-8C4E-891A-2BEDBDBAF615}"/>
                </a:ext>
              </a:extLst>
            </p:cNvPr>
            <p:cNvSpPr>
              <a:spLocks noChangeAspect="1"/>
            </p:cNvSpPr>
            <p:nvPr/>
          </p:nvSpPr>
          <p:spPr>
            <a:xfrm rot="9397170" flipV="1">
              <a:off x="6770075" y="3312623"/>
              <a:ext cx="1391193" cy="1479890"/>
            </a:xfrm>
            <a:prstGeom prst="arc">
              <a:avLst>
                <a:gd name="adj1" fmla="val 16200000"/>
                <a:gd name="adj2" fmla="val 14069856"/>
              </a:avLst>
            </a:prstGeom>
            <a:ln w="57150">
              <a:solidFill>
                <a:srgbClr val="7030A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3000">
                <a:solidFill>
                  <a:schemeClr val="accent1"/>
                </a:solidFill>
              </a:endParaRPr>
            </a:p>
          </p:txBody>
        </p:sp>
        <p:sp>
          <p:nvSpPr>
            <p:cNvPr id="74" name="円弧 73">
              <a:extLst>
                <a:ext uri="{FF2B5EF4-FFF2-40B4-BE49-F238E27FC236}">
                  <a16:creationId xmlns:a16="http://schemas.microsoft.com/office/drawing/2014/main" id="{019875F5-2704-C046-BBE2-F1D3FCB89221}"/>
                </a:ext>
              </a:extLst>
            </p:cNvPr>
            <p:cNvSpPr>
              <a:spLocks noChangeAspect="1"/>
            </p:cNvSpPr>
            <p:nvPr/>
          </p:nvSpPr>
          <p:spPr>
            <a:xfrm rot="9397170" flipV="1">
              <a:off x="6450783" y="2990861"/>
              <a:ext cx="1997580" cy="2124941"/>
            </a:xfrm>
            <a:prstGeom prst="arc">
              <a:avLst>
                <a:gd name="adj1" fmla="val 16200000"/>
                <a:gd name="adj2" fmla="val 14069856"/>
              </a:avLst>
            </a:prstGeom>
            <a:ln w="38100">
              <a:solidFill>
                <a:srgbClr val="7030A0"/>
              </a:solidFill>
              <a:prstDash val="sys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3000">
                <a:solidFill>
                  <a:schemeClr val="accent1"/>
                </a:solidFill>
              </a:endParaRPr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90254106-A996-9A43-ABA2-F759888085F1}"/>
              </a:ext>
            </a:extLst>
          </p:cNvPr>
          <p:cNvGrpSpPr/>
          <p:nvPr/>
        </p:nvGrpSpPr>
        <p:grpSpPr>
          <a:xfrm flipH="1">
            <a:off x="6794603" y="2708565"/>
            <a:ext cx="2023124" cy="2103514"/>
            <a:chOff x="4407942" y="2970890"/>
            <a:chExt cx="1977440" cy="2103514"/>
          </a:xfrm>
        </p:grpSpPr>
        <p:sp>
          <p:nvSpPr>
            <p:cNvPr id="62" name="円弧 61">
              <a:extLst>
                <a:ext uri="{FF2B5EF4-FFF2-40B4-BE49-F238E27FC236}">
                  <a16:creationId xmlns:a16="http://schemas.microsoft.com/office/drawing/2014/main" id="{677E7357-5D83-8641-BE78-09CA119D448F}"/>
                </a:ext>
              </a:extLst>
            </p:cNvPr>
            <p:cNvSpPr>
              <a:spLocks noChangeAspect="1"/>
            </p:cNvSpPr>
            <p:nvPr/>
          </p:nvSpPr>
          <p:spPr>
            <a:xfrm rot="19802584" flipV="1">
              <a:off x="4697317" y="3273701"/>
              <a:ext cx="1391193" cy="1479890"/>
            </a:xfrm>
            <a:prstGeom prst="arc">
              <a:avLst>
                <a:gd name="adj1" fmla="val 16200000"/>
                <a:gd name="adj2" fmla="val 14069856"/>
              </a:avLst>
            </a:prstGeom>
            <a:ln w="57150">
              <a:solidFill>
                <a:srgbClr val="7030A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3000"/>
            </a:p>
          </p:txBody>
        </p:sp>
        <p:sp>
          <p:nvSpPr>
            <p:cNvPr id="75" name="円弧 74">
              <a:extLst>
                <a:ext uri="{FF2B5EF4-FFF2-40B4-BE49-F238E27FC236}">
                  <a16:creationId xmlns:a16="http://schemas.microsoft.com/office/drawing/2014/main" id="{08BE87EA-64DD-064D-8A68-EBF4502AE926}"/>
                </a:ext>
              </a:extLst>
            </p:cNvPr>
            <p:cNvSpPr>
              <a:spLocks noChangeAspect="1"/>
            </p:cNvSpPr>
            <p:nvPr/>
          </p:nvSpPr>
          <p:spPr>
            <a:xfrm rot="19802584" flipV="1">
              <a:off x="4407942" y="2970890"/>
              <a:ext cx="1977440" cy="2103514"/>
            </a:xfrm>
            <a:prstGeom prst="arc">
              <a:avLst>
                <a:gd name="adj1" fmla="val 16200000"/>
                <a:gd name="adj2" fmla="val 14069856"/>
              </a:avLst>
            </a:prstGeom>
            <a:ln w="44450">
              <a:solidFill>
                <a:srgbClr val="7030A0"/>
              </a:solidFill>
              <a:prstDash val="sys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3000"/>
            </a:p>
          </p:txBody>
        </p:sp>
      </p:grp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812AC4E7-EA17-A045-A6B4-E7F7C3ED546C}"/>
              </a:ext>
            </a:extLst>
          </p:cNvPr>
          <p:cNvCxnSpPr>
            <a:cxnSpLocks/>
          </p:cNvCxnSpPr>
          <p:nvPr/>
        </p:nvCxnSpPr>
        <p:spPr>
          <a:xfrm flipV="1">
            <a:off x="1706030" y="1904890"/>
            <a:ext cx="0" cy="37222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81B665C-B4FD-6C40-AEA1-2E7C0EFE4558}"/>
              </a:ext>
            </a:extLst>
          </p:cNvPr>
          <p:cNvSpPr txBox="1"/>
          <p:nvPr/>
        </p:nvSpPr>
        <p:spPr>
          <a:xfrm rot="10800000" flipV="1">
            <a:off x="2088190" y="4897090"/>
            <a:ext cx="700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dirty="0"/>
              <a:t>55</a:t>
            </a:r>
          </a:p>
          <a:p>
            <a:pPr algn="ctr"/>
            <a:r>
              <a:rPr lang="en-US" altLang="ja-JP" sz="2000" dirty="0"/>
              <a:t> mm</a:t>
            </a:r>
            <a:endParaRPr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6AF2E2E4-61E4-B346-95D4-6EC7BD568F2D}"/>
                  </a:ext>
                </a:extLst>
              </p:cNvPr>
              <p:cNvSpPr txBox="1"/>
              <p:nvPr/>
            </p:nvSpPr>
            <p:spPr>
              <a:xfrm>
                <a:off x="4847285" y="3565004"/>
                <a:ext cx="404782" cy="348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6AF2E2E4-61E4-B346-95D4-6EC7BD568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285" y="3565004"/>
                <a:ext cx="404782" cy="348152"/>
              </a:xfrm>
              <a:prstGeom prst="rect">
                <a:avLst/>
              </a:prstGeom>
              <a:blipFill>
                <a:blip r:embed="rId2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ABA3574E-ACD0-F84F-9739-0F0894C689F5}"/>
              </a:ext>
            </a:extLst>
          </p:cNvPr>
          <p:cNvSpPr txBox="1"/>
          <p:nvPr/>
        </p:nvSpPr>
        <p:spPr>
          <a:xfrm>
            <a:off x="4819117" y="329900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Ip</a:t>
            </a:r>
            <a:endParaRPr kumimoji="1" lang="ja-JP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A829BCF6-E617-F74A-8521-34DE19E8CE92}"/>
                  </a:ext>
                </a:extLst>
              </p:cNvPr>
              <p:cNvSpPr txBox="1"/>
              <p:nvPr/>
            </p:nvSpPr>
            <p:spPr>
              <a:xfrm>
                <a:off x="7566080" y="3550031"/>
                <a:ext cx="404782" cy="348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A829BCF6-E617-F74A-8521-34DE19E8C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080" y="3550031"/>
                <a:ext cx="404782" cy="348152"/>
              </a:xfrm>
              <a:prstGeom prst="rect">
                <a:avLst/>
              </a:prstGeom>
              <a:blipFill>
                <a:blip r:embed="rId3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87585BC2-B0F8-BC46-BE8B-D18B51445CF2}"/>
              </a:ext>
            </a:extLst>
          </p:cNvPr>
          <p:cNvSpPr txBox="1"/>
          <p:nvPr/>
        </p:nvSpPr>
        <p:spPr>
          <a:xfrm>
            <a:off x="7537912" y="328403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Ip</a:t>
            </a:r>
            <a:endParaRPr kumimoji="1" lang="ja-JP" altLang="en-US" b="1"/>
          </a:p>
        </p:txBody>
      </p: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13BC18C0-8BCA-AC43-BE19-94C78DA78A1D}"/>
              </a:ext>
            </a:extLst>
          </p:cNvPr>
          <p:cNvGrpSpPr/>
          <p:nvPr/>
        </p:nvGrpSpPr>
        <p:grpSpPr>
          <a:xfrm>
            <a:off x="6200376" y="3211496"/>
            <a:ext cx="519145" cy="977469"/>
            <a:chOff x="6138384" y="3211496"/>
            <a:chExt cx="519145" cy="977469"/>
          </a:xfrm>
        </p:grpSpPr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B13987C4-83C6-B641-87C4-24E4206EF11B}"/>
                </a:ext>
              </a:extLst>
            </p:cNvPr>
            <p:cNvSpPr/>
            <p:nvPr/>
          </p:nvSpPr>
          <p:spPr>
            <a:xfrm>
              <a:off x="6221162" y="3260567"/>
              <a:ext cx="347077" cy="9050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grpSp>
          <p:nvGrpSpPr>
            <p:cNvPr id="146" name="グループ化 145">
              <a:extLst>
                <a:ext uri="{FF2B5EF4-FFF2-40B4-BE49-F238E27FC236}">
                  <a16:creationId xmlns:a16="http://schemas.microsoft.com/office/drawing/2014/main" id="{3600248B-9B2B-3747-825D-96E86A9578F2}"/>
                </a:ext>
              </a:extLst>
            </p:cNvPr>
            <p:cNvGrpSpPr/>
            <p:nvPr/>
          </p:nvGrpSpPr>
          <p:grpSpPr>
            <a:xfrm>
              <a:off x="6138384" y="3211496"/>
              <a:ext cx="519145" cy="977469"/>
              <a:chOff x="5688937" y="3211496"/>
              <a:chExt cx="519145" cy="9774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テキスト ボックス 100">
                    <a:extLst>
                      <a:ext uri="{FF2B5EF4-FFF2-40B4-BE49-F238E27FC236}">
                        <a16:creationId xmlns:a16="http://schemas.microsoft.com/office/drawing/2014/main" id="{5BDD5FE4-A66B-254D-870B-3ACF4B0EF100}"/>
                      </a:ext>
                    </a:extLst>
                  </p:cNvPr>
                  <p:cNvSpPr txBox="1"/>
                  <p:nvPr/>
                </p:nvSpPr>
                <p:spPr>
                  <a:xfrm>
                    <a:off x="5688937" y="3211496"/>
                    <a:ext cx="51328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</m:oMath>
                      </m:oMathPara>
                    </a14:m>
                    <a:endParaRPr kumimoji="1" lang="ja-JP" altLang="en-US" sz="2000"/>
                  </a:p>
                </p:txBody>
              </p:sp>
            </mc:Choice>
            <mc:Fallback xmlns="">
              <p:sp>
                <p:nvSpPr>
                  <p:cNvPr id="101" name="テキスト ボックス 100">
                    <a:extLst>
                      <a:ext uri="{FF2B5EF4-FFF2-40B4-BE49-F238E27FC236}">
                        <a16:creationId xmlns:a16="http://schemas.microsoft.com/office/drawing/2014/main" id="{5BDD5FE4-A66B-254D-870B-3ACF4B0EF1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937" y="3211496"/>
                    <a:ext cx="513282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テキスト ボックス 130">
                    <a:extLst>
                      <a:ext uri="{FF2B5EF4-FFF2-40B4-BE49-F238E27FC236}">
                        <a16:creationId xmlns:a16="http://schemas.microsoft.com/office/drawing/2014/main" id="{76D22067-ECE8-3D42-B61F-30AAD555F864}"/>
                      </a:ext>
                    </a:extLst>
                  </p:cNvPr>
                  <p:cNvSpPr txBox="1"/>
                  <p:nvPr/>
                </p:nvSpPr>
                <p:spPr>
                  <a:xfrm>
                    <a:off x="5691868" y="3495780"/>
                    <a:ext cx="51328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</m:oMath>
                      </m:oMathPara>
                    </a14:m>
                    <a:endParaRPr kumimoji="1" lang="ja-JP" altLang="en-US" sz="2000"/>
                  </a:p>
                </p:txBody>
              </p:sp>
            </mc:Choice>
            <mc:Fallback xmlns="">
              <p:sp>
                <p:nvSpPr>
                  <p:cNvPr id="131" name="テキスト ボックス 130">
                    <a:extLst>
                      <a:ext uri="{FF2B5EF4-FFF2-40B4-BE49-F238E27FC236}">
                        <a16:creationId xmlns:a16="http://schemas.microsoft.com/office/drawing/2014/main" id="{76D22067-ECE8-3D42-B61F-30AAD555F8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1868" y="3495780"/>
                    <a:ext cx="513282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テキスト ボックス 131">
                    <a:extLst>
                      <a:ext uri="{FF2B5EF4-FFF2-40B4-BE49-F238E27FC236}">
                        <a16:creationId xmlns:a16="http://schemas.microsoft.com/office/drawing/2014/main" id="{1F75144B-1DD4-1443-A565-CE31DB25F3B0}"/>
                      </a:ext>
                    </a:extLst>
                  </p:cNvPr>
                  <p:cNvSpPr txBox="1"/>
                  <p:nvPr/>
                </p:nvSpPr>
                <p:spPr>
                  <a:xfrm>
                    <a:off x="5694800" y="3788855"/>
                    <a:ext cx="51328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</m:oMath>
                      </m:oMathPara>
                    </a14:m>
                    <a:endParaRPr kumimoji="1" lang="ja-JP" altLang="en-US" sz="2000"/>
                  </a:p>
                </p:txBody>
              </p:sp>
            </mc:Choice>
            <mc:Fallback xmlns="">
              <p:sp>
                <p:nvSpPr>
                  <p:cNvPr id="132" name="テキスト ボックス 131">
                    <a:extLst>
                      <a:ext uri="{FF2B5EF4-FFF2-40B4-BE49-F238E27FC236}">
                        <a16:creationId xmlns:a16="http://schemas.microsoft.com/office/drawing/2014/main" id="{1F75144B-1DD4-1443-A565-CE31DB25F3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4800" y="3788855"/>
                    <a:ext cx="513282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47ECE1F1-78B9-AA44-8A6C-7346F2515695}"/>
              </a:ext>
            </a:extLst>
          </p:cNvPr>
          <p:cNvSpPr txBox="1"/>
          <p:nvPr/>
        </p:nvSpPr>
        <p:spPr>
          <a:xfrm>
            <a:off x="6209117" y="285217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Et</a:t>
            </a:r>
            <a:endParaRPr kumimoji="1" lang="ja-JP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D0FECD65-075D-CD43-A338-68D9BAA58C45}"/>
                  </a:ext>
                </a:extLst>
              </p:cNvPr>
              <p:cNvSpPr txBox="1"/>
              <p:nvPr/>
            </p:nvSpPr>
            <p:spPr>
              <a:xfrm>
                <a:off x="8871177" y="4557013"/>
                <a:ext cx="5132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D0FECD65-075D-CD43-A338-68D9BAA58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177" y="4557013"/>
                <a:ext cx="513282" cy="400110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62AB17F4-4373-C543-A6F7-8090406D08AC}"/>
              </a:ext>
            </a:extLst>
          </p:cNvPr>
          <p:cNvSpPr txBox="1"/>
          <p:nvPr/>
        </p:nvSpPr>
        <p:spPr>
          <a:xfrm>
            <a:off x="8473233" y="261048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7030A0"/>
                </a:solidFill>
              </a:rPr>
              <a:t>B</a:t>
            </a:r>
            <a:r>
              <a:rPr kumimoji="1" lang="en-US" altLang="ja-JP" b="1" dirty="0">
                <a:solidFill>
                  <a:srgbClr val="7030A0"/>
                </a:solidFill>
              </a:rPr>
              <a:t>p</a:t>
            </a:r>
            <a:endParaRPr kumimoji="1" lang="ja-JP" altLang="en-US" b="1">
              <a:solidFill>
                <a:srgbClr val="7030A0"/>
              </a:solidFill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D7993B59-A281-9149-8984-BCCD2786C86B}"/>
              </a:ext>
            </a:extLst>
          </p:cNvPr>
          <p:cNvSpPr txBox="1"/>
          <p:nvPr/>
        </p:nvSpPr>
        <p:spPr>
          <a:xfrm>
            <a:off x="8599572" y="4313724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/>
              <a:t>Bt</a:t>
            </a:r>
            <a:r>
              <a:rPr kumimoji="1" lang="en-US" altLang="ja-JP" b="1" dirty="0"/>
              <a:t> </a:t>
            </a:r>
            <a:r>
              <a:rPr lang="ja-JP" altLang="en-US" b="1"/>
              <a:t>逆</a:t>
            </a:r>
            <a:r>
              <a:rPr kumimoji="1" lang="ja-JP" altLang="en-US" b="1"/>
              <a:t>極性</a:t>
            </a:r>
          </a:p>
        </p:txBody>
      </p:sp>
      <p:sp>
        <p:nvSpPr>
          <p:cNvPr id="138" name="円/楕円 137">
            <a:extLst>
              <a:ext uri="{FF2B5EF4-FFF2-40B4-BE49-F238E27FC236}">
                <a16:creationId xmlns:a16="http://schemas.microsoft.com/office/drawing/2014/main" id="{5B506451-8D12-AD4C-B22F-32F32B7409B9}"/>
              </a:ext>
            </a:extLst>
          </p:cNvPr>
          <p:cNvSpPr/>
          <p:nvPr/>
        </p:nvSpPr>
        <p:spPr>
          <a:xfrm>
            <a:off x="6781017" y="2305610"/>
            <a:ext cx="1060141" cy="2857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66D0867E-7FDD-234B-AC83-395AB1AAF125}"/>
              </a:ext>
            </a:extLst>
          </p:cNvPr>
          <p:cNvSpPr txBox="1"/>
          <p:nvPr/>
        </p:nvSpPr>
        <p:spPr>
          <a:xfrm>
            <a:off x="6872505" y="22709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負</a:t>
            </a:r>
            <a:r>
              <a:rPr kumimoji="1" lang="ja-JP" altLang="en-US">
                <a:solidFill>
                  <a:schemeClr val="bg1"/>
                </a:solidFill>
              </a:rPr>
              <a:t>電位</a:t>
            </a:r>
          </a:p>
        </p:txBody>
      </p:sp>
      <p:sp>
        <p:nvSpPr>
          <p:cNvPr id="140" name="円/楕円 139">
            <a:extLst>
              <a:ext uri="{FF2B5EF4-FFF2-40B4-BE49-F238E27FC236}">
                <a16:creationId xmlns:a16="http://schemas.microsoft.com/office/drawing/2014/main" id="{E16601A4-A290-FF45-A902-C6713F4B2933}"/>
              </a:ext>
            </a:extLst>
          </p:cNvPr>
          <p:cNvSpPr/>
          <p:nvPr/>
        </p:nvSpPr>
        <p:spPr>
          <a:xfrm>
            <a:off x="5279375" y="4683165"/>
            <a:ext cx="1060141" cy="2857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86DE261F-6A21-A64D-AC21-D561CFCADE7C}"/>
              </a:ext>
            </a:extLst>
          </p:cNvPr>
          <p:cNvSpPr txBox="1"/>
          <p:nvPr/>
        </p:nvSpPr>
        <p:spPr>
          <a:xfrm>
            <a:off x="5370863" y="46484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負</a:t>
            </a:r>
            <a:r>
              <a:rPr kumimoji="1" lang="ja-JP" altLang="en-US">
                <a:solidFill>
                  <a:schemeClr val="bg1"/>
                </a:solidFill>
              </a:rPr>
              <a:t>電位</a:t>
            </a:r>
          </a:p>
        </p:txBody>
      </p:sp>
      <p:sp>
        <p:nvSpPr>
          <p:cNvPr id="142" name="円/楕円 141">
            <a:extLst>
              <a:ext uri="{FF2B5EF4-FFF2-40B4-BE49-F238E27FC236}">
                <a16:creationId xmlns:a16="http://schemas.microsoft.com/office/drawing/2014/main" id="{CA83B79E-F0F1-814B-83C3-858FDEC25656}"/>
              </a:ext>
            </a:extLst>
          </p:cNvPr>
          <p:cNvSpPr/>
          <p:nvPr/>
        </p:nvSpPr>
        <p:spPr>
          <a:xfrm>
            <a:off x="6758213" y="4678616"/>
            <a:ext cx="1060141" cy="28572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B1B79EF0-4E4E-CA4C-900B-C6AC4AE76236}"/>
              </a:ext>
            </a:extLst>
          </p:cNvPr>
          <p:cNvSpPr txBox="1"/>
          <p:nvPr/>
        </p:nvSpPr>
        <p:spPr>
          <a:xfrm>
            <a:off x="6849701" y="46439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bg1"/>
                </a:solidFill>
              </a:rPr>
              <a:t>正電位</a:t>
            </a:r>
          </a:p>
        </p:txBody>
      </p:sp>
      <p:sp>
        <p:nvSpPr>
          <p:cNvPr id="144" name="円/楕円 143">
            <a:extLst>
              <a:ext uri="{FF2B5EF4-FFF2-40B4-BE49-F238E27FC236}">
                <a16:creationId xmlns:a16="http://schemas.microsoft.com/office/drawing/2014/main" id="{DE4A8590-F9BF-3340-BA58-14DC1195E646}"/>
              </a:ext>
            </a:extLst>
          </p:cNvPr>
          <p:cNvSpPr/>
          <p:nvPr/>
        </p:nvSpPr>
        <p:spPr>
          <a:xfrm>
            <a:off x="5285512" y="2299673"/>
            <a:ext cx="1060141" cy="28572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24C9C634-E543-F64F-8974-A419D291F755}"/>
              </a:ext>
            </a:extLst>
          </p:cNvPr>
          <p:cNvSpPr txBox="1"/>
          <p:nvPr/>
        </p:nvSpPr>
        <p:spPr>
          <a:xfrm>
            <a:off x="5377000" y="22649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bg1"/>
                </a:solidFill>
              </a:rPr>
              <a:t>正電位</a:t>
            </a:r>
          </a:p>
        </p:txBody>
      </p:sp>
    </p:spTree>
    <p:extLst>
      <p:ext uri="{BB962C8B-B14F-4D97-AF65-F5344CB8AC3E}">
        <p14:creationId xmlns:p14="http://schemas.microsoft.com/office/powerpoint/2010/main" val="44324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コンテンツ プレースホルダー 8" descr="ダイアグラム, 設計図&#10;&#10;自動的に生成された説明">
            <a:extLst>
              <a:ext uri="{FF2B5EF4-FFF2-40B4-BE49-F238E27FC236}">
                <a16:creationId xmlns:a16="http://schemas.microsoft.com/office/drawing/2014/main" id="{7CCFDE67-BCFE-FD40-88B8-F300D309D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6134" y="-155899"/>
            <a:ext cx="9559731" cy="7169798"/>
          </a:xfrm>
        </p:spPr>
      </p:pic>
    </p:spTree>
    <p:extLst>
      <p:ext uri="{BB962C8B-B14F-4D97-AF65-F5344CB8AC3E}">
        <p14:creationId xmlns:p14="http://schemas.microsoft.com/office/powerpoint/2010/main" val="76322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FC520335-97E1-0043-8C8F-04BF9DE1C2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l="25544" r="28066"/>
          <a:stretch/>
        </p:blipFill>
        <p:spPr>
          <a:xfrm>
            <a:off x="7331336" y="120316"/>
            <a:ext cx="4093029" cy="6617368"/>
          </a:xfrm>
          <a:prstGeom prst="rect">
            <a:avLst/>
          </a:prstGeom>
        </p:spPr>
      </p:pic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5508E0E8-AD0F-144D-9327-DFF5B3F3A2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2536" y="987626"/>
            <a:ext cx="7108800" cy="53316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D189CCD-B39E-AE43-93DD-5225933B1DE2}"/>
              </a:ext>
            </a:extLst>
          </p:cNvPr>
          <p:cNvSpPr/>
          <p:nvPr/>
        </p:nvSpPr>
        <p:spPr>
          <a:xfrm>
            <a:off x="3954633" y="1538344"/>
            <a:ext cx="208575" cy="14084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841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8490</TotalTime>
  <Words>69</Words>
  <Application>Microsoft Macintosh PowerPoint</Application>
  <PresentationFormat>ワイド画面</PresentationFormat>
  <Paragraphs>52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染谷諒</dc:creator>
  <cp:lastModifiedBy>染谷諒</cp:lastModifiedBy>
  <cp:revision>12</cp:revision>
  <dcterms:created xsi:type="dcterms:W3CDTF">2022-06-15T08:59:09Z</dcterms:created>
  <dcterms:modified xsi:type="dcterms:W3CDTF">2022-06-27T07:00:26Z</dcterms:modified>
</cp:coreProperties>
</file>