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61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D7D02-C2B7-4A0C-B19E-F81B6D2661C9}" v="818" dt="2024-06-06T11:07:18.753"/>
    <p1510:client id="{B98E4DDE-6798-497F-B30D-158628EB4F78}" v="278" dt="2024-06-06T08:49:33.417"/>
    <p1510:client id="{F3E0304F-A5D7-4A30-95B3-78BC31DBCD1D}" v="793" dt="2024-06-06T06:57:18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dd24b4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2dd24b4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2dd24b4b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2dd24b4b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5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2dd24b4b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2dd24b4b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2dd24b4b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2dd24b4b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-9320" y="1528"/>
            <a:ext cx="9153370" cy="23044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f-ZA"/>
          </a:p>
        </p:txBody>
      </p:sp>
      <p:sp>
        <p:nvSpPr>
          <p:cNvPr id="73" name="Google Shape;73;p14"/>
          <p:cNvSpPr/>
          <p:nvPr/>
        </p:nvSpPr>
        <p:spPr>
          <a:xfrm>
            <a:off x="1987630" y="526106"/>
            <a:ext cx="1671409" cy="1510004"/>
          </a:xfrm>
          <a:prstGeom prst="roundRect">
            <a:avLst>
              <a:gd name="adj" fmla="val 743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flipV="1">
            <a:off x="197863" y="2884554"/>
            <a:ext cx="8694333" cy="35922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84800" y="3282063"/>
            <a:ext cx="8697599" cy="22861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6798446" y="2913945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*********</a:t>
            </a:r>
          </a:p>
        </p:txBody>
      </p:sp>
      <p:sp>
        <p:nvSpPr>
          <p:cNvPr id="78" name="Google Shape;78;p14"/>
          <p:cNvSpPr txBox="1"/>
          <p:nvPr/>
        </p:nvSpPr>
        <p:spPr>
          <a:xfrm>
            <a:off x="1707413" y="2928401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山田太郎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799560" y="2496445"/>
            <a:ext cx="132751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パスワード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707478" y="2515526"/>
            <a:ext cx="94557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名前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6975" y="95052"/>
            <a:ext cx="175219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lt1"/>
                </a:solidFill>
              </a:rPr>
              <a:t>ユーザー一覧</a:t>
            </a:r>
            <a:endParaRPr sz="2000" b="1">
              <a:solidFill>
                <a:schemeClr val="lt1"/>
              </a:solidFill>
            </a:endParaRPr>
          </a:p>
        </p:txBody>
      </p:sp>
      <p:cxnSp>
        <p:nvCxnSpPr>
          <p:cNvPr id="83" name="Google Shape;83;p14"/>
          <p:cNvCxnSpPr/>
          <p:nvPr/>
        </p:nvCxnSpPr>
        <p:spPr>
          <a:xfrm flipV="1">
            <a:off x="181534" y="3662508"/>
            <a:ext cx="8710662" cy="9796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4"/>
          <p:cNvSpPr txBox="1"/>
          <p:nvPr/>
        </p:nvSpPr>
        <p:spPr>
          <a:xfrm>
            <a:off x="1707413" y="3276189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関田誠大</a:t>
            </a:r>
          </a:p>
        </p:txBody>
      </p:sp>
      <p:sp>
        <p:nvSpPr>
          <p:cNvPr id="81" name="Google Shape;81;p14"/>
          <p:cNvSpPr txBox="1"/>
          <p:nvPr/>
        </p:nvSpPr>
        <p:spPr>
          <a:xfrm>
            <a:off x="384590" y="2496445"/>
            <a:ext cx="136764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sz="1600" b="1">
                <a:solidFill>
                  <a:schemeClr val="dk2"/>
                </a:solidFill>
              </a:rPr>
              <a:t>ユーザーID</a:t>
            </a:r>
            <a:endParaRPr lang="ja-JP" altLang="en-US" sz="1600" b="1">
              <a:solidFill>
                <a:schemeClr val="dk2"/>
              </a:solidFill>
            </a:endParaRPr>
          </a:p>
        </p:txBody>
      </p:sp>
      <p:pic>
        <p:nvPicPr>
          <p:cNvPr id="12" name="図 11" descr="アイコン&#10;&#10;説明は自動で生成されたものです">
            <a:extLst>
              <a:ext uri="{FF2B5EF4-FFF2-40B4-BE49-F238E27FC236}">
                <a16:creationId xmlns:a16="http://schemas.microsoft.com/office/drawing/2014/main" id="{071BA348-6CBE-7AA2-2168-2E2B2E0C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11" y="775854"/>
            <a:ext cx="719206" cy="585356"/>
          </a:xfrm>
          <a:prstGeom prst="rect">
            <a:avLst/>
          </a:prstGeom>
        </p:spPr>
      </p:pic>
      <p:sp>
        <p:nvSpPr>
          <p:cNvPr id="97" name="Google Shape;97;p14"/>
          <p:cNvSpPr txBox="1"/>
          <p:nvPr/>
        </p:nvSpPr>
        <p:spPr>
          <a:xfrm>
            <a:off x="2232005" y="1360709"/>
            <a:ext cx="130065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dk2"/>
                </a:solidFill>
              </a:rPr>
              <a:t>出勤登録</a:t>
            </a:r>
            <a:endParaRPr sz="2000" b="1">
              <a:solidFill>
                <a:schemeClr val="dk2"/>
              </a:solidFill>
            </a:endParaRPr>
          </a:p>
        </p:txBody>
      </p:sp>
      <p:cxnSp>
        <p:nvCxnSpPr>
          <p:cNvPr id="87" name="Google Shape;87;p14"/>
          <p:cNvCxnSpPr/>
          <p:nvPr/>
        </p:nvCxnSpPr>
        <p:spPr>
          <a:xfrm flipV="1">
            <a:off x="188065" y="4051436"/>
            <a:ext cx="8707397" cy="13063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/>
          <p:nvPr/>
        </p:nvSpPr>
        <p:spPr>
          <a:xfrm>
            <a:off x="1707413" y="3674914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西田有志</a:t>
            </a:r>
          </a:p>
        </p:txBody>
      </p:sp>
      <p:sp>
        <p:nvSpPr>
          <p:cNvPr id="91" name="Google Shape;91;p14"/>
          <p:cNvSpPr txBox="1"/>
          <p:nvPr/>
        </p:nvSpPr>
        <p:spPr>
          <a:xfrm>
            <a:off x="2984363" y="2506161"/>
            <a:ext cx="124642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フリガナ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965648" y="2502464"/>
            <a:ext cx="171456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メールアドレス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86132" y="3647828"/>
            <a:ext cx="113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altLang="en-US" sz="1200">
                <a:solidFill>
                  <a:schemeClr val="dk2"/>
                </a:solidFill>
              </a:rPr>
              <a:t>98765</a:t>
            </a:r>
            <a:endParaRPr lang="ja-JP" altLang="en-US" sz="1200"/>
          </a:p>
        </p:txBody>
      </p:sp>
      <p:sp>
        <p:nvSpPr>
          <p:cNvPr id="93" name="Google Shape;93;p14"/>
          <p:cNvSpPr/>
          <p:nvPr/>
        </p:nvSpPr>
        <p:spPr>
          <a:xfrm>
            <a:off x="4220773" y="532241"/>
            <a:ext cx="1673685" cy="1496941"/>
          </a:xfrm>
          <a:prstGeom prst="roundRect">
            <a:avLst>
              <a:gd name="adj" fmla="val 743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487273" y="1355411"/>
            <a:ext cx="125166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ja" altLang="en-US" sz="2000" b="1">
                <a:solidFill>
                  <a:schemeClr val="dk2"/>
                </a:solidFill>
              </a:rPr>
              <a:t>勤怠一覧</a:t>
            </a:r>
            <a:endParaRPr lang="ja" sz="2000" b="1">
              <a:solidFill>
                <a:schemeClr val="dk2"/>
              </a:solidFill>
            </a:endParaRPr>
          </a:p>
        </p:txBody>
      </p:sp>
      <p:sp>
        <p:nvSpPr>
          <p:cNvPr id="3" name="Google Shape;89;p14">
            <a:extLst>
              <a:ext uri="{FF2B5EF4-FFF2-40B4-BE49-F238E27FC236}">
                <a16:creationId xmlns:a16="http://schemas.microsoft.com/office/drawing/2014/main" id="{4C83A0C0-673A-42ED-8957-2D944B07B2AB}"/>
              </a:ext>
            </a:extLst>
          </p:cNvPr>
          <p:cNvSpPr txBox="1"/>
          <p:nvPr/>
        </p:nvSpPr>
        <p:spPr>
          <a:xfrm>
            <a:off x="386132" y="2915297"/>
            <a:ext cx="113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altLang="en-US" sz="1200">
                <a:solidFill>
                  <a:schemeClr val="dk2"/>
                </a:solidFill>
              </a:rPr>
              <a:t>12345</a:t>
            </a:r>
            <a:endParaRPr lang="ja-JP" altLang="en-US" sz="1200"/>
          </a:p>
        </p:txBody>
      </p:sp>
      <p:sp>
        <p:nvSpPr>
          <p:cNvPr id="4" name="Google Shape;78;p14">
            <a:extLst>
              <a:ext uri="{FF2B5EF4-FFF2-40B4-BE49-F238E27FC236}">
                <a16:creationId xmlns:a16="http://schemas.microsoft.com/office/drawing/2014/main" id="{C827D6CC-6492-7A53-AA23-80BFFF686E62}"/>
              </a:ext>
            </a:extLst>
          </p:cNvPr>
          <p:cNvSpPr txBox="1"/>
          <p:nvPr/>
        </p:nvSpPr>
        <p:spPr>
          <a:xfrm>
            <a:off x="2984631" y="2931774"/>
            <a:ext cx="159659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ヤマダタロウ</a:t>
            </a:r>
          </a:p>
        </p:txBody>
      </p:sp>
      <p:sp>
        <p:nvSpPr>
          <p:cNvPr id="5" name="Google Shape;86;p14">
            <a:extLst>
              <a:ext uri="{FF2B5EF4-FFF2-40B4-BE49-F238E27FC236}">
                <a16:creationId xmlns:a16="http://schemas.microsoft.com/office/drawing/2014/main" id="{47394408-1D5E-CC94-3024-82EC371E88F5}"/>
              </a:ext>
            </a:extLst>
          </p:cNvPr>
          <p:cNvSpPr txBox="1"/>
          <p:nvPr/>
        </p:nvSpPr>
        <p:spPr>
          <a:xfrm>
            <a:off x="2984631" y="3279562"/>
            <a:ext cx="1681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セキタマサヒロ</a:t>
            </a:r>
          </a:p>
        </p:txBody>
      </p:sp>
      <p:sp>
        <p:nvSpPr>
          <p:cNvPr id="6" name="Google Shape;90;p14">
            <a:extLst>
              <a:ext uri="{FF2B5EF4-FFF2-40B4-BE49-F238E27FC236}">
                <a16:creationId xmlns:a16="http://schemas.microsoft.com/office/drawing/2014/main" id="{2FADC1B8-5ABA-660B-76B9-230799C3DD89}"/>
              </a:ext>
            </a:extLst>
          </p:cNvPr>
          <p:cNvSpPr txBox="1"/>
          <p:nvPr/>
        </p:nvSpPr>
        <p:spPr>
          <a:xfrm>
            <a:off x="2984631" y="3678287"/>
            <a:ext cx="184478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ニシダユウジ</a:t>
            </a:r>
          </a:p>
        </p:txBody>
      </p:sp>
      <p:sp>
        <p:nvSpPr>
          <p:cNvPr id="2" name="Google Shape;89;p14">
            <a:extLst>
              <a:ext uri="{FF2B5EF4-FFF2-40B4-BE49-F238E27FC236}">
                <a16:creationId xmlns:a16="http://schemas.microsoft.com/office/drawing/2014/main" id="{F59E3DDE-6D76-E26E-FEB4-A0D6DDD8FE19}"/>
              </a:ext>
            </a:extLst>
          </p:cNvPr>
          <p:cNvSpPr txBox="1"/>
          <p:nvPr/>
        </p:nvSpPr>
        <p:spPr>
          <a:xfrm>
            <a:off x="386131" y="3246830"/>
            <a:ext cx="113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altLang="en-US" sz="1200">
                <a:solidFill>
                  <a:schemeClr val="dk2"/>
                </a:solidFill>
              </a:rPr>
              <a:t>67890</a:t>
            </a:r>
            <a:endParaRPr lang="ja-JP" altLang="en-US" sz="1200"/>
          </a:p>
        </p:txBody>
      </p:sp>
      <p:sp>
        <p:nvSpPr>
          <p:cNvPr id="7" name="Google Shape;76;p14">
            <a:extLst>
              <a:ext uri="{FF2B5EF4-FFF2-40B4-BE49-F238E27FC236}">
                <a16:creationId xmlns:a16="http://schemas.microsoft.com/office/drawing/2014/main" id="{80868CAE-0432-07F9-CB2C-DD01BA687998}"/>
              </a:ext>
            </a:extLst>
          </p:cNvPr>
          <p:cNvSpPr txBox="1"/>
          <p:nvPr/>
        </p:nvSpPr>
        <p:spPr>
          <a:xfrm>
            <a:off x="6798445" y="3299154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*********</a:t>
            </a:r>
          </a:p>
        </p:txBody>
      </p:sp>
      <p:pic>
        <p:nvPicPr>
          <p:cNvPr id="29" name="図 28" descr="グラフィカル ユーザー インターフェイス が含まれている画像&#10;&#10;説明は自動で生成されたものです">
            <a:extLst>
              <a:ext uri="{FF2B5EF4-FFF2-40B4-BE49-F238E27FC236}">
                <a16:creationId xmlns:a16="http://schemas.microsoft.com/office/drawing/2014/main" id="{8DAE434A-954B-4527-DE0E-CFC58B9821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7" t="34561" r="78135" b="50155"/>
          <a:stretch/>
        </p:blipFill>
        <p:spPr>
          <a:xfrm>
            <a:off x="4598623" y="697390"/>
            <a:ext cx="930098" cy="727376"/>
          </a:xfrm>
          <a:prstGeom prst="rect">
            <a:avLst/>
          </a:prstGeom>
        </p:spPr>
      </p:pic>
      <p:sp>
        <p:nvSpPr>
          <p:cNvPr id="8" name="Google Shape;76;p14">
            <a:extLst>
              <a:ext uri="{FF2B5EF4-FFF2-40B4-BE49-F238E27FC236}">
                <a16:creationId xmlns:a16="http://schemas.microsoft.com/office/drawing/2014/main" id="{F5D11647-8067-3249-37F3-35ED9AC3EB1F}"/>
              </a:ext>
            </a:extLst>
          </p:cNvPr>
          <p:cNvSpPr txBox="1"/>
          <p:nvPr/>
        </p:nvSpPr>
        <p:spPr>
          <a:xfrm>
            <a:off x="6798445" y="3678050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*********</a:t>
            </a:r>
          </a:p>
        </p:txBody>
      </p:sp>
      <p:sp>
        <p:nvSpPr>
          <p:cNvPr id="9" name="Google Shape;76;p14">
            <a:extLst>
              <a:ext uri="{FF2B5EF4-FFF2-40B4-BE49-F238E27FC236}">
                <a16:creationId xmlns:a16="http://schemas.microsoft.com/office/drawing/2014/main" id="{664D11B8-31EB-7E8F-484F-85AE43ED6EAA}"/>
              </a:ext>
            </a:extLst>
          </p:cNvPr>
          <p:cNvSpPr txBox="1"/>
          <p:nvPr/>
        </p:nvSpPr>
        <p:spPr>
          <a:xfrm>
            <a:off x="4967119" y="2904472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〇〇〇〇〇〇</a:t>
            </a:r>
          </a:p>
        </p:txBody>
      </p:sp>
      <p:sp>
        <p:nvSpPr>
          <p:cNvPr id="10" name="Google Shape;76;p14">
            <a:extLst>
              <a:ext uri="{FF2B5EF4-FFF2-40B4-BE49-F238E27FC236}">
                <a16:creationId xmlns:a16="http://schemas.microsoft.com/office/drawing/2014/main" id="{C43DB6CE-9753-DC49-1F6C-252026E3ACD7}"/>
              </a:ext>
            </a:extLst>
          </p:cNvPr>
          <p:cNvSpPr txBox="1"/>
          <p:nvPr/>
        </p:nvSpPr>
        <p:spPr>
          <a:xfrm>
            <a:off x="4967118" y="3289681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〇〇〇〇〇〇</a:t>
            </a:r>
          </a:p>
        </p:txBody>
      </p:sp>
      <p:sp>
        <p:nvSpPr>
          <p:cNvPr id="11" name="Google Shape;76;p14">
            <a:extLst>
              <a:ext uri="{FF2B5EF4-FFF2-40B4-BE49-F238E27FC236}">
                <a16:creationId xmlns:a16="http://schemas.microsoft.com/office/drawing/2014/main" id="{078E48DD-9F3C-EBBD-4803-5C9F90C0E9EA}"/>
              </a:ext>
            </a:extLst>
          </p:cNvPr>
          <p:cNvSpPr txBox="1"/>
          <p:nvPr/>
        </p:nvSpPr>
        <p:spPr>
          <a:xfrm>
            <a:off x="4967118" y="3668577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〇〇〇〇〇〇</a:t>
            </a:r>
          </a:p>
        </p:txBody>
      </p:sp>
      <p:sp>
        <p:nvSpPr>
          <p:cNvPr id="13" name="Google Shape;72;p14">
            <a:extLst>
              <a:ext uri="{FF2B5EF4-FFF2-40B4-BE49-F238E27FC236}">
                <a16:creationId xmlns:a16="http://schemas.microsoft.com/office/drawing/2014/main" id="{711286C6-140D-EFAF-1533-3249FC500ECE}"/>
              </a:ext>
            </a:extLst>
          </p:cNvPr>
          <p:cNvSpPr/>
          <p:nvPr/>
        </p:nvSpPr>
        <p:spPr>
          <a:xfrm>
            <a:off x="-6163" y="4936940"/>
            <a:ext cx="9153370" cy="205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f-Z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-12387" y="1725"/>
            <a:ext cx="9156437" cy="565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252549" y="39880"/>
            <a:ext cx="1311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000" b="1">
                <a:solidFill>
                  <a:schemeClr val="lt1"/>
                </a:solidFill>
              </a:rPr>
              <a:t>出勤登録</a:t>
            </a:r>
          </a:p>
        </p:txBody>
      </p:sp>
      <p:sp>
        <p:nvSpPr>
          <p:cNvPr id="162" name="Google Shape;162;p17"/>
          <p:cNvSpPr txBox="1"/>
          <p:nvPr/>
        </p:nvSpPr>
        <p:spPr>
          <a:xfrm>
            <a:off x="592945" y="1519584"/>
            <a:ext cx="170926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勤怠ID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592097" y="2018051"/>
            <a:ext cx="171515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ユーザーID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308021" y="1591259"/>
            <a:ext cx="1695954" cy="26359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2308021" y="2130738"/>
            <a:ext cx="1695954" cy="2601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592108" y="3103663"/>
            <a:ext cx="171368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600" b="1">
                <a:solidFill>
                  <a:schemeClr val="dk2"/>
                </a:solidFill>
              </a:rPr>
              <a:t>出勤日</a:t>
            </a:r>
          </a:p>
        </p:txBody>
      </p:sp>
      <p:sp>
        <p:nvSpPr>
          <p:cNvPr id="167" name="Google Shape;167;p17"/>
          <p:cNvSpPr txBox="1"/>
          <p:nvPr/>
        </p:nvSpPr>
        <p:spPr>
          <a:xfrm>
            <a:off x="592370" y="2566141"/>
            <a:ext cx="172208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ステータス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2308021" y="2678661"/>
            <a:ext cx="1695954" cy="2601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6933143" y="1605937"/>
            <a:ext cx="739991" cy="2531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2308021" y="3204286"/>
            <a:ext cx="1695954" cy="2601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482621" y="1517948"/>
            <a:ext cx="148819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600" b="1" err="1">
                <a:solidFill>
                  <a:schemeClr val="dk2"/>
                </a:solidFill>
              </a:rPr>
              <a:t>出勤時間</a:t>
            </a:r>
          </a:p>
        </p:txBody>
      </p:sp>
      <p:sp>
        <p:nvSpPr>
          <p:cNvPr id="174" name="Google Shape;174;p17"/>
          <p:cNvSpPr/>
          <p:nvPr/>
        </p:nvSpPr>
        <p:spPr>
          <a:xfrm>
            <a:off x="3802150" y="2765979"/>
            <a:ext cx="133575" cy="92418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802150" y="3301995"/>
            <a:ext cx="133575" cy="92418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2667530" y="3174532"/>
            <a:ext cx="133715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2"/>
                </a:solidFill>
              </a:rPr>
              <a:t>2024/00/00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7465768" y="1723206"/>
            <a:ext cx="130112" cy="85491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4888991" y="3872982"/>
            <a:ext cx="975545" cy="5375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287195" y="3872982"/>
            <a:ext cx="979009" cy="5375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3291626" y="3911082"/>
            <a:ext cx="97592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>
                <a:solidFill>
                  <a:schemeClr val="dk2"/>
                </a:solidFill>
              </a:rPr>
              <a:t>戻る</a:t>
            </a:r>
            <a:endParaRPr lang="ja-JP" altLang="en-US" sz="1800" b="1">
              <a:solidFill>
                <a:schemeClr val="dk2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891268" y="3911082"/>
            <a:ext cx="969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>
                <a:solidFill>
                  <a:schemeClr val="dk2"/>
                </a:solidFill>
              </a:rPr>
              <a:t>登録</a:t>
            </a:r>
            <a:endParaRPr lang="ja-JP" altLang="en-US" sz="1800" b="1">
              <a:solidFill>
                <a:schemeClr val="dk2"/>
              </a:solidFill>
            </a:endParaRPr>
          </a:p>
        </p:txBody>
      </p:sp>
      <p:sp>
        <p:nvSpPr>
          <p:cNvPr id="5" name="Google Shape;171;p17">
            <a:extLst>
              <a:ext uri="{FF2B5EF4-FFF2-40B4-BE49-F238E27FC236}">
                <a16:creationId xmlns:a16="http://schemas.microsoft.com/office/drawing/2014/main" id="{FDD56AE9-C178-A8D1-6795-3A0253B5D471}"/>
              </a:ext>
            </a:extLst>
          </p:cNvPr>
          <p:cNvSpPr/>
          <p:nvPr/>
        </p:nvSpPr>
        <p:spPr>
          <a:xfrm>
            <a:off x="5980643" y="1619792"/>
            <a:ext cx="733063" cy="26012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7;p17">
            <a:extLst>
              <a:ext uri="{FF2B5EF4-FFF2-40B4-BE49-F238E27FC236}">
                <a16:creationId xmlns:a16="http://schemas.microsoft.com/office/drawing/2014/main" id="{7DDC6DA7-E567-11E4-6F46-54FB8AE90E24}"/>
              </a:ext>
            </a:extLst>
          </p:cNvPr>
          <p:cNvSpPr/>
          <p:nvPr/>
        </p:nvSpPr>
        <p:spPr>
          <a:xfrm>
            <a:off x="6530586" y="1723207"/>
            <a:ext cx="130112" cy="85491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505597" y="2043728"/>
            <a:ext cx="14740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 algn="just"/>
            <a:r>
              <a:rPr lang="ja" sz="1600" b="1">
                <a:solidFill>
                  <a:schemeClr val="dk2"/>
                </a:solidFill>
              </a:rPr>
              <a:t>備</a:t>
            </a:r>
            <a:r>
              <a:rPr lang="ja" altLang="en-US" sz="1600" b="1">
                <a:solidFill>
                  <a:schemeClr val="dk2"/>
                </a:solidFill>
              </a:rPr>
              <a:t>　</a:t>
            </a:r>
            <a:r>
              <a:rPr lang="ja" sz="1600" b="1">
                <a:solidFill>
                  <a:schemeClr val="dk2"/>
                </a:solidFill>
              </a:rPr>
              <a:t>考</a:t>
            </a:r>
            <a:endParaRPr lang="ja-JP" altLang="en-US" sz="1600" b="1">
              <a:solidFill>
                <a:schemeClr val="dk2"/>
              </a:solidFill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5981611" y="2103402"/>
            <a:ext cx="1695954" cy="2601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B2CC4454-12B2-786F-139A-B573E5B9CC26}"/>
              </a:ext>
            </a:extLst>
          </p:cNvPr>
          <p:cNvSpPr/>
          <p:nvPr/>
        </p:nvSpPr>
        <p:spPr>
          <a:xfrm>
            <a:off x="-6163" y="4936940"/>
            <a:ext cx="9153370" cy="205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f-ZA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8614F0-C550-D3EB-B55A-4CBA60E1A0E1}"/>
              </a:ext>
            </a:extLst>
          </p:cNvPr>
          <p:cNvSpPr txBox="1"/>
          <p:nvPr/>
        </p:nvSpPr>
        <p:spPr>
          <a:xfrm>
            <a:off x="6629401" y="1607126"/>
            <a:ext cx="380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/>
              <a:t>：</a:t>
            </a:r>
          </a:p>
        </p:txBody>
      </p:sp>
      <p:pic>
        <p:nvPicPr>
          <p:cNvPr id="2" name="図 1" descr="モニター画面に映る文字&#10;&#10;説明は自動で生成されたものです">
            <a:extLst>
              <a:ext uri="{FF2B5EF4-FFF2-40B4-BE49-F238E27FC236}">
                <a16:creationId xmlns:a16="http://schemas.microsoft.com/office/drawing/2014/main" id="{FCFF0D23-9664-EC11-8B34-8FC8FC46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33" y="3435926"/>
            <a:ext cx="1351858" cy="10044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840F40E-112A-C0E9-F13D-A9C257ED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80000">
            <a:off x="7555768" y="3224645"/>
            <a:ext cx="1212581" cy="11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2;p14">
            <a:extLst>
              <a:ext uri="{FF2B5EF4-FFF2-40B4-BE49-F238E27FC236}">
                <a16:creationId xmlns:a16="http://schemas.microsoft.com/office/drawing/2014/main" id="{64CBE405-4459-95D2-C58D-ED50BA98DF59}"/>
              </a:ext>
            </a:extLst>
          </p:cNvPr>
          <p:cNvSpPr/>
          <p:nvPr/>
        </p:nvSpPr>
        <p:spPr>
          <a:xfrm>
            <a:off x="-9320" y="1528"/>
            <a:ext cx="9153370" cy="230448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f-ZA"/>
          </a:p>
        </p:txBody>
      </p:sp>
      <p:sp>
        <p:nvSpPr>
          <p:cNvPr id="131" name="Google Shape;131;p16"/>
          <p:cNvSpPr txBox="1"/>
          <p:nvPr/>
        </p:nvSpPr>
        <p:spPr>
          <a:xfrm>
            <a:off x="3184584" y="2840868"/>
            <a:ext cx="67704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04/01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042677" y="2458005"/>
            <a:ext cx="8123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2"/>
                </a:solidFill>
              </a:rPr>
              <a:t>退勤日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143439" y="2451078"/>
            <a:ext cx="124461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2"/>
                </a:solidFill>
              </a:rPr>
              <a:t>ステータス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278942" y="2449528"/>
            <a:ext cx="819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2"/>
                </a:solidFill>
              </a:rPr>
              <a:t>勤怠ID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201232" y="3476"/>
            <a:ext cx="1682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lt1"/>
                </a:solidFill>
              </a:rPr>
              <a:t>勤怠一覧</a:t>
            </a:r>
            <a:endParaRPr lang="ja-JP" altLang="en-US" sz="2000">
              <a:solidFill>
                <a:schemeClr val="lt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4008930" y="2839236"/>
            <a:ext cx="6943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200">
                <a:solidFill>
                  <a:schemeClr val="dk2"/>
                </a:solidFill>
              </a:rPr>
              <a:t>8</a:t>
            </a:r>
            <a:r>
              <a:rPr lang="ja" sz="1200">
                <a:solidFill>
                  <a:schemeClr val="dk2"/>
                </a:solidFill>
              </a:rPr>
              <a:t>:00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1017367" y="2449529"/>
            <a:ext cx="112617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2"/>
                </a:solidFill>
              </a:rPr>
              <a:t>ユーザーID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3184319" y="2451078"/>
            <a:ext cx="82205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2"/>
                </a:solidFill>
              </a:rPr>
              <a:t>出勤日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3999003" y="2444150"/>
            <a:ext cx="104372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2"/>
                </a:solidFill>
              </a:rPr>
              <a:t>出勤時間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5871885" y="2458006"/>
            <a:ext cx="142126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2"/>
                </a:solidFill>
              </a:rPr>
              <a:t>退勤時間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712364" y="2461469"/>
            <a:ext cx="102294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2"/>
                </a:solidFill>
              </a:rPr>
              <a:t>休憩時間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514990" y="2468396"/>
            <a:ext cx="62462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b="1">
                <a:solidFill>
                  <a:schemeClr val="dk2"/>
                </a:solidFill>
              </a:rPr>
              <a:t>備考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A91292A1-7B0E-3C5B-4278-01964B4D919F}"/>
              </a:ext>
            </a:extLst>
          </p:cNvPr>
          <p:cNvSpPr/>
          <p:nvPr/>
        </p:nvSpPr>
        <p:spPr>
          <a:xfrm>
            <a:off x="-6163" y="4936940"/>
            <a:ext cx="9153370" cy="205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f-ZA"/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FC6EF8C3-ED63-97E8-9035-A664B4A08EE0}"/>
              </a:ext>
            </a:extLst>
          </p:cNvPr>
          <p:cNvSpPr/>
          <p:nvPr/>
        </p:nvSpPr>
        <p:spPr>
          <a:xfrm>
            <a:off x="6401547" y="540612"/>
            <a:ext cx="1671409" cy="1510004"/>
          </a:xfrm>
          <a:prstGeom prst="roundRect">
            <a:avLst>
              <a:gd name="adj" fmla="val 743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7;p14">
            <a:extLst>
              <a:ext uri="{FF2B5EF4-FFF2-40B4-BE49-F238E27FC236}">
                <a16:creationId xmlns:a16="http://schemas.microsoft.com/office/drawing/2014/main" id="{2945E627-CC20-B061-347E-CB7EAE986362}"/>
              </a:ext>
            </a:extLst>
          </p:cNvPr>
          <p:cNvSpPr txBox="1"/>
          <p:nvPr/>
        </p:nvSpPr>
        <p:spPr>
          <a:xfrm>
            <a:off x="6645922" y="1375215"/>
            <a:ext cx="130065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000" b="1">
                <a:solidFill>
                  <a:schemeClr val="dk2"/>
                </a:solidFill>
              </a:rPr>
              <a:t>退勤</a:t>
            </a:r>
            <a:r>
              <a:rPr lang="ja" sz="2000" b="1">
                <a:solidFill>
                  <a:schemeClr val="dk2"/>
                </a:solidFill>
              </a:rPr>
              <a:t>登録</a:t>
            </a:r>
            <a:endParaRPr lang="ja" altLang="en-US" sz="2000" b="1">
              <a:solidFill>
                <a:schemeClr val="dk2"/>
              </a:solidFill>
            </a:endParaRPr>
          </a:p>
        </p:txBody>
      </p:sp>
      <p:pic>
        <p:nvPicPr>
          <p:cNvPr id="12" name="図 11" descr="アイコン&#10;&#10;説明は自動で生成されたものです">
            <a:extLst>
              <a:ext uri="{FF2B5EF4-FFF2-40B4-BE49-F238E27FC236}">
                <a16:creationId xmlns:a16="http://schemas.microsoft.com/office/drawing/2014/main" id="{15C23A11-F27B-EE86-4B87-4E9AFC60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117" y="540327"/>
            <a:ext cx="1063434" cy="936174"/>
          </a:xfrm>
          <a:prstGeom prst="rect">
            <a:avLst/>
          </a:prstGeom>
        </p:spPr>
      </p:pic>
      <p:cxnSp>
        <p:nvCxnSpPr>
          <p:cNvPr id="16" name="Google Shape;74;p14">
            <a:extLst>
              <a:ext uri="{FF2B5EF4-FFF2-40B4-BE49-F238E27FC236}">
                <a16:creationId xmlns:a16="http://schemas.microsoft.com/office/drawing/2014/main" id="{384ADBDC-2995-DD35-E684-C22EB31617C2}"/>
              </a:ext>
            </a:extLst>
          </p:cNvPr>
          <p:cNvCxnSpPr/>
          <p:nvPr/>
        </p:nvCxnSpPr>
        <p:spPr>
          <a:xfrm flipV="1">
            <a:off x="201327" y="2836064"/>
            <a:ext cx="8694333" cy="35922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75;p14">
            <a:extLst>
              <a:ext uri="{FF2B5EF4-FFF2-40B4-BE49-F238E27FC236}">
                <a16:creationId xmlns:a16="http://schemas.microsoft.com/office/drawing/2014/main" id="{B483EA3F-0A5B-900D-2A17-7E4D8251C4FD}"/>
              </a:ext>
            </a:extLst>
          </p:cNvPr>
          <p:cNvCxnSpPr/>
          <p:nvPr/>
        </p:nvCxnSpPr>
        <p:spPr>
          <a:xfrm>
            <a:off x="233291" y="3219718"/>
            <a:ext cx="8697599" cy="22861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3;p14">
            <a:extLst>
              <a:ext uri="{FF2B5EF4-FFF2-40B4-BE49-F238E27FC236}">
                <a16:creationId xmlns:a16="http://schemas.microsoft.com/office/drawing/2014/main" id="{B93D041A-FA35-91A1-2761-48E73627612A}"/>
              </a:ext>
            </a:extLst>
          </p:cNvPr>
          <p:cNvCxnSpPr/>
          <p:nvPr/>
        </p:nvCxnSpPr>
        <p:spPr>
          <a:xfrm flipV="1">
            <a:off x="230025" y="3600163"/>
            <a:ext cx="8710662" cy="9796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87;p14">
            <a:extLst>
              <a:ext uri="{FF2B5EF4-FFF2-40B4-BE49-F238E27FC236}">
                <a16:creationId xmlns:a16="http://schemas.microsoft.com/office/drawing/2014/main" id="{FA4FEF01-BB60-7F62-7C92-6F7B1809BED6}"/>
              </a:ext>
            </a:extLst>
          </p:cNvPr>
          <p:cNvCxnSpPr/>
          <p:nvPr/>
        </p:nvCxnSpPr>
        <p:spPr>
          <a:xfrm flipV="1">
            <a:off x="236556" y="3989091"/>
            <a:ext cx="8707397" cy="13063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78;p14">
            <a:extLst>
              <a:ext uri="{FF2B5EF4-FFF2-40B4-BE49-F238E27FC236}">
                <a16:creationId xmlns:a16="http://schemas.microsoft.com/office/drawing/2014/main" id="{1C67F5BA-C74F-4153-04A2-DFBA58D733AC}"/>
              </a:ext>
            </a:extLst>
          </p:cNvPr>
          <p:cNvSpPr txBox="1"/>
          <p:nvPr/>
        </p:nvSpPr>
        <p:spPr>
          <a:xfrm>
            <a:off x="2188858" y="2838347"/>
            <a:ext cx="72900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退勤</a:t>
            </a:r>
          </a:p>
        </p:txBody>
      </p:sp>
      <p:sp>
        <p:nvSpPr>
          <p:cNvPr id="26" name="Google Shape;86;p14">
            <a:extLst>
              <a:ext uri="{FF2B5EF4-FFF2-40B4-BE49-F238E27FC236}">
                <a16:creationId xmlns:a16="http://schemas.microsoft.com/office/drawing/2014/main" id="{F4B72D80-DFFD-9875-343D-953635BE3FCB}"/>
              </a:ext>
            </a:extLst>
          </p:cNvPr>
          <p:cNvSpPr txBox="1"/>
          <p:nvPr/>
        </p:nvSpPr>
        <p:spPr>
          <a:xfrm>
            <a:off x="2199250" y="3234626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1200">
                <a:solidFill>
                  <a:schemeClr val="dk2"/>
                </a:solidFill>
              </a:rPr>
              <a:t>出勤</a:t>
            </a:r>
          </a:p>
        </p:txBody>
      </p:sp>
      <p:sp>
        <p:nvSpPr>
          <p:cNvPr id="28" name="Google Shape;90;p14">
            <a:extLst>
              <a:ext uri="{FF2B5EF4-FFF2-40B4-BE49-F238E27FC236}">
                <a16:creationId xmlns:a16="http://schemas.microsoft.com/office/drawing/2014/main" id="{0AED060A-5604-94F4-6ED6-BCFF635496F5}"/>
              </a:ext>
            </a:extLst>
          </p:cNvPr>
          <p:cNvSpPr txBox="1"/>
          <p:nvPr/>
        </p:nvSpPr>
        <p:spPr>
          <a:xfrm>
            <a:off x="2199250" y="3633351"/>
            <a:ext cx="1452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ja" altLang="en-US" sz="1200">
                <a:solidFill>
                  <a:schemeClr val="dk2"/>
                </a:solidFill>
              </a:rPr>
              <a:t>早退</a:t>
            </a:r>
            <a:r>
              <a:rPr lang="ja" sz="1200">
                <a:latin typeface="Hiragino Kaku Gothic ProN"/>
              </a:rPr>
              <a:t> </a:t>
            </a:r>
            <a:endParaRPr lang="ja" altLang="en-US" sz="1200">
              <a:solidFill>
                <a:schemeClr val="dk2"/>
              </a:solidFill>
            </a:endParaRPr>
          </a:p>
        </p:txBody>
      </p:sp>
      <p:sp>
        <p:nvSpPr>
          <p:cNvPr id="30" name="Google Shape;89;p14">
            <a:extLst>
              <a:ext uri="{FF2B5EF4-FFF2-40B4-BE49-F238E27FC236}">
                <a16:creationId xmlns:a16="http://schemas.microsoft.com/office/drawing/2014/main" id="{F580E1E5-2505-3D4E-33F6-1E9873A4E2C9}"/>
              </a:ext>
            </a:extLst>
          </p:cNvPr>
          <p:cNvSpPr txBox="1"/>
          <p:nvPr/>
        </p:nvSpPr>
        <p:spPr>
          <a:xfrm>
            <a:off x="1023442" y="3613192"/>
            <a:ext cx="113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altLang="en-US" sz="1200">
                <a:solidFill>
                  <a:schemeClr val="dk2"/>
                </a:solidFill>
              </a:rPr>
              <a:t>98765</a:t>
            </a:r>
            <a:endParaRPr lang="ja-JP" altLang="en-US" sz="1200"/>
          </a:p>
        </p:txBody>
      </p:sp>
      <p:sp>
        <p:nvSpPr>
          <p:cNvPr id="32" name="Google Shape;89;p14">
            <a:extLst>
              <a:ext uri="{FF2B5EF4-FFF2-40B4-BE49-F238E27FC236}">
                <a16:creationId xmlns:a16="http://schemas.microsoft.com/office/drawing/2014/main" id="{06D8BCBC-0F22-07A2-E459-8BA641701B84}"/>
              </a:ext>
            </a:extLst>
          </p:cNvPr>
          <p:cNvSpPr txBox="1"/>
          <p:nvPr/>
        </p:nvSpPr>
        <p:spPr>
          <a:xfrm>
            <a:off x="1023441" y="3212194"/>
            <a:ext cx="113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altLang="en-US" sz="1200">
                <a:solidFill>
                  <a:schemeClr val="dk2"/>
                </a:solidFill>
              </a:rPr>
              <a:t>67890</a:t>
            </a:r>
            <a:endParaRPr lang="ja-JP" altLang="en-US" sz="1200"/>
          </a:p>
        </p:txBody>
      </p:sp>
      <p:sp>
        <p:nvSpPr>
          <p:cNvPr id="34" name="Google Shape;89;p14">
            <a:extLst>
              <a:ext uri="{FF2B5EF4-FFF2-40B4-BE49-F238E27FC236}">
                <a16:creationId xmlns:a16="http://schemas.microsoft.com/office/drawing/2014/main" id="{7D517F41-EB2D-CD60-9BA3-EB4066713645}"/>
              </a:ext>
            </a:extLst>
          </p:cNvPr>
          <p:cNvSpPr txBox="1"/>
          <p:nvPr/>
        </p:nvSpPr>
        <p:spPr>
          <a:xfrm>
            <a:off x="1002660" y="2832170"/>
            <a:ext cx="113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altLang="en-US" sz="1200">
                <a:solidFill>
                  <a:schemeClr val="dk2"/>
                </a:solidFill>
              </a:rPr>
              <a:t>12345</a:t>
            </a:r>
            <a:endParaRPr lang="ja-JP" altLang="en-US" sz="1200"/>
          </a:p>
        </p:txBody>
      </p:sp>
      <p:sp>
        <p:nvSpPr>
          <p:cNvPr id="35" name="Google Shape;131;p16">
            <a:extLst>
              <a:ext uri="{FF2B5EF4-FFF2-40B4-BE49-F238E27FC236}">
                <a16:creationId xmlns:a16="http://schemas.microsoft.com/office/drawing/2014/main" id="{D747D4D1-7494-3242-A346-80B3527714DF}"/>
              </a:ext>
            </a:extLst>
          </p:cNvPr>
          <p:cNvSpPr txBox="1"/>
          <p:nvPr/>
        </p:nvSpPr>
        <p:spPr>
          <a:xfrm>
            <a:off x="5065338" y="2844332"/>
            <a:ext cx="67704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04/01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" name="Google Shape;147;p16">
            <a:extLst>
              <a:ext uri="{FF2B5EF4-FFF2-40B4-BE49-F238E27FC236}">
                <a16:creationId xmlns:a16="http://schemas.microsoft.com/office/drawing/2014/main" id="{DCA29802-CF4A-0EB6-0BF0-89BB9BCFD195}"/>
              </a:ext>
            </a:extLst>
          </p:cNvPr>
          <p:cNvSpPr txBox="1"/>
          <p:nvPr/>
        </p:nvSpPr>
        <p:spPr>
          <a:xfrm>
            <a:off x="5889684" y="2842700"/>
            <a:ext cx="6943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200">
                <a:solidFill>
                  <a:schemeClr val="dk2"/>
                </a:solidFill>
              </a:rPr>
              <a:t>17</a:t>
            </a:r>
            <a:r>
              <a:rPr lang="ja" sz="1200">
                <a:solidFill>
                  <a:schemeClr val="dk2"/>
                </a:solidFill>
              </a:rPr>
              <a:t>:00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7" name="Google Shape;147;p16">
            <a:extLst>
              <a:ext uri="{FF2B5EF4-FFF2-40B4-BE49-F238E27FC236}">
                <a16:creationId xmlns:a16="http://schemas.microsoft.com/office/drawing/2014/main" id="{6AA12FB7-09CB-680C-807A-74B70F81FE30}"/>
              </a:ext>
            </a:extLst>
          </p:cNvPr>
          <p:cNvSpPr txBox="1"/>
          <p:nvPr/>
        </p:nvSpPr>
        <p:spPr>
          <a:xfrm>
            <a:off x="6714029" y="2839236"/>
            <a:ext cx="6943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200">
                <a:solidFill>
                  <a:schemeClr val="dk2"/>
                </a:solidFill>
              </a:rPr>
              <a:t>1</a:t>
            </a:r>
            <a:r>
              <a:rPr lang="ja" sz="1200">
                <a:solidFill>
                  <a:schemeClr val="dk2"/>
                </a:solidFill>
              </a:rPr>
              <a:t>:00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8" name="Google Shape;131;p16">
            <a:extLst>
              <a:ext uri="{FF2B5EF4-FFF2-40B4-BE49-F238E27FC236}">
                <a16:creationId xmlns:a16="http://schemas.microsoft.com/office/drawing/2014/main" id="{847B78B2-C8EB-FFF3-BCEF-1DF6B580E8B5}"/>
              </a:ext>
            </a:extLst>
          </p:cNvPr>
          <p:cNvSpPr txBox="1"/>
          <p:nvPr/>
        </p:nvSpPr>
        <p:spPr>
          <a:xfrm>
            <a:off x="3181120" y="3239186"/>
            <a:ext cx="67704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04/01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9" name="Google Shape;147;p16">
            <a:extLst>
              <a:ext uri="{FF2B5EF4-FFF2-40B4-BE49-F238E27FC236}">
                <a16:creationId xmlns:a16="http://schemas.microsoft.com/office/drawing/2014/main" id="{41C91E78-E243-8638-0D54-45A615854704}"/>
              </a:ext>
            </a:extLst>
          </p:cNvPr>
          <p:cNvSpPr txBox="1"/>
          <p:nvPr/>
        </p:nvSpPr>
        <p:spPr>
          <a:xfrm>
            <a:off x="4005466" y="3237554"/>
            <a:ext cx="6943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200">
                <a:solidFill>
                  <a:schemeClr val="dk2"/>
                </a:solidFill>
              </a:rPr>
              <a:t>10</a:t>
            </a:r>
            <a:r>
              <a:rPr lang="ja" sz="1200">
                <a:solidFill>
                  <a:schemeClr val="dk2"/>
                </a:solidFill>
              </a:rPr>
              <a:t>:00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0" name="Google Shape;131;p16">
            <a:extLst>
              <a:ext uri="{FF2B5EF4-FFF2-40B4-BE49-F238E27FC236}">
                <a16:creationId xmlns:a16="http://schemas.microsoft.com/office/drawing/2014/main" id="{981CD3DA-FCCC-050C-13CE-9EFCBC26C492}"/>
              </a:ext>
            </a:extLst>
          </p:cNvPr>
          <p:cNvSpPr txBox="1"/>
          <p:nvPr/>
        </p:nvSpPr>
        <p:spPr>
          <a:xfrm>
            <a:off x="3184584" y="3616722"/>
            <a:ext cx="67704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04/01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1" name="Google Shape;147;p16">
            <a:extLst>
              <a:ext uri="{FF2B5EF4-FFF2-40B4-BE49-F238E27FC236}">
                <a16:creationId xmlns:a16="http://schemas.microsoft.com/office/drawing/2014/main" id="{4699386B-838F-CFE8-C9D3-C03296FE1782}"/>
              </a:ext>
            </a:extLst>
          </p:cNvPr>
          <p:cNvSpPr txBox="1"/>
          <p:nvPr/>
        </p:nvSpPr>
        <p:spPr>
          <a:xfrm>
            <a:off x="4008930" y="3615090"/>
            <a:ext cx="6943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200">
                <a:solidFill>
                  <a:schemeClr val="dk2"/>
                </a:solidFill>
              </a:rPr>
              <a:t>10</a:t>
            </a:r>
            <a:r>
              <a:rPr lang="ja" sz="1200">
                <a:solidFill>
                  <a:schemeClr val="dk2"/>
                </a:solidFill>
              </a:rPr>
              <a:t>:00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2" name="Google Shape;131;p16">
            <a:extLst>
              <a:ext uri="{FF2B5EF4-FFF2-40B4-BE49-F238E27FC236}">
                <a16:creationId xmlns:a16="http://schemas.microsoft.com/office/drawing/2014/main" id="{21427ADB-3009-C10C-6172-694870760144}"/>
              </a:ext>
            </a:extLst>
          </p:cNvPr>
          <p:cNvSpPr txBox="1"/>
          <p:nvPr/>
        </p:nvSpPr>
        <p:spPr>
          <a:xfrm>
            <a:off x="5072266" y="3606331"/>
            <a:ext cx="67704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2"/>
                </a:solidFill>
              </a:rPr>
              <a:t>04/01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3" name="Google Shape;147;p16">
            <a:extLst>
              <a:ext uri="{FF2B5EF4-FFF2-40B4-BE49-F238E27FC236}">
                <a16:creationId xmlns:a16="http://schemas.microsoft.com/office/drawing/2014/main" id="{F142A4E2-5976-403F-C6CC-DC20DE083694}"/>
              </a:ext>
            </a:extLst>
          </p:cNvPr>
          <p:cNvSpPr txBox="1"/>
          <p:nvPr/>
        </p:nvSpPr>
        <p:spPr>
          <a:xfrm>
            <a:off x="5896612" y="3604699"/>
            <a:ext cx="6943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200">
                <a:solidFill>
                  <a:schemeClr val="dk2"/>
                </a:solidFill>
              </a:rPr>
              <a:t>15</a:t>
            </a:r>
            <a:r>
              <a:rPr lang="ja" sz="1200">
                <a:solidFill>
                  <a:schemeClr val="dk2"/>
                </a:solidFill>
              </a:rPr>
              <a:t>:00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4" name="Google Shape;147;p16">
            <a:extLst>
              <a:ext uri="{FF2B5EF4-FFF2-40B4-BE49-F238E27FC236}">
                <a16:creationId xmlns:a16="http://schemas.microsoft.com/office/drawing/2014/main" id="{BBB26168-FC93-C2F0-5BA7-5BC54B6892BE}"/>
              </a:ext>
            </a:extLst>
          </p:cNvPr>
          <p:cNvSpPr txBox="1"/>
          <p:nvPr/>
        </p:nvSpPr>
        <p:spPr>
          <a:xfrm>
            <a:off x="6714029" y="3611627"/>
            <a:ext cx="6943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200">
                <a:solidFill>
                  <a:schemeClr val="dk2"/>
                </a:solidFill>
              </a:rPr>
              <a:t>1</a:t>
            </a:r>
            <a:r>
              <a:rPr lang="ja" sz="1200">
                <a:solidFill>
                  <a:schemeClr val="dk2"/>
                </a:solidFill>
              </a:rPr>
              <a:t>:00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5" name="Google Shape;147;p16">
            <a:extLst>
              <a:ext uri="{FF2B5EF4-FFF2-40B4-BE49-F238E27FC236}">
                <a16:creationId xmlns:a16="http://schemas.microsoft.com/office/drawing/2014/main" id="{ABB71FF8-3963-8590-977B-69D50C20C91F}"/>
              </a:ext>
            </a:extLst>
          </p:cNvPr>
          <p:cNvSpPr txBox="1"/>
          <p:nvPr/>
        </p:nvSpPr>
        <p:spPr>
          <a:xfrm>
            <a:off x="7569548" y="3625480"/>
            <a:ext cx="17126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200" err="1">
                <a:solidFill>
                  <a:schemeClr val="dk2"/>
                </a:solidFill>
              </a:rPr>
              <a:t>体調不良のため早退</a:t>
            </a:r>
          </a:p>
        </p:txBody>
      </p:sp>
      <p:sp>
        <p:nvSpPr>
          <p:cNvPr id="47" name="Google Shape;89;p14">
            <a:extLst>
              <a:ext uri="{FF2B5EF4-FFF2-40B4-BE49-F238E27FC236}">
                <a16:creationId xmlns:a16="http://schemas.microsoft.com/office/drawing/2014/main" id="{67121E51-60A5-0682-1A24-FAD2C1F5B355}"/>
              </a:ext>
            </a:extLst>
          </p:cNvPr>
          <p:cNvSpPr txBox="1"/>
          <p:nvPr/>
        </p:nvSpPr>
        <p:spPr>
          <a:xfrm>
            <a:off x="268368" y="3606264"/>
            <a:ext cx="113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altLang="en-US" sz="1200">
                <a:solidFill>
                  <a:schemeClr val="dk2"/>
                </a:solidFill>
              </a:rPr>
              <a:t>30303</a:t>
            </a:r>
          </a:p>
        </p:txBody>
      </p:sp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B5C0AC4F-ABA9-3643-5572-3F658AB7C985}"/>
              </a:ext>
            </a:extLst>
          </p:cNvPr>
          <p:cNvSpPr txBox="1"/>
          <p:nvPr/>
        </p:nvSpPr>
        <p:spPr>
          <a:xfrm>
            <a:off x="268368" y="2873733"/>
            <a:ext cx="113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altLang="en-US" sz="1200">
                <a:solidFill>
                  <a:schemeClr val="dk2"/>
                </a:solidFill>
              </a:rPr>
              <a:t>10101</a:t>
            </a:r>
          </a:p>
        </p:txBody>
      </p:sp>
      <p:sp>
        <p:nvSpPr>
          <p:cNvPr id="51" name="Google Shape;89;p14">
            <a:extLst>
              <a:ext uri="{FF2B5EF4-FFF2-40B4-BE49-F238E27FC236}">
                <a16:creationId xmlns:a16="http://schemas.microsoft.com/office/drawing/2014/main" id="{89D29FED-2117-FC72-5719-DA37D5EA3DC9}"/>
              </a:ext>
            </a:extLst>
          </p:cNvPr>
          <p:cNvSpPr txBox="1"/>
          <p:nvPr/>
        </p:nvSpPr>
        <p:spPr>
          <a:xfrm>
            <a:off x="268367" y="3205266"/>
            <a:ext cx="1135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" altLang="en-US" sz="1200">
                <a:solidFill>
                  <a:schemeClr val="dk2"/>
                </a:solidFill>
              </a:rPr>
              <a:t>20202</a:t>
            </a:r>
          </a:p>
        </p:txBody>
      </p:sp>
      <p:sp>
        <p:nvSpPr>
          <p:cNvPr id="53" name="Google Shape;179;p17">
            <a:extLst>
              <a:ext uri="{FF2B5EF4-FFF2-40B4-BE49-F238E27FC236}">
                <a16:creationId xmlns:a16="http://schemas.microsoft.com/office/drawing/2014/main" id="{83C01436-C505-A1BF-9635-2F314A6DB6DA}"/>
              </a:ext>
            </a:extLst>
          </p:cNvPr>
          <p:cNvSpPr/>
          <p:nvPr/>
        </p:nvSpPr>
        <p:spPr>
          <a:xfrm>
            <a:off x="592486" y="4253982"/>
            <a:ext cx="979009" cy="5375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80;p17">
            <a:extLst>
              <a:ext uri="{FF2B5EF4-FFF2-40B4-BE49-F238E27FC236}">
                <a16:creationId xmlns:a16="http://schemas.microsoft.com/office/drawing/2014/main" id="{BC1CE600-8080-C552-E369-CC912DD0AF20}"/>
              </a:ext>
            </a:extLst>
          </p:cNvPr>
          <p:cNvSpPr txBox="1"/>
          <p:nvPr/>
        </p:nvSpPr>
        <p:spPr>
          <a:xfrm>
            <a:off x="596917" y="4292082"/>
            <a:ext cx="97592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>
                <a:solidFill>
                  <a:schemeClr val="dk2"/>
                </a:solidFill>
              </a:rPr>
              <a:t>戻る</a:t>
            </a:r>
            <a:endParaRPr lang="ja-JP" altLang="en-US" sz="18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-12387" y="1725"/>
            <a:ext cx="9156437" cy="565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141713" y="39880"/>
            <a:ext cx="1311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b="1">
                <a:solidFill>
                  <a:schemeClr val="lt1"/>
                </a:solidFill>
              </a:rPr>
              <a:t>退勤登録</a:t>
            </a:r>
            <a:endParaRPr lang="ja-JP" altLang="en-US" sz="2000" b="1">
              <a:solidFill>
                <a:schemeClr val="lt1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92945" y="1519584"/>
            <a:ext cx="170926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勤怠ID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592097" y="2018051"/>
            <a:ext cx="171515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ユーザーID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308021" y="1591259"/>
            <a:ext cx="1695954" cy="26359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2308021" y="2130738"/>
            <a:ext cx="1695954" cy="2601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592108" y="3103663"/>
            <a:ext cx="171368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退勤日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92370" y="2566141"/>
            <a:ext cx="172208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ステータス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2308021" y="2678661"/>
            <a:ext cx="1695954" cy="2601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6933143" y="1605937"/>
            <a:ext cx="739991" cy="2531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2308021" y="3204286"/>
            <a:ext cx="1695954" cy="2601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482621" y="1517948"/>
            <a:ext cx="148819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退勤時間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4488554" y="2020549"/>
            <a:ext cx="148472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 b="1">
                <a:solidFill>
                  <a:schemeClr val="dk2"/>
                </a:solidFill>
              </a:rPr>
              <a:t>休憩時間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3802150" y="2765979"/>
            <a:ext cx="133575" cy="92418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802150" y="3301995"/>
            <a:ext cx="133575" cy="92418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2667530" y="3174532"/>
            <a:ext cx="133715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2"/>
                </a:solidFill>
              </a:rPr>
              <a:t>2024/00/00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7465768" y="1723206"/>
            <a:ext cx="130112" cy="85491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4888991" y="3872982"/>
            <a:ext cx="975545" cy="5375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287195" y="3872982"/>
            <a:ext cx="979009" cy="5375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3291626" y="3911082"/>
            <a:ext cx="97592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>
                <a:solidFill>
                  <a:schemeClr val="dk2"/>
                </a:solidFill>
              </a:rPr>
              <a:t>戻る</a:t>
            </a:r>
            <a:endParaRPr lang="ja-JP" altLang="en-US" sz="1800" b="1">
              <a:solidFill>
                <a:schemeClr val="dk2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891268" y="3911082"/>
            <a:ext cx="969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 b="1">
                <a:solidFill>
                  <a:schemeClr val="dk2"/>
                </a:solidFill>
              </a:rPr>
              <a:t>登録</a:t>
            </a:r>
            <a:endParaRPr lang="ja-JP" altLang="en-US" sz="1800" b="1">
              <a:solidFill>
                <a:schemeClr val="dk2"/>
              </a:solidFill>
            </a:endParaRPr>
          </a:p>
        </p:txBody>
      </p:sp>
      <p:sp>
        <p:nvSpPr>
          <p:cNvPr id="5" name="Google Shape;171;p17">
            <a:extLst>
              <a:ext uri="{FF2B5EF4-FFF2-40B4-BE49-F238E27FC236}">
                <a16:creationId xmlns:a16="http://schemas.microsoft.com/office/drawing/2014/main" id="{FDD56AE9-C178-A8D1-6795-3A0253B5D471}"/>
              </a:ext>
            </a:extLst>
          </p:cNvPr>
          <p:cNvSpPr/>
          <p:nvPr/>
        </p:nvSpPr>
        <p:spPr>
          <a:xfrm>
            <a:off x="5980643" y="1619792"/>
            <a:ext cx="733063" cy="26012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7;p17">
            <a:extLst>
              <a:ext uri="{FF2B5EF4-FFF2-40B4-BE49-F238E27FC236}">
                <a16:creationId xmlns:a16="http://schemas.microsoft.com/office/drawing/2014/main" id="{7DDC6DA7-E567-11E4-6F46-54FB8AE90E24}"/>
              </a:ext>
            </a:extLst>
          </p:cNvPr>
          <p:cNvSpPr/>
          <p:nvPr/>
        </p:nvSpPr>
        <p:spPr>
          <a:xfrm>
            <a:off x="6530586" y="1723207"/>
            <a:ext cx="130112" cy="85491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499282" y="2564709"/>
            <a:ext cx="14740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 algn="just"/>
            <a:r>
              <a:rPr lang="ja" sz="1600" b="1">
                <a:solidFill>
                  <a:schemeClr val="dk2"/>
                </a:solidFill>
              </a:rPr>
              <a:t>備</a:t>
            </a:r>
            <a:r>
              <a:rPr lang="ja" altLang="en-US" sz="1600" b="1">
                <a:solidFill>
                  <a:schemeClr val="dk2"/>
                </a:solidFill>
              </a:rPr>
              <a:t>　</a:t>
            </a:r>
            <a:r>
              <a:rPr lang="ja" sz="1600" b="1">
                <a:solidFill>
                  <a:schemeClr val="dk2"/>
                </a:solidFill>
              </a:rPr>
              <a:t>考</a:t>
            </a:r>
            <a:endParaRPr lang="ja-JP" altLang="en-US" sz="1600" b="1">
              <a:solidFill>
                <a:schemeClr val="dk2"/>
              </a:solidFill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5972139" y="2630698"/>
            <a:ext cx="1695954" cy="2601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B2CC4454-12B2-786F-139A-B573E5B9CC26}"/>
              </a:ext>
            </a:extLst>
          </p:cNvPr>
          <p:cNvSpPr/>
          <p:nvPr/>
        </p:nvSpPr>
        <p:spPr>
          <a:xfrm>
            <a:off x="-6163" y="4936940"/>
            <a:ext cx="9153370" cy="205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f-ZA"/>
          </a:p>
        </p:txBody>
      </p:sp>
      <p:sp>
        <p:nvSpPr>
          <p:cNvPr id="7" name="Google Shape;171;p17">
            <a:extLst>
              <a:ext uri="{FF2B5EF4-FFF2-40B4-BE49-F238E27FC236}">
                <a16:creationId xmlns:a16="http://schemas.microsoft.com/office/drawing/2014/main" id="{14EC3347-69E8-33B0-F4F2-A748231671F1}"/>
              </a:ext>
            </a:extLst>
          </p:cNvPr>
          <p:cNvSpPr/>
          <p:nvPr/>
        </p:nvSpPr>
        <p:spPr>
          <a:xfrm>
            <a:off x="6933142" y="2115091"/>
            <a:ext cx="739991" cy="25319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7;p17">
            <a:extLst>
              <a:ext uri="{FF2B5EF4-FFF2-40B4-BE49-F238E27FC236}">
                <a16:creationId xmlns:a16="http://schemas.microsoft.com/office/drawing/2014/main" id="{D1F21F1E-B5BC-36EB-76CB-EFF08E390716}"/>
              </a:ext>
            </a:extLst>
          </p:cNvPr>
          <p:cNvSpPr/>
          <p:nvPr/>
        </p:nvSpPr>
        <p:spPr>
          <a:xfrm>
            <a:off x="7465768" y="2225433"/>
            <a:ext cx="130112" cy="85491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1;p17">
            <a:extLst>
              <a:ext uri="{FF2B5EF4-FFF2-40B4-BE49-F238E27FC236}">
                <a16:creationId xmlns:a16="http://schemas.microsoft.com/office/drawing/2014/main" id="{23A3D404-98D9-42B2-441E-0C51062B19D6}"/>
              </a:ext>
            </a:extLst>
          </p:cNvPr>
          <p:cNvSpPr/>
          <p:nvPr/>
        </p:nvSpPr>
        <p:spPr>
          <a:xfrm>
            <a:off x="5980643" y="2108164"/>
            <a:ext cx="733063" cy="26012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7;p17">
            <a:extLst>
              <a:ext uri="{FF2B5EF4-FFF2-40B4-BE49-F238E27FC236}">
                <a16:creationId xmlns:a16="http://schemas.microsoft.com/office/drawing/2014/main" id="{EC1EBDE2-0D46-943D-1D96-698C5D144B12}"/>
              </a:ext>
            </a:extLst>
          </p:cNvPr>
          <p:cNvSpPr/>
          <p:nvPr/>
        </p:nvSpPr>
        <p:spPr>
          <a:xfrm>
            <a:off x="6540977" y="2225434"/>
            <a:ext cx="130112" cy="85491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C15DA0-0B4B-EB8B-8A02-9E9BEF3B1980}"/>
              </a:ext>
            </a:extLst>
          </p:cNvPr>
          <p:cNvSpPr txBox="1"/>
          <p:nvPr/>
        </p:nvSpPr>
        <p:spPr>
          <a:xfrm>
            <a:off x="6629402" y="2116280"/>
            <a:ext cx="380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/>
              <a:t>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8614F0-C550-D3EB-B55A-4CBA60E1A0E1}"/>
              </a:ext>
            </a:extLst>
          </p:cNvPr>
          <p:cNvSpPr txBox="1"/>
          <p:nvPr/>
        </p:nvSpPr>
        <p:spPr>
          <a:xfrm>
            <a:off x="6629401" y="1607126"/>
            <a:ext cx="380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/>
              <a:t>：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460FA09-D45B-39D0-B9F0-E796561B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643" y="3608975"/>
            <a:ext cx="1166664" cy="764105"/>
          </a:xfrm>
          <a:prstGeom prst="rect">
            <a:avLst/>
          </a:prstGeom>
        </p:spPr>
      </p:pic>
      <p:pic>
        <p:nvPicPr>
          <p:cNvPr id="4" name="図 3" descr="アイコン&#10;&#10;説明は自動で生成されたものです">
            <a:extLst>
              <a:ext uri="{FF2B5EF4-FFF2-40B4-BE49-F238E27FC236}">
                <a16:creationId xmlns:a16="http://schemas.microsoft.com/office/drawing/2014/main" id="{D21C4C16-04A0-E8CD-C9B6-D691B5BDB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543" y="3760235"/>
            <a:ext cx="876950" cy="6138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画面に合わせる (16:9)</PresentationFormat>
  <Slides>4</Slides>
  <Notes>4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revision>34</cp:revision>
  <dcterms:modified xsi:type="dcterms:W3CDTF">2024-06-06T11:09:02Z</dcterms:modified>
</cp:coreProperties>
</file>