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D52C-90CC-AA46-873F-E36F091B701D}" type="datetimeFigureOut">
              <a:rPr kumimoji="1" lang="ja-JP" altLang="en-US" smtClean="0"/>
              <a:t>4/24/15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4C53-BFB1-B145-BF61-DA1F01051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28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D52C-90CC-AA46-873F-E36F091B701D}" type="datetimeFigureOut">
              <a:rPr kumimoji="1" lang="ja-JP" altLang="en-US" smtClean="0"/>
              <a:t>4/24/15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4C53-BFB1-B145-BF61-DA1F01051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31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D52C-90CC-AA46-873F-E36F091B701D}" type="datetimeFigureOut">
              <a:rPr kumimoji="1" lang="ja-JP" altLang="en-US" smtClean="0"/>
              <a:t>4/24/15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4C53-BFB1-B145-BF61-DA1F01051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2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D52C-90CC-AA46-873F-E36F091B701D}" type="datetimeFigureOut">
              <a:rPr kumimoji="1" lang="ja-JP" altLang="en-US" smtClean="0"/>
              <a:t>4/24/15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4C53-BFB1-B145-BF61-DA1F01051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51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D52C-90CC-AA46-873F-E36F091B701D}" type="datetimeFigureOut">
              <a:rPr kumimoji="1" lang="ja-JP" altLang="en-US" smtClean="0"/>
              <a:t>4/24/15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4C53-BFB1-B145-BF61-DA1F01051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71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D52C-90CC-AA46-873F-E36F091B701D}" type="datetimeFigureOut">
              <a:rPr kumimoji="1" lang="ja-JP" altLang="en-US" smtClean="0"/>
              <a:t>4/24/15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4C53-BFB1-B145-BF61-DA1F01051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52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D52C-90CC-AA46-873F-E36F091B701D}" type="datetimeFigureOut">
              <a:rPr kumimoji="1" lang="ja-JP" altLang="en-US" smtClean="0"/>
              <a:t>4/24/15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4C53-BFB1-B145-BF61-DA1F01051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D52C-90CC-AA46-873F-E36F091B701D}" type="datetimeFigureOut">
              <a:rPr kumimoji="1" lang="ja-JP" altLang="en-US" smtClean="0"/>
              <a:t>4/24/15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4C53-BFB1-B145-BF61-DA1F01051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98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D52C-90CC-AA46-873F-E36F091B701D}" type="datetimeFigureOut">
              <a:rPr kumimoji="1" lang="ja-JP" altLang="en-US" smtClean="0"/>
              <a:t>4/24/15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4C53-BFB1-B145-BF61-DA1F01051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25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D52C-90CC-AA46-873F-E36F091B701D}" type="datetimeFigureOut">
              <a:rPr kumimoji="1" lang="ja-JP" altLang="en-US" smtClean="0"/>
              <a:t>4/24/15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4C53-BFB1-B145-BF61-DA1F01051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64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D52C-90CC-AA46-873F-E36F091B701D}" type="datetimeFigureOut">
              <a:rPr kumimoji="1" lang="ja-JP" altLang="en-US" smtClean="0"/>
              <a:t>4/24/15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4C53-BFB1-B145-BF61-DA1F01051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189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6D52C-90CC-AA46-873F-E36F091B701D}" type="datetimeFigureOut">
              <a:rPr kumimoji="1" lang="ja-JP" altLang="en-US" smtClean="0"/>
              <a:t>4/24/15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4C53-BFB1-B145-BF61-DA1F01051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38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vi</a:t>
            </a:r>
            <a:br>
              <a:rPr lang="en-US" altLang="ja-JP" dirty="0" smtClean="0"/>
            </a:br>
            <a:r>
              <a:rPr lang="ja-JP" altLang="en-US" dirty="0" smtClean="0"/>
              <a:t>最低限これだけでもなんとかなる</a:t>
            </a:r>
            <a:endParaRPr kumimoji="1" lang="ja-JP" altLang="en-US" dirty="0"/>
          </a:p>
        </p:txBody>
      </p:sp>
      <p:pic>
        <p:nvPicPr>
          <p:cNvPr id="5" name="図 4" descr="Screen Shot 2015-04-24 at 10.57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10" y="2236359"/>
            <a:ext cx="6527800" cy="3632200"/>
          </a:xfrm>
          <a:prstGeom prst="rect">
            <a:avLst/>
          </a:prstGeom>
        </p:spPr>
      </p:pic>
      <p:sp>
        <p:nvSpPr>
          <p:cNvPr id="6" name="角丸四角形吹き出し 5"/>
          <p:cNvSpPr/>
          <p:nvPr/>
        </p:nvSpPr>
        <p:spPr>
          <a:xfrm>
            <a:off x="919018" y="5285509"/>
            <a:ext cx="2302164" cy="1041400"/>
          </a:xfrm>
          <a:prstGeom prst="wedgeRoundRectCallout">
            <a:avLst>
              <a:gd name="adj1" fmla="val 23862"/>
              <a:gd name="adj2" fmla="val -8053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accent1"/>
                </a:solidFill>
              </a:rPr>
              <a:t>入力ができる状態</a:t>
            </a:r>
            <a:endParaRPr lang="en-US" altLang="ja-JP" dirty="0" smtClean="0">
              <a:solidFill>
                <a:schemeClr val="accent1"/>
              </a:solidFill>
            </a:endParaRPr>
          </a:p>
        </p:txBody>
      </p:sp>
      <p:sp>
        <p:nvSpPr>
          <p:cNvPr id="7" name="ホームベース 6"/>
          <p:cNvSpPr/>
          <p:nvPr/>
        </p:nvSpPr>
        <p:spPr>
          <a:xfrm>
            <a:off x="919018" y="1812637"/>
            <a:ext cx="2844800" cy="83127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文字の入力ができる状態とできない状態がある</a:t>
            </a:r>
            <a:endParaRPr lang="en-US" altLang="ja-JP" dirty="0" smtClean="0"/>
          </a:p>
        </p:txBody>
      </p:sp>
      <p:grpSp>
        <p:nvGrpSpPr>
          <p:cNvPr id="12" name="図形グループ 11"/>
          <p:cNvGrpSpPr/>
          <p:nvPr/>
        </p:nvGrpSpPr>
        <p:grpSpPr>
          <a:xfrm>
            <a:off x="422562" y="1408550"/>
            <a:ext cx="781628" cy="692727"/>
            <a:chOff x="376382" y="1524000"/>
            <a:chExt cx="781628" cy="692727"/>
          </a:xfrm>
        </p:grpSpPr>
        <p:sp>
          <p:nvSpPr>
            <p:cNvPr id="10" name="星 5 9"/>
            <p:cNvSpPr/>
            <p:nvPr/>
          </p:nvSpPr>
          <p:spPr>
            <a:xfrm>
              <a:off x="376382" y="1524000"/>
              <a:ext cx="781628" cy="692727"/>
            </a:xfrm>
            <a:prstGeom prst="star5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26470" y="1754966"/>
              <a:ext cx="489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dirty="0" smtClean="0">
                  <a:solidFill>
                    <a:schemeClr val="tx2"/>
                  </a:solidFill>
                </a:rPr>
                <a:t>基本</a:t>
              </a:r>
              <a:endParaRPr kumimoji="1" lang="ja-JP" altLang="en-US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13" name="角丸四角形吹き出し 12"/>
          <p:cNvSpPr/>
          <p:nvPr/>
        </p:nvSpPr>
        <p:spPr>
          <a:xfrm>
            <a:off x="5077533" y="5299369"/>
            <a:ext cx="2302164" cy="1041400"/>
          </a:xfrm>
          <a:prstGeom prst="wedgeRoundRectCallout">
            <a:avLst>
              <a:gd name="adj1" fmla="val 23360"/>
              <a:gd name="adj2" fmla="val -4727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accent1"/>
                </a:solidFill>
              </a:rPr>
              <a:t>入力ができない状態</a:t>
            </a:r>
            <a:endParaRPr lang="en-US" altLang="ja-JP" dirty="0" smtClean="0">
              <a:solidFill>
                <a:schemeClr val="accent1"/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488232">
            <a:off x="3197461" y="5111406"/>
            <a:ext cx="1847346" cy="1187803"/>
          </a:xfrm>
          <a:prstGeom prst="rect">
            <a:avLst/>
          </a:prstGeom>
          <a:noFill/>
        </p:spPr>
      </p:pic>
      <p:sp>
        <p:nvSpPr>
          <p:cNvPr id="16" name="テキスト ボックス 15"/>
          <p:cNvSpPr txBox="1"/>
          <p:nvPr/>
        </p:nvSpPr>
        <p:spPr>
          <a:xfrm>
            <a:off x="3636823" y="5145548"/>
            <a:ext cx="1547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bg1"/>
                </a:solidFill>
              </a:rPr>
              <a:t>“</a:t>
            </a:r>
            <a:r>
              <a:rPr kumimoji="1" lang="en-US" altLang="ja-JP" sz="1600" dirty="0" err="1" smtClean="0">
                <a:solidFill>
                  <a:schemeClr val="bg1"/>
                </a:solidFill>
              </a:rPr>
              <a:t>i</a:t>
            </a:r>
            <a:r>
              <a:rPr kumimoji="1" lang="en-US" altLang="ja-JP" sz="1600" dirty="0" smtClean="0">
                <a:solidFill>
                  <a:schemeClr val="bg1"/>
                </a:solidFill>
              </a:rPr>
              <a:t>”(</a:t>
            </a:r>
            <a:r>
              <a:rPr kumimoji="1" lang="ja-JP" altLang="en-US" sz="1600" dirty="0" smtClean="0">
                <a:solidFill>
                  <a:schemeClr val="bg1"/>
                </a:solidFill>
              </a:rPr>
              <a:t>アイ</a:t>
            </a:r>
            <a:r>
              <a:rPr kumimoji="1" lang="en-US" altLang="ja-JP" sz="1600" dirty="0" smtClean="0">
                <a:solidFill>
                  <a:schemeClr val="bg1"/>
                </a:solidFill>
              </a:rPr>
              <a:t>)</a:t>
            </a:r>
            <a:r>
              <a:rPr kumimoji="1" lang="ja-JP" altLang="en-US" sz="1600" dirty="0" smtClean="0">
                <a:solidFill>
                  <a:schemeClr val="bg1"/>
                </a:solidFill>
              </a:rPr>
              <a:t>キー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919680" y="6255576"/>
            <a:ext cx="912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ESC</a:t>
            </a:r>
            <a:r>
              <a:rPr kumimoji="1" lang="ja-JP" altLang="en-US" sz="1600" dirty="0" smtClean="0"/>
              <a:t>キー</a:t>
            </a:r>
            <a:endParaRPr kumimoji="1" lang="ja-JP" altLang="en-US" sz="1600" dirty="0"/>
          </a:p>
        </p:txBody>
      </p:sp>
      <p:sp>
        <p:nvSpPr>
          <p:cNvPr id="21" name="円柱 20"/>
          <p:cNvSpPr/>
          <p:nvPr/>
        </p:nvSpPr>
        <p:spPr>
          <a:xfrm>
            <a:off x="5953992" y="2101277"/>
            <a:ext cx="1627909" cy="130463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文字入力できない状態で</a:t>
            </a:r>
            <a:r>
              <a:rPr lang="en-US" altLang="ja-JP" dirty="0" smtClean="0"/>
              <a:t> “ZZ”</a:t>
            </a:r>
            <a:r>
              <a:rPr lang="ja-JP" altLang="en-US" dirty="0" smtClean="0"/>
              <a:t>で保存</a:t>
            </a:r>
            <a:endParaRPr kumimoji="1" lang="ja-JP" altLang="en-US" dirty="0"/>
          </a:p>
        </p:txBody>
      </p:sp>
      <p:sp>
        <p:nvSpPr>
          <p:cNvPr id="22" name="ホームベース 21"/>
          <p:cNvSpPr/>
          <p:nvPr/>
        </p:nvSpPr>
        <p:spPr>
          <a:xfrm>
            <a:off x="6548582" y="4212188"/>
            <a:ext cx="2423390" cy="83127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困ったら</a:t>
            </a:r>
            <a:r>
              <a:rPr lang="en-US" altLang="ja-JP" dirty="0" smtClean="0"/>
              <a:t> ESC </a:t>
            </a:r>
            <a:r>
              <a:rPr lang="ja-JP" altLang="en-US" dirty="0" smtClean="0"/>
              <a:t>を押す</a:t>
            </a:r>
            <a:endParaRPr lang="en-US" altLang="ja-JP" dirty="0" smtClean="0"/>
          </a:p>
        </p:txBody>
      </p:sp>
      <p:grpSp>
        <p:nvGrpSpPr>
          <p:cNvPr id="23" name="図形グループ 22"/>
          <p:cNvGrpSpPr/>
          <p:nvPr/>
        </p:nvGrpSpPr>
        <p:grpSpPr>
          <a:xfrm>
            <a:off x="6015758" y="3852723"/>
            <a:ext cx="781628" cy="692727"/>
            <a:chOff x="376382" y="1524000"/>
            <a:chExt cx="781628" cy="692727"/>
          </a:xfrm>
        </p:grpSpPr>
        <p:sp>
          <p:nvSpPr>
            <p:cNvPr id="24" name="星 5 23"/>
            <p:cNvSpPr/>
            <p:nvPr/>
          </p:nvSpPr>
          <p:spPr>
            <a:xfrm>
              <a:off x="376382" y="1524000"/>
              <a:ext cx="781628" cy="692727"/>
            </a:xfrm>
            <a:prstGeom prst="star5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526470" y="1754966"/>
              <a:ext cx="489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dirty="0" smtClean="0">
                  <a:solidFill>
                    <a:schemeClr val="tx2"/>
                  </a:solidFill>
                </a:rPr>
                <a:t>基本</a:t>
              </a:r>
              <a:endParaRPr kumimoji="1" lang="ja-JP" altLang="en-US" sz="12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2470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45</Words>
  <Application>Microsoft Macintosh PowerPoint</Application>
  <PresentationFormat>画面に合わせる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vi 最低限これだけでもなんとかなる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Vim最低限これだけでもなんとかなる</dc:title>
  <dc:creator>MAKINO Takashi</dc:creator>
  <cp:lastModifiedBy>MAKINO Takashi</cp:lastModifiedBy>
  <cp:revision>6</cp:revision>
  <dcterms:created xsi:type="dcterms:W3CDTF">2015-04-24T01:41:55Z</dcterms:created>
  <dcterms:modified xsi:type="dcterms:W3CDTF">2015-04-24T02:44:03Z</dcterms:modified>
</cp:coreProperties>
</file>