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2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AF16-72FD-4F9B-8EE2-3A85B222E7B4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10B2-7591-495D-8DF8-106BF29528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AF16-72FD-4F9B-8EE2-3A85B222E7B4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10B2-7591-495D-8DF8-106BF29528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AF16-72FD-4F9B-8EE2-3A85B222E7B4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10B2-7591-495D-8DF8-106BF29528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AF16-72FD-4F9B-8EE2-3A85B222E7B4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10B2-7591-495D-8DF8-106BF29528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AF16-72FD-4F9B-8EE2-3A85B222E7B4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10B2-7591-495D-8DF8-106BF29528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AF16-72FD-4F9B-8EE2-3A85B222E7B4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10B2-7591-495D-8DF8-106BF29528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AF16-72FD-4F9B-8EE2-3A85B222E7B4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10B2-7591-495D-8DF8-106BF29528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AF16-72FD-4F9B-8EE2-3A85B222E7B4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10B2-7591-495D-8DF8-106BF29528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AF16-72FD-4F9B-8EE2-3A85B222E7B4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10B2-7591-495D-8DF8-106BF29528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AF16-72FD-4F9B-8EE2-3A85B222E7B4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10B2-7591-495D-8DF8-106BF29528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AF16-72FD-4F9B-8EE2-3A85B222E7B4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10B2-7591-495D-8DF8-106BF29528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5AF16-72FD-4F9B-8EE2-3A85B222E7B4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E10B2-7591-495D-8DF8-106BF29528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459476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336879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14282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8072462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949864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827267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704670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582073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785786" y="4357694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3024177" y="4357694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262568" y="4357694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7500958" y="4357694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928794" y="2857496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6429388" y="2857496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071934" y="1428736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>
            <a:stCxn id="16" idx="0"/>
            <a:endCxn id="18" idx="2"/>
          </p:cNvCxnSpPr>
          <p:nvPr/>
        </p:nvCxnSpPr>
        <p:spPr>
          <a:xfrm rot="5400000" flipH="1" flipV="1">
            <a:off x="3036083" y="1393017"/>
            <a:ext cx="785818" cy="2143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8" idx="2"/>
            <a:endCxn id="17" idx="0"/>
          </p:cNvCxnSpPr>
          <p:nvPr/>
        </p:nvCxnSpPr>
        <p:spPr>
          <a:xfrm rot="16200000" flipH="1">
            <a:off x="5286380" y="1285860"/>
            <a:ext cx="785818" cy="2357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6" idx="2"/>
            <a:endCxn id="12" idx="0"/>
          </p:cNvCxnSpPr>
          <p:nvPr/>
        </p:nvCxnSpPr>
        <p:spPr>
          <a:xfrm rot="5400000">
            <a:off x="1357290" y="3357562"/>
            <a:ext cx="857256" cy="1143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6" idx="2"/>
            <a:endCxn id="13" idx="0"/>
          </p:cNvCxnSpPr>
          <p:nvPr/>
        </p:nvCxnSpPr>
        <p:spPr>
          <a:xfrm rot="16200000" flipH="1">
            <a:off x="2476485" y="3381374"/>
            <a:ext cx="857256" cy="1095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17" idx="2"/>
            <a:endCxn id="14" idx="0"/>
          </p:cNvCxnSpPr>
          <p:nvPr/>
        </p:nvCxnSpPr>
        <p:spPr>
          <a:xfrm rot="5400000">
            <a:off x="5845978" y="3345656"/>
            <a:ext cx="857256" cy="1166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7" idx="2"/>
            <a:endCxn id="15" idx="0"/>
          </p:cNvCxnSpPr>
          <p:nvPr/>
        </p:nvCxnSpPr>
        <p:spPr>
          <a:xfrm rot="16200000" flipH="1">
            <a:off x="6965173" y="3393281"/>
            <a:ext cx="857256" cy="1071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12" idx="2"/>
            <a:endCxn id="6" idx="0"/>
          </p:cNvCxnSpPr>
          <p:nvPr/>
        </p:nvCxnSpPr>
        <p:spPr>
          <a:xfrm rot="5400000">
            <a:off x="464315" y="5179231"/>
            <a:ext cx="92869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12" idx="2"/>
            <a:endCxn id="5" idx="0"/>
          </p:cNvCxnSpPr>
          <p:nvPr/>
        </p:nvCxnSpPr>
        <p:spPr>
          <a:xfrm rot="16200000" flipH="1">
            <a:off x="1025613" y="5189436"/>
            <a:ext cx="928694" cy="551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3" idx="2"/>
            <a:endCxn id="4" idx="0"/>
          </p:cNvCxnSpPr>
          <p:nvPr/>
        </p:nvCxnSpPr>
        <p:spPr>
          <a:xfrm rot="5400000">
            <a:off x="2706108" y="5182633"/>
            <a:ext cx="928694" cy="564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13" idx="2"/>
            <a:endCxn id="11" idx="0"/>
          </p:cNvCxnSpPr>
          <p:nvPr/>
        </p:nvCxnSpPr>
        <p:spPr>
          <a:xfrm rot="16200000" flipH="1">
            <a:off x="3267406" y="5186035"/>
            <a:ext cx="928694" cy="557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4" idx="2"/>
            <a:endCxn id="10" idx="0"/>
          </p:cNvCxnSpPr>
          <p:nvPr/>
        </p:nvCxnSpPr>
        <p:spPr>
          <a:xfrm rot="5400000">
            <a:off x="4947900" y="5186034"/>
            <a:ext cx="928694" cy="5578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14" idx="2"/>
            <a:endCxn id="9" idx="0"/>
          </p:cNvCxnSpPr>
          <p:nvPr/>
        </p:nvCxnSpPr>
        <p:spPr>
          <a:xfrm rot="16200000" flipH="1">
            <a:off x="5509198" y="5182633"/>
            <a:ext cx="928694" cy="564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15" idx="2"/>
            <a:endCxn id="8" idx="0"/>
          </p:cNvCxnSpPr>
          <p:nvPr/>
        </p:nvCxnSpPr>
        <p:spPr>
          <a:xfrm rot="5400000">
            <a:off x="7189692" y="5189436"/>
            <a:ext cx="928694" cy="551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15" idx="2"/>
            <a:endCxn id="7" idx="0"/>
          </p:cNvCxnSpPr>
          <p:nvPr/>
        </p:nvCxnSpPr>
        <p:spPr>
          <a:xfrm rot="16200000" flipH="1">
            <a:off x="7750991" y="5179231"/>
            <a:ext cx="92869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487775" y="285728"/>
            <a:ext cx="82990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endParaRPr lang="ja-JP" altLang="en-US" sz="3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459476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H2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336879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14282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8072462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949864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5827267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704670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582073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H3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85786" y="4357694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H1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024177" y="4357694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262568" y="4357694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H4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7500958" y="4357694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↓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28794" y="2857496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429388" y="2857496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↓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4071934" y="1428736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コネクタ 19"/>
          <p:cNvCxnSpPr>
            <a:stCxn id="16" idx="0"/>
            <a:endCxn id="18" idx="2"/>
          </p:cNvCxnSpPr>
          <p:nvPr/>
        </p:nvCxnSpPr>
        <p:spPr>
          <a:xfrm rot="5400000" flipH="1" flipV="1">
            <a:off x="3036083" y="1393017"/>
            <a:ext cx="785818" cy="2143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8" idx="2"/>
            <a:endCxn id="17" idx="0"/>
          </p:cNvCxnSpPr>
          <p:nvPr/>
        </p:nvCxnSpPr>
        <p:spPr>
          <a:xfrm rot="16200000" flipH="1">
            <a:off x="5286380" y="1285860"/>
            <a:ext cx="785818" cy="2357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6" idx="2"/>
            <a:endCxn id="12" idx="0"/>
          </p:cNvCxnSpPr>
          <p:nvPr/>
        </p:nvCxnSpPr>
        <p:spPr>
          <a:xfrm rot="5400000">
            <a:off x="1357290" y="3357562"/>
            <a:ext cx="857256" cy="1143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6" idx="2"/>
            <a:endCxn id="13" idx="0"/>
          </p:cNvCxnSpPr>
          <p:nvPr/>
        </p:nvCxnSpPr>
        <p:spPr>
          <a:xfrm rot="16200000" flipH="1">
            <a:off x="2476485" y="3381374"/>
            <a:ext cx="857256" cy="1095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17" idx="2"/>
            <a:endCxn id="14" idx="0"/>
          </p:cNvCxnSpPr>
          <p:nvPr/>
        </p:nvCxnSpPr>
        <p:spPr>
          <a:xfrm rot="5400000">
            <a:off x="5845978" y="3345656"/>
            <a:ext cx="857256" cy="1166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7" idx="2"/>
            <a:endCxn id="15" idx="0"/>
          </p:cNvCxnSpPr>
          <p:nvPr/>
        </p:nvCxnSpPr>
        <p:spPr>
          <a:xfrm rot="16200000" flipH="1">
            <a:off x="6965173" y="3393281"/>
            <a:ext cx="857256" cy="1071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12" idx="2"/>
            <a:endCxn id="6" idx="0"/>
          </p:cNvCxnSpPr>
          <p:nvPr/>
        </p:nvCxnSpPr>
        <p:spPr>
          <a:xfrm rot="5400000">
            <a:off x="464315" y="5179231"/>
            <a:ext cx="92869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12" idx="2"/>
            <a:endCxn id="5" idx="0"/>
          </p:cNvCxnSpPr>
          <p:nvPr/>
        </p:nvCxnSpPr>
        <p:spPr>
          <a:xfrm rot="16200000" flipH="1">
            <a:off x="1025613" y="5189436"/>
            <a:ext cx="928694" cy="551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3" idx="2"/>
            <a:endCxn id="4" idx="0"/>
          </p:cNvCxnSpPr>
          <p:nvPr/>
        </p:nvCxnSpPr>
        <p:spPr>
          <a:xfrm rot="5400000">
            <a:off x="2706108" y="5182633"/>
            <a:ext cx="928694" cy="564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13" idx="2"/>
            <a:endCxn id="11" idx="0"/>
          </p:cNvCxnSpPr>
          <p:nvPr/>
        </p:nvCxnSpPr>
        <p:spPr>
          <a:xfrm rot="16200000" flipH="1">
            <a:off x="3267406" y="5186035"/>
            <a:ext cx="928694" cy="557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4" idx="2"/>
            <a:endCxn id="10" idx="0"/>
          </p:cNvCxnSpPr>
          <p:nvPr/>
        </p:nvCxnSpPr>
        <p:spPr>
          <a:xfrm rot="5400000">
            <a:off x="4947900" y="5186034"/>
            <a:ext cx="928694" cy="5578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14" idx="2"/>
            <a:endCxn id="9" idx="0"/>
          </p:cNvCxnSpPr>
          <p:nvPr/>
        </p:nvCxnSpPr>
        <p:spPr>
          <a:xfrm rot="16200000" flipH="1">
            <a:off x="5509198" y="5182633"/>
            <a:ext cx="928694" cy="564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15" idx="2"/>
            <a:endCxn id="8" idx="0"/>
          </p:cNvCxnSpPr>
          <p:nvPr/>
        </p:nvCxnSpPr>
        <p:spPr>
          <a:xfrm rot="5400000">
            <a:off x="7189692" y="5189436"/>
            <a:ext cx="928694" cy="551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15" idx="2"/>
            <a:endCxn id="7" idx="0"/>
          </p:cNvCxnSpPr>
          <p:nvPr/>
        </p:nvCxnSpPr>
        <p:spPr>
          <a:xfrm rot="16200000" flipH="1">
            <a:off x="7750991" y="5179231"/>
            <a:ext cx="92869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487775" y="285728"/>
            <a:ext cx="82990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>
                <a:solidFill>
                  <a:srgbClr val="FF0000"/>
                </a:solidFill>
              </a:rPr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endParaRPr lang="ja-JP" altLang="en-US" sz="3500" dirty="0"/>
          </a:p>
        </p:txBody>
      </p:sp>
      <p:cxnSp>
        <p:nvCxnSpPr>
          <p:cNvPr id="34" name="直線矢印コネクタ 33"/>
          <p:cNvCxnSpPr>
            <a:stCxn id="18" idx="2"/>
            <a:endCxn id="16" idx="0"/>
          </p:cNvCxnSpPr>
          <p:nvPr/>
        </p:nvCxnSpPr>
        <p:spPr>
          <a:xfrm rot="5400000">
            <a:off x="3036083" y="1393017"/>
            <a:ext cx="785818" cy="21431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16" idx="2"/>
            <a:endCxn id="12" idx="0"/>
          </p:cNvCxnSpPr>
          <p:nvPr/>
        </p:nvCxnSpPr>
        <p:spPr>
          <a:xfrm rot="5400000">
            <a:off x="1357290" y="3357562"/>
            <a:ext cx="857256" cy="114300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12" idx="0"/>
            <a:endCxn id="16" idx="2"/>
          </p:cNvCxnSpPr>
          <p:nvPr/>
        </p:nvCxnSpPr>
        <p:spPr>
          <a:xfrm rot="5400000" flipH="1" flipV="1">
            <a:off x="1357290" y="3357562"/>
            <a:ext cx="857256" cy="114300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16" idx="2"/>
            <a:endCxn id="13" idx="0"/>
          </p:cNvCxnSpPr>
          <p:nvPr/>
        </p:nvCxnSpPr>
        <p:spPr>
          <a:xfrm rot="16200000" flipH="1">
            <a:off x="2476485" y="3381374"/>
            <a:ext cx="857256" cy="109538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13" idx="2"/>
            <a:endCxn id="4" idx="0"/>
          </p:cNvCxnSpPr>
          <p:nvPr/>
        </p:nvCxnSpPr>
        <p:spPr>
          <a:xfrm rot="5400000">
            <a:off x="2706108" y="5182633"/>
            <a:ext cx="928694" cy="5647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4" idx="0"/>
            <a:endCxn id="13" idx="2"/>
          </p:cNvCxnSpPr>
          <p:nvPr/>
        </p:nvCxnSpPr>
        <p:spPr>
          <a:xfrm rot="5400000" flipH="1" flipV="1">
            <a:off x="2706107" y="5182633"/>
            <a:ext cx="928694" cy="5647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13" idx="2"/>
            <a:endCxn id="11" idx="0"/>
          </p:cNvCxnSpPr>
          <p:nvPr/>
        </p:nvCxnSpPr>
        <p:spPr>
          <a:xfrm rot="16200000" flipH="1">
            <a:off x="3267406" y="5186035"/>
            <a:ext cx="928694" cy="5578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11" idx="0"/>
            <a:endCxn id="13" idx="2"/>
          </p:cNvCxnSpPr>
          <p:nvPr/>
        </p:nvCxnSpPr>
        <p:spPr>
          <a:xfrm rot="16200000" flipV="1">
            <a:off x="3267406" y="5186035"/>
            <a:ext cx="928694" cy="5578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17" idx="2"/>
            <a:endCxn id="14" idx="0"/>
          </p:cNvCxnSpPr>
          <p:nvPr/>
        </p:nvCxnSpPr>
        <p:spPr>
          <a:xfrm rot="5400000">
            <a:off x="5845978" y="3345656"/>
            <a:ext cx="857256" cy="11668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13" idx="0"/>
            <a:endCxn id="16" idx="2"/>
          </p:cNvCxnSpPr>
          <p:nvPr/>
        </p:nvCxnSpPr>
        <p:spPr>
          <a:xfrm rot="16200000" flipV="1">
            <a:off x="2476486" y="3381374"/>
            <a:ext cx="857256" cy="109538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16" idx="0"/>
            <a:endCxn id="18" idx="2"/>
          </p:cNvCxnSpPr>
          <p:nvPr/>
        </p:nvCxnSpPr>
        <p:spPr>
          <a:xfrm rot="5400000" flipH="1" flipV="1">
            <a:off x="3036083" y="1393017"/>
            <a:ext cx="785818" cy="21431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18" idx="2"/>
            <a:endCxn id="17" idx="0"/>
          </p:cNvCxnSpPr>
          <p:nvPr/>
        </p:nvCxnSpPr>
        <p:spPr>
          <a:xfrm rot="16200000" flipH="1">
            <a:off x="5286380" y="1285860"/>
            <a:ext cx="785818" cy="23574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14" idx="0"/>
            <a:endCxn id="17" idx="2"/>
          </p:cNvCxnSpPr>
          <p:nvPr/>
        </p:nvCxnSpPr>
        <p:spPr>
          <a:xfrm rot="5400000" flipH="1" flipV="1">
            <a:off x="5845978" y="3345656"/>
            <a:ext cx="857256" cy="11668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17" idx="2"/>
            <a:endCxn id="15" idx="0"/>
          </p:cNvCxnSpPr>
          <p:nvPr/>
        </p:nvCxnSpPr>
        <p:spPr>
          <a:xfrm rot="16200000" flipH="1">
            <a:off x="6965173" y="3393281"/>
            <a:ext cx="857256" cy="10715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15" idx="2"/>
            <a:endCxn id="8" idx="0"/>
          </p:cNvCxnSpPr>
          <p:nvPr/>
        </p:nvCxnSpPr>
        <p:spPr>
          <a:xfrm rot="5400000">
            <a:off x="7189692" y="5189436"/>
            <a:ext cx="928694" cy="5510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3635896" y="1565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523598" y="3004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12662" y="4494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654455" y="4494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194134" y="60842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294016" y="60508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084168" y="30193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935832" y="4494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135801" y="4494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459476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H2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336879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14282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8072462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949864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rgbClr val="FF0000"/>
                </a:solidFill>
              </a:rPr>
              <a:t>H5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827267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704670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582073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H3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85786" y="4357694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H1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024177" y="4357694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262568" y="4357694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H4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7500958" y="4357694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28794" y="2857496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429388" y="2857496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↓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4071934" y="1428736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コネクタ 19"/>
          <p:cNvCxnSpPr>
            <a:stCxn id="16" idx="0"/>
            <a:endCxn id="18" idx="2"/>
          </p:cNvCxnSpPr>
          <p:nvPr/>
        </p:nvCxnSpPr>
        <p:spPr>
          <a:xfrm rot="5400000" flipH="1" flipV="1">
            <a:off x="3036083" y="1393017"/>
            <a:ext cx="785818" cy="2143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8" idx="2"/>
            <a:endCxn id="17" idx="0"/>
          </p:cNvCxnSpPr>
          <p:nvPr/>
        </p:nvCxnSpPr>
        <p:spPr>
          <a:xfrm rot="16200000" flipH="1">
            <a:off x="5286380" y="1285860"/>
            <a:ext cx="785818" cy="2357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6" idx="2"/>
            <a:endCxn id="12" idx="0"/>
          </p:cNvCxnSpPr>
          <p:nvPr/>
        </p:nvCxnSpPr>
        <p:spPr>
          <a:xfrm rot="5400000">
            <a:off x="1357290" y="3357562"/>
            <a:ext cx="857256" cy="1143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6" idx="2"/>
            <a:endCxn id="13" idx="0"/>
          </p:cNvCxnSpPr>
          <p:nvPr/>
        </p:nvCxnSpPr>
        <p:spPr>
          <a:xfrm rot="16200000" flipH="1">
            <a:off x="2476485" y="3381374"/>
            <a:ext cx="857256" cy="1095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17" idx="2"/>
            <a:endCxn id="14" idx="0"/>
          </p:cNvCxnSpPr>
          <p:nvPr/>
        </p:nvCxnSpPr>
        <p:spPr>
          <a:xfrm rot="5400000">
            <a:off x="5845978" y="3345656"/>
            <a:ext cx="857256" cy="1166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7" idx="2"/>
            <a:endCxn id="15" idx="0"/>
          </p:cNvCxnSpPr>
          <p:nvPr/>
        </p:nvCxnSpPr>
        <p:spPr>
          <a:xfrm rot="16200000" flipH="1">
            <a:off x="6965173" y="3393281"/>
            <a:ext cx="857256" cy="1071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12" idx="2"/>
            <a:endCxn id="6" idx="0"/>
          </p:cNvCxnSpPr>
          <p:nvPr/>
        </p:nvCxnSpPr>
        <p:spPr>
          <a:xfrm rot="5400000">
            <a:off x="464315" y="5179231"/>
            <a:ext cx="92869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12" idx="2"/>
            <a:endCxn id="5" idx="0"/>
          </p:cNvCxnSpPr>
          <p:nvPr/>
        </p:nvCxnSpPr>
        <p:spPr>
          <a:xfrm rot="16200000" flipH="1">
            <a:off x="1025613" y="5189436"/>
            <a:ext cx="928694" cy="551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3" idx="2"/>
            <a:endCxn id="4" idx="0"/>
          </p:cNvCxnSpPr>
          <p:nvPr/>
        </p:nvCxnSpPr>
        <p:spPr>
          <a:xfrm rot="5400000">
            <a:off x="2706108" y="5182633"/>
            <a:ext cx="928694" cy="564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13" idx="2"/>
            <a:endCxn id="11" idx="0"/>
          </p:cNvCxnSpPr>
          <p:nvPr/>
        </p:nvCxnSpPr>
        <p:spPr>
          <a:xfrm rot="16200000" flipH="1">
            <a:off x="3267406" y="5186035"/>
            <a:ext cx="928694" cy="557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4" idx="2"/>
            <a:endCxn id="10" idx="0"/>
          </p:cNvCxnSpPr>
          <p:nvPr/>
        </p:nvCxnSpPr>
        <p:spPr>
          <a:xfrm rot="5400000">
            <a:off x="4947900" y="5186034"/>
            <a:ext cx="928694" cy="5578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14" idx="2"/>
            <a:endCxn id="9" idx="0"/>
          </p:cNvCxnSpPr>
          <p:nvPr/>
        </p:nvCxnSpPr>
        <p:spPr>
          <a:xfrm rot="16200000" flipH="1">
            <a:off x="5509198" y="5182633"/>
            <a:ext cx="928694" cy="564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15" idx="2"/>
            <a:endCxn id="8" idx="0"/>
          </p:cNvCxnSpPr>
          <p:nvPr/>
        </p:nvCxnSpPr>
        <p:spPr>
          <a:xfrm rot="5400000">
            <a:off x="7189692" y="5189436"/>
            <a:ext cx="928694" cy="551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15" idx="2"/>
            <a:endCxn id="7" idx="0"/>
          </p:cNvCxnSpPr>
          <p:nvPr/>
        </p:nvCxnSpPr>
        <p:spPr>
          <a:xfrm rot="16200000" flipH="1">
            <a:off x="7750991" y="5179231"/>
            <a:ext cx="92869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487775" y="285728"/>
            <a:ext cx="82990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>
                <a:solidFill>
                  <a:srgbClr val="FF0000"/>
                </a:solidFill>
              </a:rPr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endParaRPr lang="ja-JP" altLang="en-US" sz="3500" dirty="0"/>
          </a:p>
        </p:txBody>
      </p:sp>
      <p:cxnSp>
        <p:nvCxnSpPr>
          <p:cNvPr id="34" name="直線矢印コネクタ 33"/>
          <p:cNvCxnSpPr>
            <a:stCxn id="18" idx="2"/>
            <a:endCxn id="16" idx="0"/>
          </p:cNvCxnSpPr>
          <p:nvPr/>
        </p:nvCxnSpPr>
        <p:spPr>
          <a:xfrm rot="5400000">
            <a:off x="3036083" y="1393017"/>
            <a:ext cx="785818" cy="21431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16" idx="2"/>
            <a:endCxn id="12" idx="0"/>
          </p:cNvCxnSpPr>
          <p:nvPr/>
        </p:nvCxnSpPr>
        <p:spPr>
          <a:xfrm rot="5400000">
            <a:off x="1357290" y="3357562"/>
            <a:ext cx="857256" cy="114300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12" idx="0"/>
            <a:endCxn id="16" idx="2"/>
          </p:cNvCxnSpPr>
          <p:nvPr/>
        </p:nvCxnSpPr>
        <p:spPr>
          <a:xfrm rot="5400000" flipH="1" flipV="1">
            <a:off x="1357290" y="3357562"/>
            <a:ext cx="857256" cy="114300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16" idx="2"/>
            <a:endCxn id="13" idx="0"/>
          </p:cNvCxnSpPr>
          <p:nvPr/>
        </p:nvCxnSpPr>
        <p:spPr>
          <a:xfrm rot="16200000" flipH="1">
            <a:off x="2476485" y="3381374"/>
            <a:ext cx="857256" cy="109538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13" idx="2"/>
            <a:endCxn id="4" idx="0"/>
          </p:cNvCxnSpPr>
          <p:nvPr/>
        </p:nvCxnSpPr>
        <p:spPr>
          <a:xfrm rot="5400000">
            <a:off x="2706108" y="5182633"/>
            <a:ext cx="928694" cy="5647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4" idx="0"/>
            <a:endCxn id="13" idx="2"/>
          </p:cNvCxnSpPr>
          <p:nvPr/>
        </p:nvCxnSpPr>
        <p:spPr>
          <a:xfrm rot="5400000" flipH="1" flipV="1">
            <a:off x="2706107" y="5182633"/>
            <a:ext cx="928694" cy="5647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13" idx="2"/>
            <a:endCxn id="11" idx="0"/>
          </p:cNvCxnSpPr>
          <p:nvPr/>
        </p:nvCxnSpPr>
        <p:spPr>
          <a:xfrm rot="16200000" flipH="1">
            <a:off x="3267406" y="5186035"/>
            <a:ext cx="928694" cy="5578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11" idx="0"/>
            <a:endCxn id="13" idx="2"/>
          </p:cNvCxnSpPr>
          <p:nvPr/>
        </p:nvCxnSpPr>
        <p:spPr>
          <a:xfrm rot="16200000" flipV="1">
            <a:off x="3267406" y="5186035"/>
            <a:ext cx="928694" cy="5578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17" idx="2"/>
            <a:endCxn id="14" idx="0"/>
          </p:cNvCxnSpPr>
          <p:nvPr/>
        </p:nvCxnSpPr>
        <p:spPr>
          <a:xfrm rot="5400000">
            <a:off x="5845978" y="3345656"/>
            <a:ext cx="857256" cy="11668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13" idx="0"/>
            <a:endCxn id="16" idx="2"/>
          </p:cNvCxnSpPr>
          <p:nvPr/>
        </p:nvCxnSpPr>
        <p:spPr>
          <a:xfrm rot="16200000" flipV="1">
            <a:off x="2476486" y="3381374"/>
            <a:ext cx="857256" cy="109538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16" idx="0"/>
            <a:endCxn id="18" idx="2"/>
          </p:cNvCxnSpPr>
          <p:nvPr/>
        </p:nvCxnSpPr>
        <p:spPr>
          <a:xfrm rot="5400000" flipH="1" flipV="1">
            <a:off x="3036083" y="1393017"/>
            <a:ext cx="785818" cy="21431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18" idx="2"/>
            <a:endCxn id="17" idx="0"/>
          </p:cNvCxnSpPr>
          <p:nvPr/>
        </p:nvCxnSpPr>
        <p:spPr>
          <a:xfrm rot="16200000" flipH="1">
            <a:off x="5286380" y="1285860"/>
            <a:ext cx="785818" cy="23574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14" idx="0"/>
            <a:endCxn id="17" idx="2"/>
          </p:cNvCxnSpPr>
          <p:nvPr/>
        </p:nvCxnSpPr>
        <p:spPr>
          <a:xfrm rot="5400000" flipH="1" flipV="1">
            <a:off x="5845978" y="3345656"/>
            <a:ext cx="857256" cy="11668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17" idx="2"/>
            <a:endCxn id="15" idx="0"/>
          </p:cNvCxnSpPr>
          <p:nvPr/>
        </p:nvCxnSpPr>
        <p:spPr>
          <a:xfrm rot="16200000" flipH="1">
            <a:off x="6965173" y="3393281"/>
            <a:ext cx="857256" cy="10715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15" idx="2"/>
            <a:endCxn id="8" idx="0"/>
          </p:cNvCxnSpPr>
          <p:nvPr/>
        </p:nvCxnSpPr>
        <p:spPr>
          <a:xfrm rot="5400000">
            <a:off x="7189692" y="5189436"/>
            <a:ext cx="928694" cy="5510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8" idx="0"/>
            <a:endCxn id="15" idx="2"/>
          </p:cNvCxnSpPr>
          <p:nvPr/>
        </p:nvCxnSpPr>
        <p:spPr>
          <a:xfrm rot="5400000" flipH="1" flipV="1">
            <a:off x="7189692" y="5189436"/>
            <a:ext cx="928694" cy="5510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endCxn id="7" idx="0"/>
          </p:cNvCxnSpPr>
          <p:nvPr/>
        </p:nvCxnSpPr>
        <p:spPr>
          <a:xfrm rot="16200000" flipH="1">
            <a:off x="7786710" y="5214950"/>
            <a:ext cx="857256" cy="5715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3635896" y="1565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523598" y="3004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12662" y="4494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2654455" y="4494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194134" y="60842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294016" y="60508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084168" y="30193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935832" y="4494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135801" y="4494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678436" y="60842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459476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H2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336879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14282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8072462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rgbClr val="FF0000"/>
                </a:solidFill>
              </a:rPr>
              <a:t>H6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949864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H5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827267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704670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582073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H3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85786" y="4357694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H1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024177" y="4357694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262568" y="4357694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H4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7500958" y="4357694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28794" y="2857496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429388" y="2857496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↓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4071934" y="1428736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コネクタ 19"/>
          <p:cNvCxnSpPr>
            <a:stCxn id="16" idx="0"/>
            <a:endCxn id="18" idx="2"/>
          </p:cNvCxnSpPr>
          <p:nvPr/>
        </p:nvCxnSpPr>
        <p:spPr>
          <a:xfrm rot="5400000" flipH="1" flipV="1">
            <a:off x="3036083" y="1393017"/>
            <a:ext cx="785818" cy="2143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8" idx="2"/>
            <a:endCxn id="17" idx="0"/>
          </p:cNvCxnSpPr>
          <p:nvPr/>
        </p:nvCxnSpPr>
        <p:spPr>
          <a:xfrm rot="16200000" flipH="1">
            <a:off x="5286380" y="1285860"/>
            <a:ext cx="785818" cy="2357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6" idx="2"/>
            <a:endCxn id="12" idx="0"/>
          </p:cNvCxnSpPr>
          <p:nvPr/>
        </p:nvCxnSpPr>
        <p:spPr>
          <a:xfrm rot="5400000">
            <a:off x="1357290" y="3357562"/>
            <a:ext cx="857256" cy="1143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6" idx="2"/>
            <a:endCxn id="13" idx="0"/>
          </p:cNvCxnSpPr>
          <p:nvPr/>
        </p:nvCxnSpPr>
        <p:spPr>
          <a:xfrm rot="16200000" flipH="1">
            <a:off x="2476485" y="3381374"/>
            <a:ext cx="857256" cy="1095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17" idx="2"/>
            <a:endCxn id="14" idx="0"/>
          </p:cNvCxnSpPr>
          <p:nvPr/>
        </p:nvCxnSpPr>
        <p:spPr>
          <a:xfrm rot="5400000">
            <a:off x="5845978" y="3345656"/>
            <a:ext cx="857256" cy="1166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7" idx="2"/>
            <a:endCxn id="15" idx="0"/>
          </p:cNvCxnSpPr>
          <p:nvPr/>
        </p:nvCxnSpPr>
        <p:spPr>
          <a:xfrm rot="16200000" flipH="1">
            <a:off x="6965173" y="3393281"/>
            <a:ext cx="857256" cy="1071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12" idx="2"/>
            <a:endCxn id="6" idx="0"/>
          </p:cNvCxnSpPr>
          <p:nvPr/>
        </p:nvCxnSpPr>
        <p:spPr>
          <a:xfrm rot="5400000">
            <a:off x="464315" y="5179231"/>
            <a:ext cx="92869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12" idx="2"/>
            <a:endCxn id="5" idx="0"/>
          </p:cNvCxnSpPr>
          <p:nvPr/>
        </p:nvCxnSpPr>
        <p:spPr>
          <a:xfrm rot="16200000" flipH="1">
            <a:off x="1025613" y="5189436"/>
            <a:ext cx="928694" cy="551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3" idx="2"/>
            <a:endCxn id="4" idx="0"/>
          </p:cNvCxnSpPr>
          <p:nvPr/>
        </p:nvCxnSpPr>
        <p:spPr>
          <a:xfrm rot="5400000">
            <a:off x="2706108" y="5182633"/>
            <a:ext cx="928694" cy="564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13" idx="2"/>
            <a:endCxn id="11" idx="0"/>
          </p:cNvCxnSpPr>
          <p:nvPr/>
        </p:nvCxnSpPr>
        <p:spPr>
          <a:xfrm rot="16200000" flipH="1">
            <a:off x="3267406" y="5186035"/>
            <a:ext cx="928694" cy="557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4" idx="2"/>
            <a:endCxn id="10" idx="0"/>
          </p:cNvCxnSpPr>
          <p:nvPr/>
        </p:nvCxnSpPr>
        <p:spPr>
          <a:xfrm rot="5400000">
            <a:off x="4947900" y="5186034"/>
            <a:ext cx="928694" cy="5578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14" idx="2"/>
            <a:endCxn id="9" idx="0"/>
          </p:cNvCxnSpPr>
          <p:nvPr/>
        </p:nvCxnSpPr>
        <p:spPr>
          <a:xfrm rot="16200000" flipH="1">
            <a:off x="5509198" y="5182633"/>
            <a:ext cx="928694" cy="564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15" idx="2"/>
            <a:endCxn id="8" idx="0"/>
          </p:cNvCxnSpPr>
          <p:nvPr/>
        </p:nvCxnSpPr>
        <p:spPr>
          <a:xfrm rot="5400000">
            <a:off x="7189692" y="5189436"/>
            <a:ext cx="928694" cy="551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15" idx="2"/>
            <a:endCxn id="7" idx="0"/>
          </p:cNvCxnSpPr>
          <p:nvPr/>
        </p:nvCxnSpPr>
        <p:spPr>
          <a:xfrm rot="16200000" flipH="1">
            <a:off x="7750991" y="5179231"/>
            <a:ext cx="92869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487775" y="285728"/>
            <a:ext cx="82990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>
                <a:solidFill>
                  <a:srgbClr val="FF0000"/>
                </a:solidFill>
              </a:rPr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endParaRPr lang="ja-JP" altLang="en-US" sz="3500" dirty="0"/>
          </a:p>
        </p:txBody>
      </p:sp>
      <p:cxnSp>
        <p:nvCxnSpPr>
          <p:cNvPr id="34" name="直線矢印コネクタ 33"/>
          <p:cNvCxnSpPr>
            <a:stCxn id="18" idx="2"/>
            <a:endCxn id="16" idx="0"/>
          </p:cNvCxnSpPr>
          <p:nvPr/>
        </p:nvCxnSpPr>
        <p:spPr>
          <a:xfrm rot="5400000">
            <a:off x="3036083" y="1393017"/>
            <a:ext cx="785818" cy="21431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16" idx="2"/>
            <a:endCxn id="12" idx="0"/>
          </p:cNvCxnSpPr>
          <p:nvPr/>
        </p:nvCxnSpPr>
        <p:spPr>
          <a:xfrm rot="5400000">
            <a:off x="1357290" y="3357562"/>
            <a:ext cx="857256" cy="114300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12" idx="0"/>
            <a:endCxn id="16" idx="2"/>
          </p:cNvCxnSpPr>
          <p:nvPr/>
        </p:nvCxnSpPr>
        <p:spPr>
          <a:xfrm rot="5400000" flipH="1" flipV="1">
            <a:off x="1357290" y="3357562"/>
            <a:ext cx="857256" cy="114300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16" idx="2"/>
            <a:endCxn id="13" idx="0"/>
          </p:cNvCxnSpPr>
          <p:nvPr/>
        </p:nvCxnSpPr>
        <p:spPr>
          <a:xfrm rot="16200000" flipH="1">
            <a:off x="2476485" y="3381374"/>
            <a:ext cx="857256" cy="109538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13" idx="2"/>
            <a:endCxn id="4" idx="0"/>
          </p:cNvCxnSpPr>
          <p:nvPr/>
        </p:nvCxnSpPr>
        <p:spPr>
          <a:xfrm rot="5400000">
            <a:off x="2706108" y="5182633"/>
            <a:ext cx="928694" cy="5647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4" idx="0"/>
            <a:endCxn id="13" idx="2"/>
          </p:cNvCxnSpPr>
          <p:nvPr/>
        </p:nvCxnSpPr>
        <p:spPr>
          <a:xfrm rot="5400000" flipH="1" flipV="1">
            <a:off x="2706107" y="5182633"/>
            <a:ext cx="928694" cy="5647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13" idx="2"/>
            <a:endCxn id="11" idx="0"/>
          </p:cNvCxnSpPr>
          <p:nvPr/>
        </p:nvCxnSpPr>
        <p:spPr>
          <a:xfrm rot="16200000" flipH="1">
            <a:off x="3267406" y="5186035"/>
            <a:ext cx="928694" cy="5578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11" idx="0"/>
            <a:endCxn id="13" idx="2"/>
          </p:cNvCxnSpPr>
          <p:nvPr/>
        </p:nvCxnSpPr>
        <p:spPr>
          <a:xfrm rot="16200000" flipV="1">
            <a:off x="3267406" y="5186035"/>
            <a:ext cx="928694" cy="5578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17" idx="2"/>
            <a:endCxn id="14" idx="0"/>
          </p:cNvCxnSpPr>
          <p:nvPr/>
        </p:nvCxnSpPr>
        <p:spPr>
          <a:xfrm rot="5400000">
            <a:off x="5845978" y="3345656"/>
            <a:ext cx="857256" cy="11668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13" idx="0"/>
            <a:endCxn id="16" idx="2"/>
          </p:cNvCxnSpPr>
          <p:nvPr/>
        </p:nvCxnSpPr>
        <p:spPr>
          <a:xfrm rot="16200000" flipV="1">
            <a:off x="2476486" y="3381374"/>
            <a:ext cx="857256" cy="109538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16" idx="0"/>
            <a:endCxn id="18" idx="2"/>
          </p:cNvCxnSpPr>
          <p:nvPr/>
        </p:nvCxnSpPr>
        <p:spPr>
          <a:xfrm rot="5400000" flipH="1" flipV="1">
            <a:off x="3036083" y="1393017"/>
            <a:ext cx="785818" cy="21431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18" idx="2"/>
            <a:endCxn id="17" idx="0"/>
          </p:cNvCxnSpPr>
          <p:nvPr/>
        </p:nvCxnSpPr>
        <p:spPr>
          <a:xfrm rot="16200000" flipH="1">
            <a:off x="5286380" y="1285860"/>
            <a:ext cx="785818" cy="23574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14" idx="0"/>
            <a:endCxn id="17" idx="2"/>
          </p:cNvCxnSpPr>
          <p:nvPr/>
        </p:nvCxnSpPr>
        <p:spPr>
          <a:xfrm rot="5400000" flipH="1" flipV="1">
            <a:off x="5845978" y="3345656"/>
            <a:ext cx="857256" cy="11668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17" idx="2"/>
            <a:endCxn id="15" idx="0"/>
          </p:cNvCxnSpPr>
          <p:nvPr/>
        </p:nvCxnSpPr>
        <p:spPr>
          <a:xfrm rot="16200000" flipH="1">
            <a:off x="6965173" y="3393281"/>
            <a:ext cx="857256" cy="10715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15" idx="2"/>
            <a:endCxn id="8" idx="0"/>
          </p:cNvCxnSpPr>
          <p:nvPr/>
        </p:nvCxnSpPr>
        <p:spPr>
          <a:xfrm rot="5400000">
            <a:off x="7189692" y="5189436"/>
            <a:ext cx="928694" cy="5510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8" idx="0"/>
            <a:endCxn id="15" idx="2"/>
          </p:cNvCxnSpPr>
          <p:nvPr/>
        </p:nvCxnSpPr>
        <p:spPr>
          <a:xfrm rot="5400000" flipH="1" flipV="1">
            <a:off x="7189692" y="5189436"/>
            <a:ext cx="928694" cy="5510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endCxn id="7" idx="0"/>
          </p:cNvCxnSpPr>
          <p:nvPr/>
        </p:nvCxnSpPr>
        <p:spPr>
          <a:xfrm rot="16200000" flipH="1">
            <a:off x="7786710" y="5214950"/>
            <a:ext cx="857256" cy="5715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3635896" y="1565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523598" y="3004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12662" y="4494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654455" y="4494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194134" y="60842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294016" y="60508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084168" y="30193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935832" y="4494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7135801" y="4494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678436" y="60842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7807120" y="60842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459476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H2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336879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14282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8072462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H6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949864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H5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827267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704670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582073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H3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85786" y="4357694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H1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024177" y="4357694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262568" y="4357694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H4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7500958" y="4357694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28794" y="2857496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429388" y="2857496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↓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4071934" y="1428736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コネクタ 19"/>
          <p:cNvCxnSpPr>
            <a:stCxn id="16" idx="0"/>
            <a:endCxn id="18" idx="2"/>
          </p:cNvCxnSpPr>
          <p:nvPr/>
        </p:nvCxnSpPr>
        <p:spPr>
          <a:xfrm rot="5400000" flipH="1" flipV="1">
            <a:off x="3036083" y="1393017"/>
            <a:ext cx="785818" cy="2143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8" idx="2"/>
            <a:endCxn id="17" idx="0"/>
          </p:cNvCxnSpPr>
          <p:nvPr/>
        </p:nvCxnSpPr>
        <p:spPr>
          <a:xfrm rot="16200000" flipH="1">
            <a:off x="5286380" y="1285860"/>
            <a:ext cx="785818" cy="2357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6" idx="2"/>
            <a:endCxn id="12" idx="0"/>
          </p:cNvCxnSpPr>
          <p:nvPr/>
        </p:nvCxnSpPr>
        <p:spPr>
          <a:xfrm rot="5400000">
            <a:off x="1357290" y="3357562"/>
            <a:ext cx="857256" cy="1143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6" idx="2"/>
            <a:endCxn id="13" idx="0"/>
          </p:cNvCxnSpPr>
          <p:nvPr/>
        </p:nvCxnSpPr>
        <p:spPr>
          <a:xfrm rot="16200000" flipH="1">
            <a:off x="2476485" y="3381374"/>
            <a:ext cx="857256" cy="1095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17" idx="2"/>
            <a:endCxn id="14" idx="0"/>
          </p:cNvCxnSpPr>
          <p:nvPr/>
        </p:nvCxnSpPr>
        <p:spPr>
          <a:xfrm rot="5400000">
            <a:off x="5845978" y="3345656"/>
            <a:ext cx="857256" cy="1166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7" idx="2"/>
            <a:endCxn id="15" idx="0"/>
          </p:cNvCxnSpPr>
          <p:nvPr/>
        </p:nvCxnSpPr>
        <p:spPr>
          <a:xfrm rot="16200000" flipH="1">
            <a:off x="6965173" y="3393281"/>
            <a:ext cx="857256" cy="1071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12" idx="2"/>
            <a:endCxn id="6" idx="0"/>
          </p:cNvCxnSpPr>
          <p:nvPr/>
        </p:nvCxnSpPr>
        <p:spPr>
          <a:xfrm rot="5400000">
            <a:off x="464315" y="5179231"/>
            <a:ext cx="92869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12" idx="2"/>
            <a:endCxn id="5" idx="0"/>
          </p:cNvCxnSpPr>
          <p:nvPr/>
        </p:nvCxnSpPr>
        <p:spPr>
          <a:xfrm rot="16200000" flipH="1">
            <a:off x="1025613" y="5189436"/>
            <a:ext cx="928694" cy="551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3" idx="2"/>
            <a:endCxn id="4" idx="0"/>
          </p:cNvCxnSpPr>
          <p:nvPr/>
        </p:nvCxnSpPr>
        <p:spPr>
          <a:xfrm rot="5400000">
            <a:off x="2706108" y="5182633"/>
            <a:ext cx="928694" cy="564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13" idx="2"/>
            <a:endCxn id="11" idx="0"/>
          </p:cNvCxnSpPr>
          <p:nvPr/>
        </p:nvCxnSpPr>
        <p:spPr>
          <a:xfrm rot="16200000" flipH="1">
            <a:off x="3267406" y="5186035"/>
            <a:ext cx="928694" cy="557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4" idx="2"/>
            <a:endCxn id="10" idx="0"/>
          </p:cNvCxnSpPr>
          <p:nvPr/>
        </p:nvCxnSpPr>
        <p:spPr>
          <a:xfrm rot="5400000">
            <a:off x="4947900" y="5186034"/>
            <a:ext cx="928694" cy="5578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14" idx="2"/>
            <a:endCxn id="9" idx="0"/>
          </p:cNvCxnSpPr>
          <p:nvPr/>
        </p:nvCxnSpPr>
        <p:spPr>
          <a:xfrm rot="16200000" flipH="1">
            <a:off x="5509198" y="5182633"/>
            <a:ext cx="928694" cy="564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15" idx="2"/>
            <a:endCxn id="8" idx="0"/>
          </p:cNvCxnSpPr>
          <p:nvPr/>
        </p:nvCxnSpPr>
        <p:spPr>
          <a:xfrm rot="5400000">
            <a:off x="7189692" y="5189436"/>
            <a:ext cx="928694" cy="551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15" idx="2"/>
            <a:endCxn id="7" idx="0"/>
          </p:cNvCxnSpPr>
          <p:nvPr/>
        </p:nvCxnSpPr>
        <p:spPr>
          <a:xfrm rot="16200000" flipH="1">
            <a:off x="7750991" y="5179231"/>
            <a:ext cx="92869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487775" y="285728"/>
            <a:ext cx="82990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endParaRPr lang="ja-JP" altLang="en-US" sz="3500" dirty="0"/>
          </a:p>
        </p:txBody>
      </p:sp>
      <p:cxnSp>
        <p:nvCxnSpPr>
          <p:cNvPr id="34" name="直線矢印コネクタ 33"/>
          <p:cNvCxnSpPr>
            <a:stCxn id="18" idx="2"/>
            <a:endCxn id="16" idx="0"/>
          </p:cNvCxnSpPr>
          <p:nvPr/>
        </p:nvCxnSpPr>
        <p:spPr>
          <a:xfrm rot="5400000">
            <a:off x="3036083" y="1393017"/>
            <a:ext cx="785818" cy="21431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16" idx="2"/>
            <a:endCxn id="12" idx="0"/>
          </p:cNvCxnSpPr>
          <p:nvPr/>
        </p:nvCxnSpPr>
        <p:spPr>
          <a:xfrm rot="5400000">
            <a:off x="1357290" y="3357562"/>
            <a:ext cx="857256" cy="114300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12" idx="0"/>
            <a:endCxn id="16" idx="2"/>
          </p:cNvCxnSpPr>
          <p:nvPr/>
        </p:nvCxnSpPr>
        <p:spPr>
          <a:xfrm rot="5400000" flipH="1" flipV="1">
            <a:off x="1357290" y="3357562"/>
            <a:ext cx="857256" cy="114300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16" idx="2"/>
            <a:endCxn id="13" idx="0"/>
          </p:cNvCxnSpPr>
          <p:nvPr/>
        </p:nvCxnSpPr>
        <p:spPr>
          <a:xfrm rot="16200000" flipH="1">
            <a:off x="2476485" y="3381374"/>
            <a:ext cx="857256" cy="109538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13" idx="2"/>
            <a:endCxn id="4" idx="0"/>
          </p:cNvCxnSpPr>
          <p:nvPr/>
        </p:nvCxnSpPr>
        <p:spPr>
          <a:xfrm rot="5400000">
            <a:off x="2706108" y="5182633"/>
            <a:ext cx="928694" cy="5647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4" idx="0"/>
            <a:endCxn id="13" idx="2"/>
          </p:cNvCxnSpPr>
          <p:nvPr/>
        </p:nvCxnSpPr>
        <p:spPr>
          <a:xfrm rot="5400000" flipH="1" flipV="1">
            <a:off x="2706107" y="5182633"/>
            <a:ext cx="928694" cy="5647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13" idx="2"/>
            <a:endCxn id="11" idx="0"/>
          </p:cNvCxnSpPr>
          <p:nvPr/>
        </p:nvCxnSpPr>
        <p:spPr>
          <a:xfrm rot="16200000" flipH="1">
            <a:off x="3267406" y="5186035"/>
            <a:ext cx="928694" cy="5578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11" idx="0"/>
            <a:endCxn id="13" idx="2"/>
          </p:cNvCxnSpPr>
          <p:nvPr/>
        </p:nvCxnSpPr>
        <p:spPr>
          <a:xfrm rot="16200000" flipV="1">
            <a:off x="3267406" y="5186035"/>
            <a:ext cx="928694" cy="5578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17" idx="2"/>
            <a:endCxn id="14" idx="0"/>
          </p:cNvCxnSpPr>
          <p:nvPr/>
        </p:nvCxnSpPr>
        <p:spPr>
          <a:xfrm rot="5400000">
            <a:off x="5845978" y="3345656"/>
            <a:ext cx="857256" cy="11668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13" idx="0"/>
            <a:endCxn id="16" idx="2"/>
          </p:cNvCxnSpPr>
          <p:nvPr/>
        </p:nvCxnSpPr>
        <p:spPr>
          <a:xfrm rot="16200000" flipV="1">
            <a:off x="2476486" y="3381374"/>
            <a:ext cx="857256" cy="109538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16" idx="0"/>
            <a:endCxn id="18" idx="2"/>
          </p:cNvCxnSpPr>
          <p:nvPr/>
        </p:nvCxnSpPr>
        <p:spPr>
          <a:xfrm rot="5400000" flipH="1" flipV="1">
            <a:off x="3036083" y="1393017"/>
            <a:ext cx="785818" cy="21431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18" idx="2"/>
            <a:endCxn id="17" idx="0"/>
          </p:cNvCxnSpPr>
          <p:nvPr/>
        </p:nvCxnSpPr>
        <p:spPr>
          <a:xfrm rot="16200000" flipH="1">
            <a:off x="5286380" y="1285860"/>
            <a:ext cx="785818" cy="23574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14" idx="0"/>
            <a:endCxn id="17" idx="2"/>
          </p:cNvCxnSpPr>
          <p:nvPr/>
        </p:nvCxnSpPr>
        <p:spPr>
          <a:xfrm rot="5400000" flipH="1" flipV="1">
            <a:off x="5845978" y="3345656"/>
            <a:ext cx="857256" cy="11668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17" idx="2"/>
            <a:endCxn id="15" idx="0"/>
          </p:cNvCxnSpPr>
          <p:nvPr/>
        </p:nvCxnSpPr>
        <p:spPr>
          <a:xfrm rot="16200000" flipH="1">
            <a:off x="6965173" y="3393281"/>
            <a:ext cx="857256" cy="10715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15" idx="2"/>
            <a:endCxn id="8" idx="0"/>
          </p:cNvCxnSpPr>
          <p:nvPr/>
        </p:nvCxnSpPr>
        <p:spPr>
          <a:xfrm rot="5400000">
            <a:off x="7189692" y="5189436"/>
            <a:ext cx="928694" cy="5510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8" idx="0"/>
            <a:endCxn id="15" idx="2"/>
          </p:cNvCxnSpPr>
          <p:nvPr/>
        </p:nvCxnSpPr>
        <p:spPr>
          <a:xfrm rot="5400000" flipH="1" flipV="1">
            <a:off x="7189692" y="5189436"/>
            <a:ext cx="928694" cy="5510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endCxn id="7" idx="0"/>
          </p:cNvCxnSpPr>
          <p:nvPr/>
        </p:nvCxnSpPr>
        <p:spPr>
          <a:xfrm rot="16200000" flipH="1">
            <a:off x="7786710" y="5214950"/>
            <a:ext cx="857256" cy="5715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3635896" y="1565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523598" y="3004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12662" y="4494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654455" y="4494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194134" y="60842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294016" y="60508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084168" y="30193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935832" y="4494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7135801" y="4494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678436" y="60842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7807120" y="60842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971296" y="1084909"/>
            <a:ext cx="5058531" cy="70788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 smtClean="0">
                <a:solidFill>
                  <a:srgbClr val="FF0000"/>
                </a:solidFill>
              </a:rPr>
              <a:t>答え： </a:t>
            </a:r>
            <a:r>
              <a:rPr lang="en-US" altLang="ja-JP" sz="4000" dirty="0" smtClean="0">
                <a:solidFill>
                  <a:srgbClr val="FF0000"/>
                </a:solidFill>
              </a:rPr>
              <a:t>3</a:t>
            </a:r>
            <a:r>
              <a:rPr lang="ja-JP" altLang="en-US" sz="4000" dirty="0" err="1" smtClean="0">
                <a:solidFill>
                  <a:srgbClr val="FF0000"/>
                </a:solidFill>
              </a:rPr>
              <a:t>、</a:t>
            </a:r>
            <a:r>
              <a:rPr lang="en-US" altLang="ja-JP" sz="4000" dirty="0" smtClean="0">
                <a:solidFill>
                  <a:srgbClr val="FF0000"/>
                </a:solidFill>
              </a:rPr>
              <a:t>4</a:t>
            </a:r>
            <a:r>
              <a:rPr lang="ja-JP" altLang="en-US" sz="4000" dirty="0" err="1" smtClean="0">
                <a:solidFill>
                  <a:srgbClr val="FF0000"/>
                </a:solidFill>
              </a:rPr>
              <a:t>、</a:t>
            </a:r>
            <a:r>
              <a:rPr lang="en-US" altLang="ja-JP" sz="4000" dirty="0" smtClean="0">
                <a:solidFill>
                  <a:srgbClr val="FF0000"/>
                </a:solidFill>
              </a:rPr>
              <a:t>8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28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459476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336879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14282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8072462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949864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827267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704670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582073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785786" y="4357694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3024177" y="4357694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262568" y="4357694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7500958" y="4357694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928794" y="2857496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6429388" y="2857496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071934" y="1428736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↓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0" name="直線コネクタ 19"/>
          <p:cNvCxnSpPr>
            <a:stCxn id="16" idx="0"/>
            <a:endCxn id="18" idx="2"/>
          </p:cNvCxnSpPr>
          <p:nvPr/>
        </p:nvCxnSpPr>
        <p:spPr>
          <a:xfrm rot="5400000" flipH="1" flipV="1">
            <a:off x="3036083" y="1393017"/>
            <a:ext cx="785818" cy="2143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8" idx="2"/>
            <a:endCxn id="17" idx="0"/>
          </p:cNvCxnSpPr>
          <p:nvPr/>
        </p:nvCxnSpPr>
        <p:spPr>
          <a:xfrm rot="16200000" flipH="1">
            <a:off x="5286380" y="1285860"/>
            <a:ext cx="785818" cy="2357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6" idx="2"/>
            <a:endCxn id="12" idx="0"/>
          </p:cNvCxnSpPr>
          <p:nvPr/>
        </p:nvCxnSpPr>
        <p:spPr>
          <a:xfrm rot="5400000">
            <a:off x="1357290" y="3357562"/>
            <a:ext cx="857256" cy="1143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6" idx="2"/>
            <a:endCxn id="13" idx="0"/>
          </p:cNvCxnSpPr>
          <p:nvPr/>
        </p:nvCxnSpPr>
        <p:spPr>
          <a:xfrm rot="16200000" flipH="1">
            <a:off x="2476485" y="3381374"/>
            <a:ext cx="857256" cy="1095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17" idx="2"/>
            <a:endCxn id="14" idx="0"/>
          </p:cNvCxnSpPr>
          <p:nvPr/>
        </p:nvCxnSpPr>
        <p:spPr>
          <a:xfrm rot="5400000">
            <a:off x="5845978" y="3345656"/>
            <a:ext cx="857256" cy="1166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7" idx="2"/>
            <a:endCxn id="15" idx="0"/>
          </p:cNvCxnSpPr>
          <p:nvPr/>
        </p:nvCxnSpPr>
        <p:spPr>
          <a:xfrm rot="16200000" flipH="1">
            <a:off x="6965173" y="3393281"/>
            <a:ext cx="857256" cy="1071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12" idx="2"/>
            <a:endCxn id="6" idx="0"/>
          </p:cNvCxnSpPr>
          <p:nvPr/>
        </p:nvCxnSpPr>
        <p:spPr>
          <a:xfrm rot="5400000">
            <a:off x="464315" y="5179231"/>
            <a:ext cx="92869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12" idx="2"/>
            <a:endCxn id="5" idx="0"/>
          </p:cNvCxnSpPr>
          <p:nvPr/>
        </p:nvCxnSpPr>
        <p:spPr>
          <a:xfrm rot="16200000" flipH="1">
            <a:off x="1025613" y="5189436"/>
            <a:ext cx="928694" cy="551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3" idx="2"/>
            <a:endCxn id="4" idx="0"/>
          </p:cNvCxnSpPr>
          <p:nvPr/>
        </p:nvCxnSpPr>
        <p:spPr>
          <a:xfrm rot="5400000">
            <a:off x="2706108" y="5182633"/>
            <a:ext cx="928694" cy="564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13" idx="2"/>
            <a:endCxn id="11" idx="0"/>
          </p:cNvCxnSpPr>
          <p:nvPr/>
        </p:nvCxnSpPr>
        <p:spPr>
          <a:xfrm rot="16200000" flipH="1">
            <a:off x="3267406" y="5186035"/>
            <a:ext cx="928694" cy="557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4" idx="2"/>
            <a:endCxn id="10" idx="0"/>
          </p:cNvCxnSpPr>
          <p:nvPr/>
        </p:nvCxnSpPr>
        <p:spPr>
          <a:xfrm rot="5400000">
            <a:off x="4947900" y="5186034"/>
            <a:ext cx="928694" cy="5578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14" idx="2"/>
            <a:endCxn id="9" idx="0"/>
          </p:cNvCxnSpPr>
          <p:nvPr/>
        </p:nvCxnSpPr>
        <p:spPr>
          <a:xfrm rot="16200000" flipH="1">
            <a:off x="5509198" y="5182633"/>
            <a:ext cx="928694" cy="564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15" idx="2"/>
            <a:endCxn id="8" idx="0"/>
          </p:cNvCxnSpPr>
          <p:nvPr/>
        </p:nvCxnSpPr>
        <p:spPr>
          <a:xfrm rot="5400000">
            <a:off x="7189692" y="5189436"/>
            <a:ext cx="928694" cy="551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15" idx="2"/>
            <a:endCxn id="7" idx="0"/>
          </p:cNvCxnSpPr>
          <p:nvPr/>
        </p:nvCxnSpPr>
        <p:spPr>
          <a:xfrm rot="16200000" flipH="1">
            <a:off x="7750991" y="5179231"/>
            <a:ext cx="92869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487775" y="285728"/>
            <a:ext cx="82990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500" dirty="0" smtClean="0">
                <a:solidFill>
                  <a:srgbClr val="FF0000"/>
                </a:solidFill>
              </a:rPr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endParaRPr lang="ja-JP" altLang="en-US" sz="3500" dirty="0"/>
          </a:p>
        </p:txBody>
      </p:sp>
      <p:cxnSp>
        <p:nvCxnSpPr>
          <p:cNvPr id="34" name="直線矢印コネクタ 33"/>
          <p:cNvCxnSpPr>
            <a:stCxn id="18" idx="2"/>
            <a:endCxn id="16" idx="0"/>
          </p:cNvCxnSpPr>
          <p:nvPr/>
        </p:nvCxnSpPr>
        <p:spPr>
          <a:xfrm rot="5400000">
            <a:off x="3036083" y="1393017"/>
            <a:ext cx="785818" cy="21431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3635896" y="1565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459476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336879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14282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8072462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949864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827267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704670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582073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785786" y="4357694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3024177" y="4357694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262568" y="4357694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7500958" y="4357694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928794" y="2857496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↓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429388" y="2857496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071934" y="1428736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コネクタ 19"/>
          <p:cNvCxnSpPr>
            <a:stCxn id="16" idx="0"/>
            <a:endCxn id="18" idx="2"/>
          </p:cNvCxnSpPr>
          <p:nvPr/>
        </p:nvCxnSpPr>
        <p:spPr>
          <a:xfrm rot="5400000" flipH="1" flipV="1">
            <a:off x="3036083" y="1393017"/>
            <a:ext cx="785818" cy="2143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8" idx="2"/>
            <a:endCxn id="17" idx="0"/>
          </p:cNvCxnSpPr>
          <p:nvPr/>
        </p:nvCxnSpPr>
        <p:spPr>
          <a:xfrm rot="16200000" flipH="1">
            <a:off x="5286380" y="1285860"/>
            <a:ext cx="785818" cy="2357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6" idx="2"/>
            <a:endCxn id="12" idx="0"/>
          </p:cNvCxnSpPr>
          <p:nvPr/>
        </p:nvCxnSpPr>
        <p:spPr>
          <a:xfrm rot="5400000">
            <a:off x="1357290" y="3357562"/>
            <a:ext cx="857256" cy="1143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6" idx="2"/>
            <a:endCxn id="13" idx="0"/>
          </p:cNvCxnSpPr>
          <p:nvPr/>
        </p:nvCxnSpPr>
        <p:spPr>
          <a:xfrm rot="16200000" flipH="1">
            <a:off x="2476485" y="3381374"/>
            <a:ext cx="857256" cy="1095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17" idx="2"/>
            <a:endCxn id="14" idx="0"/>
          </p:cNvCxnSpPr>
          <p:nvPr/>
        </p:nvCxnSpPr>
        <p:spPr>
          <a:xfrm rot="5400000">
            <a:off x="5845978" y="3345656"/>
            <a:ext cx="857256" cy="1166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7" idx="2"/>
            <a:endCxn id="15" idx="0"/>
          </p:cNvCxnSpPr>
          <p:nvPr/>
        </p:nvCxnSpPr>
        <p:spPr>
          <a:xfrm rot="16200000" flipH="1">
            <a:off x="6965173" y="3393281"/>
            <a:ext cx="857256" cy="1071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12" idx="2"/>
            <a:endCxn id="6" idx="0"/>
          </p:cNvCxnSpPr>
          <p:nvPr/>
        </p:nvCxnSpPr>
        <p:spPr>
          <a:xfrm rot="5400000">
            <a:off x="464315" y="5179231"/>
            <a:ext cx="92869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12" idx="2"/>
            <a:endCxn id="5" idx="0"/>
          </p:cNvCxnSpPr>
          <p:nvPr/>
        </p:nvCxnSpPr>
        <p:spPr>
          <a:xfrm rot="16200000" flipH="1">
            <a:off x="1025613" y="5189436"/>
            <a:ext cx="928694" cy="551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3" idx="2"/>
            <a:endCxn id="4" idx="0"/>
          </p:cNvCxnSpPr>
          <p:nvPr/>
        </p:nvCxnSpPr>
        <p:spPr>
          <a:xfrm rot="5400000">
            <a:off x="2706108" y="5182633"/>
            <a:ext cx="928694" cy="564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13" idx="2"/>
            <a:endCxn id="11" idx="0"/>
          </p:cNvCxnSpPr>
          <p:nvPr/>
        </p:nvCxnSpPr>
        <p:spPr>
          <a:xfrm rot="16200000" flipH="1">
            <a:off x="3267406" y="5186035"/>
            <a:ext cx="928694" cy="557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4" idx="2"/>
            <a:endCxn id="10" idx="0"/>
          </p:cNvCxnSpPr>
          <p:nvPr/>
        </p:nvCxnSpPr>
        <p:spPr>
          <a:xfrm rot="5400000">
            <a:off x="4947900" y="5186034"/>
            <a:ext cx="928694" cy="5578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14" idx="2"/>
            <a:endCxn id="9" idx="0"/>
          </p:cNvCxnSpPr>
          <p:nvPr/>
        </p:nvCxnSpPr>
        <p:spPr>
          <a:xfrm rot="16200000" flipH="1">
            <a:off x="5509198" y="5182633"/>
            <a:ext cx="928694" cy="564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15" idx="2"/>
            <a:endCxn id="8" idx="0"/>
          </p:cNvCxnSpPr>
          <p:nvPr/>
        </p:nvCxnSpPr>
        <p:spPr>
          <a:xfrm rot="5400000">
            <a:off x="7189692" y="5189436"/>
            <a:ext cx="928694" cy="551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15" idx="2"/>
            <a:endCxn id="7" idx="0"/>
          </p:cNvCxnSpPr>
          <p:nvPr/>
        </p:nvCxnSpPr>
        <p:spPr>
          <a:xfrm rot="16200000" flipH="1">
            <a:off x="7750991" y="5179231"/>
            <a:ext cx="92869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487775" y="285728"/>
            <a:ext cx="82990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>
                <a:solidFill>
                  <a:srgbClr val="FF0000"/>
                </a:solidFill>
              </a:rPr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endParaRPr lang="ja-JP" altLang="en-US" sz="3500" dirty="0"/>
          </a:p>
        </p:txBody>
      </p:sp>
      <p:cxnSp>
        <p:nvCxnSpPr>
          <p:cNvPr id="34" name="直線矢印コネクタ 33"/>
          <p:cNvCxnSpPr>
            <a:stCxn id="18" idx="2"/>
            <a:endCxn id="16" idx="0"/>
          </p:cNvCxnSpPr>
          <p:nvPr/>
        </p:nvCxnSpPr>
        <p:spPr>
          <a:xfrm rot="5400000">
            <a:off x="3036083" y="1393017"/>
            <a:ext cx="785818" cy="21431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16" idx="2"/>
            <a:endCxn id="12" idx="0"/>
          </p:cNvCxnSpPr>
          <p:nvPr/>
        </p:nvCxnSpPr>
        <p:spPr>
          <a:xfrm rot="5400000">
            <a:off x="1357290" y="3357562"/>
            <a:ext cx="857256" cy="114300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3635896" y="1565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523598" y="3004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459476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336879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14282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8072462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949864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827267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704670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582073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785786" y="4357694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rgbClr val="FF0000"/>
                </a:solidFill>
              </a:rPr>
              <a:t>H1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024177" y="4357694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262568" y="4357694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7500958" y="4357694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928794" y="2857496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429388" y="2857496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071934" y="1428736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コネクタ 19"/>
          <p:cNvCxnSpPr>
            <a:stCxn id="16" idx="0"/>
            <a:endCxn id="18" idx="2"/>
          </p:cNvCxnSpPr>
          <p:nvPr/>
        </p:nvCxnSpPr>
        <p:spPr>
          <a:xfrm rot="5400000" flipH="1" flipV="1">
            <a:off x="3036083" y="1393017"/>
            <a:ext cx="785818" cy="2143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8" idx="2"/>
            <a:endCxn id="17" idx="0"/>
          </p:cNvCxnSpPr>
          <p:nvPr/>
        </p:nvCxnSpPr>
        <p:spPr>
          <a:xfrm rot="16200000" flipH="1">
            <a:off x="5286380" y="1285860"/>
            <a:ext cx="785818" cy="2357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6" idx="2"/>
            <a:endCxn id="12" idx="0"/>
          </p:cNvCxnSpPr>
          <p:nvPr/>
        </p:nvCxnSpPr>
        <p:spPr>
          <a:xfrm rot="5400000">
            <a:off x="1357290" y="3357562"/>
            <a:ext cx="857256" cy="1143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6" idx="2"/>
            <a:endCxn id="13" idx="0"/>
          </p:cNvCxnSpPr>
          <p:nvPr/>
        </p:nvCxnSpPr>
        <p:spPr>
          <a:xfrm rot="16200000" flipH="1">
            <a:off x="2476485" y="3381374"/>
            <a:ext cx="857256" cy="1095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17" idx="2"/>
            <a:endCxn id="14" idx="0"/>
          </p:cNvCxnSpPr>
          <p:nvPr/>
        </p:nvCxnSpPr>
        <p:spPr>
          <a:xfrm rot="5400000">
            <a:off x="5845978" y="3345656"/>
            <a:ext cx="857256" cy="1166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7" idx="2"/>
            <a:endCxn id="15" idx="0"/>
          </p:cNvCxnSpPr>
          <p:nvPr/>
        </p:nvCxnSpPr>
        <p:spPr>
          <a:xfrm rot="16200000" flipH="1">
            <a:off x="6965173" y="3393281"/>
            <a:ext cx="857256" cy="1071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12" idx="2"/>
            <a:endCxn id="6" idx="0"/>
          </p:cNvCxnSpPr>
          <p:nvPr/>
        </p:nvCxnSpPr>
        <p:spPr>
          <a:xfrm rot="5400000">
            <a:off x="464315" y="5179231"/>
            <a:ext cx="92869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12" idx="2"/>
            <a:endCxn id="5" idx="0"/>
          </p:cNvCxnSpPr>
          <p:nvPr/>
        </p:nvCxnSpPr>
        <p:spPr>
          <a:xfrm rot="16200000" flipH="1">
            <a:off x="1025613" y="5189436"/>
            <a:ext cx="928694" cy="551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3" idx="2"/>
            <a:endCxn id="4" idx="0"/>
          </p:cNvCxnSpPr>
          <p:nvPr/>
        </p:nvCxnSpPr>
        <p:spPr>
          <a:xfrm rot="5400000">
            <a:off x="2706108" y="5182633"/>
            <a:ext cx="928694" cy="564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13" idx="2"/>
            <a:endCxn id="11" idx="0"/>
          </p:cNvCxnSpPr>
          <p:nvPr/>
        </p:nvCxnSpPr>
        <p:spPr>
          <a:xfrm rot="16200000" flipH="1">
            <a:off x="3267406" y="5186035"/>
            <a:ext cx="928694" cy="557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4" idx="2"/>
            <a:endCxn id="10" idx="0"/>
          </p:cNvCxnSpPr>
          <p:nvPr/>
        </p:nvCxnSpPr>
        <p:spPr>
          <a:xfrm rot="5400000">
            <a:off x="4947900" y="5186034"/>
            <a:ext cx="928694" cy="5578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14" idx="2"/>
            <a:endCxn id="9" idx="0"/>
          </p:cNvCxnSpPr>
          <p:nvPr/>
        </p:nvCxnSpPr>
        <p:spPr>
          <a:xfrm rot="16200000" flipH="1">
            <a:off x="5509198" y="5182633"/>
            <a:ext cx="928694" cy="564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15" idx="2"/>
            <a:endCxn id="8" idx="0"/>
          </p:cNvCxnSpPr>
          <p:nvPr/>
        </p:nvCxnSpPr>
        <p:spPr>
          <a:xfrm rot="5400000">
            <a:off x="7189692" y="5189436"/>
            <a:ext cx="928694" cy="551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15" idx="2"/>
            <a:endCxn id="7" idx="0"/>
          </p:cNvCxnSpPr>
          <p:nvPr/>
        </p:nvCxnSpPr>
        <p:spPr>
          <a:xfrm rot="16200000" flipH="1">
            <a:off x="7750991" y="5179231"/>
            <a:ext cx="92869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487775" y="285728"/>
            <a:ext cx="82990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>
                <a:solidFill>
                  <a:srgbClr val="FF0000"/>
                </a:solidFill>
              </a:rPr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endParaRPr lang="ja-JP" altLang="en-US" sz="3500" dirty="0"/>
          </a:p>
        </p:txBody>
      </p:sp>
      <p:cxnSp>
        <p:nvCxnSpPr>
          <p:cNvPr id="34" name="直線矢印コネクタ 33"/>
          <p:cNvCxnSpPr>
            <a:stCxn id="18" idx="2"/>
            <a:endCxn id="16" idx="0"/>
          </p:cNvCxnSpPr>
          <p:nvPr/>
        </p:nvCxnSpPr>
        <p:spPr>
          <a:xfrm rot="5400000">
            <a:off x="3036083" y="1393017"/>
            <a:ext cx="785818" cy="21431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16" idx="2"/>
            <a:endCxn id="12" idx="0"/>
          </p:cNvCxnSpPr>
          <p:nvPr/>
        </p:nvCxnSpPr>
        <p:spPr>
          <a:xfrm rot="5400000">
            <a:off x="1357290" y="3357562"/>
            <a:ext cx="857256" cy="114300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12" idx="0"/>
            <a:endCxn id="16" idx="2"/>
          </p:cNvCxnSpPr>
          <p:nvPr/>
        </p:nvCxnSpPr>
        <p:spPr>
          <a:xfrm rot="5400000" flipH="1" flipV="1">
            <a:off x="1357290" y="3357562"/>
            <a:ext cx="857256" cy="114300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16" idx="2"/>
            <a:endCxn id="13" idx="0"/>
          </p:cNvCxnSpPr>
          <p:nvPr/>
        </p:nvCxnSpPr>
        <p:spPr>
          <a:xfrm rot="16200000" flipH="1">
            <a:off x="2476485" y="3381374"/>
            <a:ext cx="857256" cy="109538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3635896" y="1565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523598" y="3004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12662" y="4494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459476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336879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14282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8072462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949864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827267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704670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582073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785786" y="4357694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H1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024177" y="4357694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↓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262568" y="4357694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7500958" y="4357694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928794" y="2857496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429388" y="2857496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071934" y="1428736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コネクタ 19"/>
          <p:cNvCxnSpPr>
            <a:stCxn id="16" idx="0"/>
            <a:endCxn id="18" idx="2"/>
          </p:cNvCxnSpPr>
          <p:nvPr/>
        </p:nvCxnSpPr>
        <p:spPr>
          <a:xfrm rot="5400000" flipH="1" flipV="1">
            <a:off x="3036083" y="1393017"/>
            <a:ext cx="785818" cy="2143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8" idx="2"/>
            <a:endCxn id="17" idx="0"/>
          </p:cNvCxnSpPr>
          <p:nvPr/>
        </p:nvCxnSpPr>
        <p:spPr>
          <a:xfrm rot="16200000" flipH="1">
            <a:off x="5286380" y="1285860"/>
            <a:ext cx="785818" cy="2357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6" idx="2"/>
            <a:endCxn id="12" idx="0"/>
          </p:cNvCxnSpPr>
          <p:nvPr/>
        </p:nvCxnSpPr>
        <p:spPr>
          <a:xfrm rot="5400000">
            <a:off x="1357290" y="3357562"/>
            <a:ext cx="857256" cy="1143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6" idx="2"/>
            <a:endCxn id="13" idx="0"/>
          </p:cNvCxnSpPr>
          <p:nvPr/>
        </p:nvCxnSpPr>
        <p:spPr>
          <a:xfrm rot="16200000" flipH="1">
            <a:off x="2476485" y="3381374"/>
            <a:ext cx="857256" cy="1095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17" idx="2"/>
            <a:endCxn id="14" idx="0"/>
          </p:cNvCxnSpPr>
          <p:nvPr/>
        </p:nvCxnSpPr>
        <p:spPr>
          <a:xfrm rot="5400000">
            <a:off x="5845978" y="3345656"/>
            <a:ext cx="857256" cy="1166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7" idx="2"/>
            <a:endCxn id="15" idx="0"/>
          </p:cNvCxnSpPr>
          <p:nvPr/>
        </p:nvCxnSpPr>
        <p:spPr>
          <a:xfrm rot="16200000" flipH="1">
            <a:off x="6965173" y="3393281"/>
            <a:ext cx="857256" cy="1071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12" idx="2"/>
            <a:endCxn id="6" idx="0"/>
          </p:cNvCxnSpPr>
          <p:nvPr/>
        </p:nvCxnSpPr>
        <p:spPr>
          <a:xfrm rot="5400000">
            <a:off x="464315" y="5179231"/>
            <a:ext cx="92869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12" idx="2"/>
            <a:endCxn id="5" idx="0"/>
          </p:cNvCxnSpPr>
          <p:nvPr/>
        </p:nvCxnSpPr>
        <p:spPr>
          <a:xfrm rot="16200000" flipH="1">
            <a:off x="1025613" y="5189436"/>
            <a:ext cx="928694" cy="551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3" idx="2"/>
            <a:endCxn id="4" idx="0"/>
          </p:cNvCxnSpPr>
          <p:nvPr/>
        </p:nvCxnSpPr>
        <p:spPr>
          <a:xfrm rot="5400000">
            <a:off x="2706108" y="5182633"/>
            <a:ext cx="928694" cy="564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13" idx="2"/>
            <a:endCxn id="11" idx="0"/>
          </p:cNvCxnSpPr>
          <p:nvPr/>
        </p:nvCxnSpPr>
        <p:spPr>
          <a:xfrm rot="16200000" flipH="1">
            <a:off x="3267406" y="5186035"/>
            <a:ext cx="928694" cy="557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4" idx="2"/>
            <a:endCxn id="10" idx="0"/>
          </p:cNvCxnSpPr>
          <p:nvPr/>
        </p:nvCxnSpPr>
        <p:spPr>
          <a:xfrm rot="5400000">
            <a:off x="4947900" y="5186034"/>
            <a:ext cx="928694" cy="5578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14" idx="2"/>
            <a:endCxn id="9" idx="0"/>
          </p:cNvCxnSpPr>
          <p:nvPr/>
        </p:nvCxnSpPr>
        <p:spPr>
          <a:xfrm rot="16200000" flipH="1">
            <a:off x="5509198" y="5182633"/>
            <a:ext cx="928694" cy="564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15" idx="2"/>
            <a:endCxn id="8" idx="0"/>
          </p:cNvCxnSpPr>
          <p:nvPr/>
        </p:nvCxnSpPr>
        <p:spPr>
          <a:xfrm rot="5400000">
            <a:off x="7189692" y="5189436"/>
            <a:ext cx="928694" cy="551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15" idx="2"/>
            <a:endCxn id="7" idx="0"/>
          </p:cNvCxnSpPr>
          <p:nvPr/>
        </p:nvCxnSpPr>
        <p:spPr>
          <a:xfrm rot="16200000" flipH="1">
            <a:off x="7750991" y="5179231"/>
            <a:ext cx="92869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487775" y="285728"/>
            <a:ext cx="82990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>
                <a:solidFill>
                  <a:srgbClr val="FF0000"/>
                </a:solidFill>
              </a:rPr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endParaRPr lang="ja-JP" altLang="en-US" sz="3500" dirty="0"/>
          </a:p>
        </p:txBody>
      </p:sp>
      <p:cxnSp>
        <p:nvCxnSpPr>
          <p:cNvPr id="34" name="直線矢印コネクタ 33"/>
          <p:cNvCxnSpPr>
            <a:stCxn id="18" idx="2"/>
            <a:endCxn id="16" idx="0"/>
          </p:cNvCxnSpPr>
          <p:nvPr/>
        </p:nvCxnSpPr>
        <p:spPr>
          <a:xfrm rot="5400000">
            <a:off x="3036083" y="1393017"/>
            <a:ext cx="785818" cy="21431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16" idx="2"/>
            <a:endCxn id="12" idx="0"/>
          </p:cNvCxnSpPr>
          <p:nvPr/>
        </p:nvCxnSpPr>
        <p:spPr>
          <a:xfrm rot="5400000">
            <a:off x="1357290" y="3357562"/>
            <a:ext cx="857256" cy="114300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12" idx="0"/>
            <a:endCxn id="16" idx="2"/>
          </p:cNvCxnSpPr>
          <p:nvPr/>
        </p:nvCxnSpPr>
        <p:spPr>
          <a:xfrm rot="5400000" flipH="1" flipV="1">
            <a:off x="1357290" y="3357562"/>
            <a:ext cx="857256" cy="114300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16" idx="2"/>
            <a:endCxn id="13" idx="0"/>
          </p:cNvCxnSpPr>
          <p:nvPr/>
        </p:nvCxnSpPr>
        <p:spPr>
          <a:xfrm rot="16200000" flipH="1">
            <a:off x="2476485" y="3381374"/>
            <a:ext cx="857256" cy="109538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13" idx="2"/>
            <a:endCxn id="4" idx="0"/>
          </p:cNvCxnSpPr>
          <p:nvPr/>
        </p:nvCxnSpPr>
        <p:spPr>
          <a:xfrm rot="5400000">
            <a:off x="2706108" y="5182633"/>
            <a:ext cx="928694" cy="56470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3635896" y="1565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523598" y="3004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12662" y="4494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654455" y="4494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459476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rgbClr val="FF0000"/>
                </a:solidFill>
              </a:rPr>
              <a:t>H2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336879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14282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8072462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949864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827267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704670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582073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785786" y="4357694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H1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024177" y="4357694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262568" y="4357694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7500958" y="4357694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928794" y="2857496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429388" y="2857496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071934" y="1428736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コネクタ 19"/>
          <p:cNvCxnSpPr>
            <a:stCxn id="16" idx="0"/>
            <a:endCxn id="18" idx="2"/>
          </p:cNvCxnSpPr>
          <p:nvPr/>
        </p:nvCxnSpPr>
        <p:spPr>
          <a:xfrm rot="5400000" flipH="1" flipV="1">
            <a:off x="3036083" y="1393017"/>
            <a:ext cx="785818" cy="2143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8" idx="2"/>
            <a:endCxn id="17" idx="0"/>
          </p:cNvCxnSpPr>
          <p:nvPr/>
        </p:nvCxnSpPr>
        <p:spPr>
          <a:xfrm rot="16200000" flipH="1">
            <a:off x="5286380" y="1285860"/>
            <a:ext cx="785818" cy="2357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6" idx="2"/>
            <a:endCxn id="12" idx="0"/>
          </p:cNvCxnSpPr>
          <p:nvPr/>
        </p:nvCxnSpPr>
        <p:spPr>
          <a:xfrm rot="5400000">
            <a:off x="1357290" y="3357562"/>
            <a:ext cx="857256" cy="1143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6" idx="2"/>
            <a:endCxn id="13" idx="0"/>
          </p:cNvCxnSpPr>
          <p:nvPr/>
        </p:nvCxnSpPr>
        <p:spPr>
          <a:xfrm rot="16200000" flipH="1">
            <a:off x="2476485" y="3381374"/>
            <a:ext cx="857256" cy="1095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17" idx="2"/>
            <a:endCxn id="14" idx="0"/>
          </p:cNvCxnSpPr>
          <p:nvPr/>
        </p:nvCxnSpPr>
        <p:spPr>
          <a:xfrm rot="5400000">
            <a:off x="5845978" y="3345656"/>
            <a:ext cx="857256" cy="1166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7" idx="2"/>
            <a:endCxn id="15" idx="0"/>
          </p:cNvCxnSpPr>
          <p:nvPr/>
        </p:nvCxnSpPr>
        <p:spPr>
          <a:xfrm rot="16200000" flipH="1">
            <a:off x="6965173" y="3393281"/>
            <a:ext cx="857256" cy="1071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12" idx="2"/>
            <a:endCxn id="6" idx="0"/>
          </p:cNvCxnSpPr>
          <p:nvPr/>
        </p:nvCxnSpPr>
        <p:spPr>
          <a:xfrm rot="5400000">
            <a:off x="464315" y="5179231"/>
            <a:ext cx="92869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12" idx="2"/>
            <a:endCxn id="5" idx="0"/>
          </p:cNvCxnSpPr>
          <p:nvPr/>
        </p:nvCxnSpPr>
        <p:spPr>
          <a:xfrm rot="16200000" flipH="1">
            <a:off x="1025613" y="5189436"/>
            <a:ext cx="928694" cy="551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3" idx="2"/>
            <a:endCxn id="4" idx="0"/>
          </p:cNvCxnSpPr>
          <p:nvPr/>
        </p:nvCxnSpPr>
        <p:spPr>
          <a:xfrm rot="5400000">
            <a:off x="2706108" y="5182633"/>
            <a:ext cx="928694" cy="564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13" idx="2"/>
            <a:endCxn id="11" idx="0"/>
          </p:cNvCxnSpPr>
          <p:nvPr/>
        </p:nvCxnSpPr>
        <p:spPr>
          <a:xfrm rot="16200000" flipH="1">
            <a:off x="3267406" y="5186035"/>
            <a:ext cx="928694" cy="557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4" idx="2"/>
            <a:endCxn id="10" idx="0"/>
          </p:cNvCxnSpPr>
          <p:nvPr/>
        </p:nvCxnSpPr>
        <p:spPr>
          <a:xfrm rot="5400000">
            <a:off x="4947900" y="5186034"/>
            <a:ext cx="928694" cy="5578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14" idx="2"/>
            <a:endCxn id="9" idx="0"/>
          </p:cNvCxnSpPr>
          <p:nvPr/>
        </p:nvCxnSpPr>
        <p:spPr>
          <a:xfrm rot="16200000" flipH="1">
            <a:off x="5509198" y="5182633"/>
            <a:ext cx="928694" cy="564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15" idx="2"/>
            <a:endCxn id="8" idx="0"/>
          </p:cNvCxnSpPr>
          <p:nvPr/>
        </p:nvCxnSpPr>
        <p:spPr>
          <a:xfrm rot="5400000">
            <a:off x="7189692" y="5189436"/>
            <a:ext cx="928694" cy="551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15" idx="2"/>
            <a:endCxn id="7" idx="0"/>
          </p:cNvCxnSpPr>
          <p:nvPr/>
        </p:nvCxnSpPr>
        <p:spPr>
          <a:xfrm rot="16200000" flipH="1">
            <a:off x="7750991" y="5179231"/>
            <a:ext cx="92869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487775" y="285728"/>
            <a:ext cx="82990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>
                <a:solidFill>
                  <a:srgbClr val="FF0000"/>
                </a:solidFill>
              </a:rPr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endParaRPr lang="ja-JP" altLang="en-US" sz="3500" dirty="0"/>
          </a:p>
        </p:txBody>
      </p:sp>
      <p:cxnSp>
        <p:nvCxnSpPr>
          <p:cNvPr id="34" name="直線矢印コネクタ 33"/>
          <p:cNvCxnSpPr>
            <a:stCxn id="18" idx="2"/>
            <a:endCxn id="16" idx="0"/>
          </p:cNvCxnSpPr>
          <p:nvPr/>
        </p:nvCxnSpPr>
        <p:spPr>
          <a:xfrm rot="5400000">
            <a:off x="3036083" y="1393017"/>
            <a:ext cx="785818" cy="21431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16" idx="2"/>
            <a:endCxn id="12" idx="0"/>
          </p:cNvCxnSpPr>
          <p:nvPr/>
        </p:nvCxnSpPr>
        <p:spPr>
          <a:xfrm rot="5400000">
            <a:off x="1357290" y="3357562"/>
            <a:ext cx="857256" cy="114300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12" idx="0"/>
            <a:endCxn id="16" idx="2"/>
          </p:cNvCxnSpPr>
          <p:nvPr/>
        </p:nvCxnSpPr>
        <p:spPr>
          <a:xfrm rot="5400000" flipH="1" flipV="1">
            <a:off x="1357290" y="3357562"/>
            <a:ext cx="857256" cy="114300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16" idx="2"/>
            <a:endCxn id="13" idx="0"/>
          </p:cNvCxnSpPr>
          <p:nvPr/>
        </p:nvCxnSpPr>
        <p:spPr>
          <a:xfrm rot="16200000" flipH="1">
            <a:off x="2476485" y="3381374"/>
            <a:ext cx="857256" cy="109538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13" idx="2"/>
            <a:endCxn id="4" idx="0"/>
          </p:cNvCxnSpPr>
          <p:nvPr/>
        </p:nvCxnSpPr>
        <p:spPr>
          <a:xfrm rot="5400000">
            <a:off x="2706108" y="5182633"/>
            <a:ext cx="928694" cy="5647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4" idx="0"/>
            <a:endCxn id="13" idx="2"/>
          </p:cNvCxnSpPr>
          <p:nvPr/>
        </p:nvCxnSpPr>
        <p:spPr>
          <a:xfrm rot="5400000" flipH="1" flipV="1">
            <a:off x="2706107" y="5182633"/>
            <a:ext cx="928694" cy="56470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13" idx="2"/>
            <a:endCxn id="11" idx="0"/>
          </p:cNvCxnSpPr>
          <p:nvPr/>
        </p:nvCxnSpPr>
        <p:spPr>
          <a:xfrm rot="16200000" flipH="1">
            <a:off x="3267406" y="5186035"/>
            <a:ext cx="928694" cy="5578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3635896" y="1565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523598" y="3004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12662" y="4494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654455" y="4494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194134" y="60842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459476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H2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336879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14282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8072462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949864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827267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704670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582073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H3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85786" y="4357694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H1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024177" y="4357694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262568" y="4357694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7500958" y="4357694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928794" y="2857496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429388" y="2857496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071934" y="1428736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コネクタ 19"/>
          <p:cNvCxnSpPr>
            <a:stCxn id="16" idx="0"/>
            <a:endCxn id="18" idx="2"/>
          </p:cNvCxnSpPr>
          <p:nvPr/>
        </p:nvCxnSpPr>
        <p:spPr>
          <a:xfrm rot="5400000" flipH="1" flipV="1">
            <a:off x="3036083" y="1393017"/>
            <a:ext cx="785818" cy="2143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8" idx="2"/>
            <a:endCxn id="17" idx="0"/>
          </p:cNvCxnSpPr>
          <p:nvPr/>
        </p:nvCxnSpPr>
        <p:spPr>
          <a:xfrm rot="16200000" flipH="1">
            <a:off x="5286380" y="1285860"/>
            <a:ext cx="785818" cy="2357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6" idx="2"/>
            <a:endCxn id="12" idx="0"/>
          </p:cNvCxnSpPr>
          <p:nvPr/>
        </p:nvCxnSpPr>
        <p:spPr>
          <a:xfrm rot="5400000">
            <a:off x="1357290" y="3357562"/>
            <a:ext cx="857256" cy="1143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6" idx="2"/>
            <a:endCxn id="13" idx="0"/>
          </p:cNvCxnSpPr>
          <p:nvPr/>
        </p:nvCxnSpPr>
        <p:spPr>
          <a:xfrm rot="16200000" flipH="1">
            <a:off x="2476485" y="3381374"/>
            <a:ext cx="857256" cy="1095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17" idx="2"/>
            <a:endCxn id="14" idx="0"/>
          </p:cNvCxnSpPr>
          <p:nvPr/>
        </p:nvCxnSpPr>
        <p:spPr>
          <a:xfrm rot="5400000">
            <a:off x="5845978" y="3345656"/>
            <a:ext cx="857256" cy="1166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7" idx="2"/>
            <a:endCxn id="15" idx="0"/>
          </p:cNvCxnSpPr>
          <p:nvPr/>
        </p:nvCxnSpPr>
        <p:spPr>
          <a:xfrm rot="16200000" flipH="1">
            <a:off x="6965173" y="3393281"/>
            <a:ext cx="857256" cy="1071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12" idx="2"/>
            <a:endCxn id="6" idx="0"/>
          </p:cNvCxnSpPr>
          <p:nvPr/>
        </p:nvCxnSpPr>
        <p:spPr>
          <a:xfrm rot="5400000">
            <a:off x="464315" y="5179231"/>
            <a:ext cx="92869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12" idx="2"/>
            <a:endCxn id="5" idx="0"/>
          </p:cNvCxnSpPr>
          <p:nvPr/>
        </p:nvCxnSpPr>
        <p:spPr>
          <a:xfrm rot="16200000" flipH="1">
            <a:off x="1025613" y="5189436"/>
            <a:ext cx="928694" cy="551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3" idx="2"/>
            <a:endCxn id="4" idx="0"/>
          </p:cNvCxnSpPr>
          <p:nvPr/>
        </p:nvCxnSpPr>
        <p:spPr>
          <a:xfrm rot="5400000">
            <a:off x="2706108" y="5182633"/>
            <a:ext cx="928694" cy="564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13" idx="2"/>
            <a:endCxn id="11" idx="0"/>
          </p:cNvCxnSpPr>
          <p:nvPr/>
        </p:nvCxnSpPr>
        <p:spPr>
          <a:xfrm rot="16200000" flipH="1">
            <a:off x="3267406" y="5186035"/>
            <a:ext cx="928694" cy="557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4" idx="2"/>
            <a:endCxn id="10" idx="0"/>
          </p:cNvCxnSpPr>
          <p:nvPr/>
        </p:nvCxnSpPr>
        <p:spPr>
          <a:xfrm rot="5400000">
            <a:off x="4947900" y="5186034"/>
            <a:ext cx="928694" cy="5578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14" idx="2"/>
            <a:endCxn id="9" idx="0"/>
          </p:cNvCxnSpPr>
          <p:nvPr/>
        </p:nvCxnSpPr>
        <p:spPr>
          <a:xfrm rot="16200000" flipH="1">
            <a:off x="5509198" y="5182633"/>
            <a:ext cx="928694" cy="564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15" idx="2"/>
            <a:endCxn id="8" idx="0"/>
          </p:cNvCxnSpPr>
          <p:nvPr/>
        </p:nvCxnSpPr>
        <p:spPr>
          <a:xfrm rot="5400000">
            <a:off x="7189692" y="5189436"/>
            <a:ext cx="928694" cy="551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15" idx="2"/>
            <a:endCxn id="7" idx="0"/>
          </p:cNvCxnSpPr>
          <p:nvPr/>
        </p:nvCxnSpPr>
        <p:spPr>
          <a:xfrm rot="16200000" flipH="1">
            <a:off x="7750991" y="5179231"/>
            <a:ext cx="92869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487775" y="285728"/>
            <a:ext cx="82990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>
                <a:solidFill>
                  <a:srgbClr val="FF0000"/>
                </a:solidFill>
              </a:rPr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endParaRPr lang="ja-JP" altLang="en-US" sz="3500" dirty="0"/>
          </a:p>
        </p:txBody>
      </p:sp>
      <p:cxnSp>
        <p:nvCxnSpPr>
          <p:cNvPr id="34" name="直線矢印コネクタ 33"/>
          <p:cNvCxnSpPr>
            <a:stCxn id="18" idx="2"/>
            <a:endCxn id="16" idx="0"/>
          </p:cNvCxnSpPr>
          <p:nvPr/>
        </p:nvCxnSpPr>
        <p:spPr>
          <a:xfrm rot="5400000">
            <a:off x="3036083" y="1393017"/>
            <a:ext cx="785818" cy="21431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16" idx="2"/>
            <a:endCxn id="12" idx="0"/>
          </p:cNvCxnSpPr>
          <p:nvPr/>
        </p:nvCxnSpPr>
        <p:spPr>
          <a:xfrm rot="5400000">
            <a:off x="1357290" y="3357562"/>
            <a:ext cx="857256" cy="114300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12" idx="0"/>
            <a:endCxn id="16" idx="2"/>
          </p:cNvCxnSpPr>
          <p:nvPr/>
        </p:nvCxnSpPr>
        <p:spPr>
          <a:xfrm rot="5400000" flipH="1" flipV="1">
            <a:off x="1357290" y="3357562"/>
            <a:ext cx="857256" cy="114300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16" idx="2"/>
            <a:endCxn id="13" idx="0"/>
          </p:cNvCxnSpPr>
          <p:nvPr/>
        </p:nvCxnSpPr>
        <p:spPr>
          <a:xfrm rot="16200000" flipH="1">
            <a:off x="2476485" y="3381374"/>
            <a:ext cx="857256" cy="109538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13" idx="2"/>
            <a:endCxn id="4" idx="0"/>
          </p:cNvCxnSpPr>
          <p:nvPr/>
        </p:nvCxnSpPr>
        <p:spPr>
          <a:xfrm rot="5400000">
            <a:off x="2706108" y="5182633"/>
            <a:ext cx="928694" cy="5647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4" idx="0"/>
            <a:endCxn id="13" idx="2"/>
          </p:cNvCxnSpPr>
          <p:nvPr/>
        </p:nvCxnSpPr>
        <p:spPr>
          <a:xfrm rot="5400000" flipH="1" flipV="1">
            <a:off x="2706107" y="5182633"/>
            <a:ext cx="928694" cy="5647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13" idx="2"/>
            <a:endCxn id="11" idx="0"/>
          </p:cNvCxnSpPr>
          <p:nvPr/>
        </p:nvCxnSpPr>
        <p:spPr>
          <a:xfrm rot="16200000" flipH="1">
            <a:off x="3267406" y="5186035"/>
            <a:ext cx="928694" cy="5578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11" idx="0"/>
            <a:endCxn id="13" idx="2"/>
          </p:cNvCxnSpPr>
          <p:nvPr/>
        </p:nvCxnSpPr>
        <p:spPr>
          <a:xfrm rot="16200000" flipV="1">
            <a:off x="3267406" y="5186035"/>
            <a:ext cx="928694" cy="5578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3635896" y="1565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523598" y="3004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12662" y="4494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654455" y="4494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194134" y="60842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294016" y="60508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459476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H2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336879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14282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8072462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949864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827267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704670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582073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H3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85786" y="4357694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H1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024177" y="4357694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262568" y="4357694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7500958" y="4357694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928794" y="2857496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429388" y="2857496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↓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4071934" y="1428736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コネクタ 19"/>
          <p:cNvCxnSpPr>
            <a:stCxn id="16" idx="0"/>
            <a:endCxn id="18" idx="2"/>
          </p:cNvCxnSpPr>
          <p:nvPr/>
        </p:nvCxnSpPr>
        <p:spPr>
          <a:xfrm rot="5400000" flipH="1" flipV="1">
            <a:off x="3036083" y="1393017"/>
            <a:ext cx="785818" cy="2143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8" idx="2"/>
            <a:endCxn id="17" idx="0"/>
          </p:cNvCxnSpPr>
          <p:nvPr/>
        </p:nvCxnSpPr>
        <p:spPr>
          <a:xfrm rot="16200000" flipH="1">
            <a:off x="5286380" y="1285860"/>
            <a:ext cx="785818" cy="2357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6" idx="2"/>
            <a:endCxn id="12" idx="0"/>
          </p:cNvCxnSpPr>
          <p:nvPr/>
        </p:nvCxnSpPr>
        <p:spPr>
          <a:xfrm rot="5400000">
            <a:off x="1357290" y="3357562"/>
            <a:ext cx="857256" cy="1143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6" idx="2"/>
            <a:endCxn id="13" idx="0"/>
          </p:cNvCxnSpPr>
          <p:nvPr/>
        </p:nvCxnSpPr>
        <p:spPr>
          <a:xfrm rot="16200000" flipH="1">
            <a:off x="2476485" y="3381374"/>
            <a:ext cx="857256" cy="1095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17" idx="2"/>
            <a:endCxn id="14" idx="0"/>
          </p:cNvCxnSpPr>
          <p:nvPr/>
        </p:nvCxnSpPr>
        <p:spPr>
          <a:xfrm rot="5400000">
            <a:off x="5845978" y="3345656"/>
            <a:ext cx="857256" cy="1166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7" idx="2"/>
            <a:endCxn id="15" idx="0"/>
          </p:cNvCxnSpPr>
          <p:nvPr/>
        </p:nvCxnSpPr>
        <p:spPr>
          <a:xfrm rot="16200000" flipH="1">
            <a:off x="6965173" y="3393281"/>
            <a:ext cx="857256" cy="1071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12" idx="2"/>
            <a:endCxn id="6" idx="0"/>
          </p:cNvCxnSpPr>
          <p:nvPr/>
        </p:nvCxnSpPr>
        <p:spPr>
          <a:xfrm rot="5400000">
            <a:off x="464315" y="5179231"/>
            <a:ext cx="92869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12" idx="2"/>
            <a:endCxn id="5" idx="0"/>
          </p:cNvCxnSpPr>
          <p:nvPr/>
        </p:nvCxnSpPr>
        <p:spPr>
          <a:xfrm rot="16200000" flipH="1">
            <a:off x="1025613" y="5189436"/>
            <a:ext cx="928694" cy="551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3" idx="2"/>
            <a:endCxn id="4" idx="0"/>
          </p:cNvCxnSpPr>
          <p:nvPr/>
        </p:nvCxnSpPr>
        <p:spPr>
          <a:xfrm rot="5400000">
            <a:off x="2706108" y="5182633"/>
            <a:ext cx="928694" cy="564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13" idx="2"/>
            <a:endCxn id="11" idx="0"/>
          </p:cNvCxnSpPr>
          <p:nvPr/>
        </p:nvCxnSpPr>
        <p:spPr>
          <a:xfrm rot="16200000" flipH="1">
            <a:off x="3267406" y="5186035"/>
            <a:ext cx="928694" cy="557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4" idx="2"/>
            <a:endCxn id="10" idx="0"/>
          </p:cNvCxnSpPr>
          <p:nvPr/>
        </p:nvCxnSpPr>
        <p:spPr>
          <a:xfrm rot="5400000">
            <a:off x="4947900" y="5186034"/>
            <a:ext cx="928694" cy="5578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14" idx="2"/>
            <a:endCxn id="9" idx="0"/>
          </p:cNvCxnSpPr>
          <p:nvPr/>
        </p:nvCxnSpPr>
        <p:spPr>
          <a:xfrm rot="16200000" flipH="1">
            <a:off x="5509198" y="5182633"/>
            <a:ext cx="928694" cy="564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15" idx="2"/>
            <a:endCxn id="8" idx="0"/>
          </p:cNvCxnSpPr>
          <p:nvPr/>
        </p:nvCxnSpPr>
        <p:spPr>
          <a:xfrm rot="5400000">
            <a:off x="7189692" y="5189436"/>
            <a:ext cx="928694" cy="551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15" idx="2"/>
            <a:endCxn id="7" idx="0"/>
          </p:cNvCxnSpPr>
          <p:nvPr/>
        </p:nvCxnSpPr>
        <p:spPr>
          <a:xfrm rot="16200000" flipH="1">
            <a:off x="7750991" y="5179231"/>
            <a:ext cx="92869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487775" y="285728"/>
            <a:ext cx="82990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>
                <a:solidFill>
                  <a:srgbClr val="FF0000"/>
                </a:solidFill>
              </a:rPr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endParaRPr lang="ja-JP" altLang="en-US" sz="3500" dirty="0"/>
          </a:p>
        </p:txBody>
      </p:sp>
      <p:cxnSp>
        <p:nvCxnSpPr>
          <p:cNvPr id="34" name="直線矢印コネクタ 33"/>
          <p:cNvCxnSpPr>
            <a:stCxn id="18" idx="2"/>
            <a:endCxn id="16" idx="0"/>
          </p:cNvCxnSpPr>
          <p:nvPr/>
        </p:nvCxnSpPr>
        <p:spPr>
          <a:xfrm rot="5400000">
            <a:off x="3036083" y="1393017"/>
            <a:ext cx="785818" cy="21431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16" idx="2"/>
            <a:endCxn id="12" idx="0"/>
          </p:cNvCxnSpPr>
          <p:nvPr/>
        </p:nvCxnSpPr>
        <p:spPr>
          <a:xfrm rot="5400000">
            <a:off x="1357290" y="3357562"/>
            <a:ext cx="857256" cy="114300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12" idx="0"/>
            <a:endCxn id="16" idx="2"/>
          </p:cNvCxnSpPr>
          <p:nvPr/>
        </p:nvCxnSpPr>
        <p:spPr>
          <a:xfrm rot="5400000" flipH="1" flipV="1">
            <a:off x="1357290" y="3357562"/>
            <a:ext cx="857256" cy="114300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16" idx="2"/>
            <a:endCxn id="13" idx="0"/>
          </p:cNvCxnSpPr>
          <p:nvPr/>
        </p:nvCxnSpPr>
        <p:spPr>
          <a:xfrm rot="16200000" flipH="1">
            <a:off x="2476485" y="3381374"/>
            <a:ext cx="857256" cy="109538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13" idx="2"/>
            <a:endCxn id="4" idx="0"/>
          </p:cNvCxnSpPr>
          <p:nvPr/>
        </p:nvCxnSpPr>
        <p:spPr>
          <a:xfrm rot="5400000">
            <a:off x="2706108" y="5182633"/>
            <a:ext cx="928694" cy="5647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4" idx="0"/>
            <a:endCxn id="13" idx="2"/>
          </p:cNvCxnSpPr>
          <p:nvPr/>
        </p:nvCxnSpPr>
        <p:spPr>
          <a:xfrm rot="5400000" flipH="1" flipV="1">
            <a:off x="2706107" y="5182633"/>
            <a:ext cx="928694" cy="5647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13" idx="2"/>
            <a:endCxn id="11" idx="0"/>
          </p:cNvCxnSpPr>
          <p:nvPr/>
        </p:nvCxnSpPr>
        <p:spPr>
          <a:xfrm rot="16200000" flipH="1">
            <a:off x="3267406" y="5186035"/>
            <a:ext cx="928694" cy="5578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11" idx="0"/>
            <a:endCxn id="13" idx="2"/>
          </p:cNvCxnSpPr>
          <p:nvPr/>
        </p:nvCxnSpPr>
        <p:spPr>
          <a:xfrm rot="16200000" flipV="1">
            <a:off x="3267406" y="5186035"/>
            <a:ext cx="928694" cy="5578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17" idx="2"/>
            <a:endCxn id="14" idx="0"/>
          </p:cNvCxnSpPr>
          <p:nvPr/>
        </p:nvCxnSpPr>
        <p:spPr>
          <a:xfrm rot="5400000">
            <a:off x="5845978" y="3345656"/>
            <a:ext cx="857256" cy="11668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13" idx="0"/>
            <a:endCxn id="16" idx="2"/>
          </p:cNvCxnSpPr>
          <p:nvPr/>
        </p:nvCxnSpPr>
        <p:spPr>
          <a:xfrm rot="16200000" flipV="1">
            <a:off x="2476486" y="3381374"/>
            <a:ext cx="857256" cy="109538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16" idx="0"/>
            <a:endCxn id="18" idx="2"/>
          </p:cNvCxnSpPr>
          <p:nvPr/>
        </p:nvCxnSpPr>
        <p:spPr>
          <a:xfrm rot="5400000" flipH="1" flipV="1">
            <a:off x="3036083" y="1393017"/>
            <a:ext cx="785818" cy="21431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18" idx="2"/>
            <a:endCxn id="17" idx="0"/>
          </p:cNvCxnSpPr>
          <p:nvPr/>
        </p:nvCxnSpPr>
        <p:spPr>
          <a:xfrm rot="16200000" flipH="1">
            <a:off x="5286380" y="1285860"/>
            <a:ext cx="785818" cy="235745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3635896" y="1565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523598" y="3004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12662" y="4494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654455" y="4494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194134" y="60842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294016" y="60508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084168" y="30193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459476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H2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336879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14282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8072462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949864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827267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704670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582073" y="5929330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H3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85786" y="4357694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H1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024177" y="4357694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262568" y="4357694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H4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7500958" y="4357694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928794" y="2857496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429388" y="2857496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↓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4071934" y="1428736"/>
            <a:ext cx="85725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コネクタ 19"/>
          <p:cNvCxnSpPr>
            <a:stCxn id="16" idx="0"/>
            <a:endCxn id="18" idx="2"/>
          </p:cNvCxnSpPr>
          <p:nvPr/>
        </p:nvCxnSpPr>
        <p:spPr>
          <a:xfrm rot="5400000" flipH="1" flipV="1">
            <a:off x="3036083" y="1393017"/>
            <a:ext cx="785818" cy="2143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8" idx="2"/>
            <a:endCxn id="17" idx="0"/>
          </p:cNvCxnSpPr>
          <p:nvPr/>
        </p:nvCxnSpPr>
        <p:spPr>
          <a:xfrm rot="16200000" flipH="1">
            <a:off x="5286380" y="1285860"/>
            <a:ext cx="785818" cy="2357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6" idx="2"/>
            <a:endCxn id="12" idx="0"/>
          </p:cNvCxnSpPr>
          <p:nvPr/>
        </p:nvCxnSpPr>
        <p:spPr>
          <a:xfrm rot="5400000">
            <a:off x="1357290" y="3357562"/>
            <a:ext cx="857256" cy="1143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6" idx="2"/>
            <a:endCxn id="13" idx="0"/>
          </p:cNvCxnSpPr>
          <p:nvPr/>
        </p:nvCxnSpPr>
        <p:spPr>
          <a:xfrm rot="16200000" flipH="1">
            <a:off x="2476485" y="3381374"/>
            <a:ext cx="857256" cy="1095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17" idx="2"/>
            <a:endCxn id="14" idx="0"/>
          </p:cNvCxnSpPr>
          <p:nvPr/>
        </p:nvCxnSpPr>
        <p:spPr>
          <a:xfrm rot="5400000">
            <a:off x="5845978" y="3345656"/>
            <a:ext cx="857256" cy="1166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7" idx="2"/>
            <a:endCxn id="15" idx="0"/>
          </p:cNvCxnSpPr>
          <p:nvPr/>
        </p:nvCxnSpPr>
        <p:spPr>
          <a:xfrm rot="16200000" flipH="1">
            <a:off x="6965173" y="3393281"/>
            <a:ext cx="857256" cy="1071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12" idx="2"/>
            <a:endCxn id="6" idx="0"/>
          </p:cNvCxnSpPr>
          <p:nvPr/>
        </p:nvCxnSpPr>
        <p:spPr>
          <a:xfrm rot="5400000">
            <a:off x="464315" y="5179231"/>
            <a:ext cx="92869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12" idx="2"/>
            <a:endCxn id="5" idx="0"/>
          </p:cNvCxnSpPr>
          <p:nvPr/>
        </p:nvCxnSpPr>
        <p:spPr>
          <a:xfrm rot="16200000" flipH="1">
            <a:off x="1025613" y="5189436"/>
            <a:ext cx="928694" cy="551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3" idx="2"/>
            <a:endCxn id="4" idx="0"/>
          </p:cNvCxnSpPr>
          <p:nvPr/>
        </p:nvCxnSpPr>
        <p:spPr>
          <a:xfrm rot="5400000">
            <a:off x="2706108" y="5182633"/>
            <a:ext cx="928694" cy="564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13" idx="2"/>
            <a:endCxn id="11" idx="0"/>
          </p:cNvCxnSpPr>
          <p:nvPr/>
        </p:nvCxnSpPr>
        <p:spPr>
          <a:xfrm rot="16200000" flipH="1">
            <a:off x="3267406" y="5186035"/>
            <a:ext cx="928694" cy="557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4" idx="2"/>
            <a:endCxn id="10" idx="0"/>
          </p:cNvCxnSpPr>
          <p:nvPr/>
        </p:nvCxnSpPr>
        <p:spPr>
          <a:xfrm rot="5400000">
            <a:off x="4947900" y="5186034"/>
            <a:ext cx="928694" cy="5578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14" idx="2"/>
            <a:endCxn id="9" idx="0"/>
          </p:cNvCxnSpPr>
          <p:nvPr/>
        </p:nvCxnSpPr>
        <p:spPr>
          <a:xfrm rot="16200000" flipH="1">
            <a:off x="5509198" y="5182633"/>
            <a:ext cx="928694" cy="564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15" idx="2"/>
            <a:endCxn id="8" idx="0"/>
          </p:cNvCxnSpPr>
          <p:nvPr/>
        </p:nvCxnSpPr>
        <p:spPr>
          <a:xfrm rot="5400000">
            <a:off x="7189692" y="5189436"/>
            <a:ext cx="928694" cy="551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15" idx="2"/>
            <a:endCxn id="7" idx="0"/>
          </p:cNvCxnSpPr>
          <p:nvPr/>
        </p:nvCxnSpPr>
        <p:spPr>
          <a:xfrm rot="16200000" flipH="1">
            <a:off x="7750991" y="5179231"/>
            <a:ext cx="92869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487775" y="285728"/>
            <a:ext cx="82990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>
                <a:solidFill>
                  <a:srgbClr val="FF0000"/>
                </a:solidFill>
              </a:rPr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1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r>
              <a:rPr lang="ja-JP" altLang="en-US" sz="3500" dirty="0" smtClean="0"/>
              <a:t>　</a:t>
            </a:r>
            <a:r>
              <a:rPr lang="en-US" altLang="ja-JP" sz="3500" dirty="0" smtClean="0"/>
              <a:t>0</a:t>
            </a:r>
            <a:endParaRPr lang="ja-JP" altLang="en-US" sz="3500" dirty="0"/>
          </a:p>
        </p:txBody>
      </p:sp>
      <p:cxnSp>
        <p:nvCxnSpPr>
          <p:cNvPr id="34" name="直線矢印コネクタ 33"/>
          <p:cNvCxnSpPr>
            <a:stCxn id="18" idx="2"/>
            <a:endCxn id="16" idx="0"/>
          </p:cNvCxnSpPr>
          <p:nvPr/>
        </p:nvCxnSpPr>
        <p:spPr>
          <a:xfrm rot="5400000">
            <a:off x="3036083" y="1393017"/>
            <a:ext cx="785818" cy="21431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16" idx="2"/>
            <a:endCxn id="12" idx="0"/>
          </p:cNvCxnSpPr>
          <p:nvPr/>
        </p:nvCxnSpPr>
        <p:spPr>
          <a:xfrm rot="5400000">
            <a:off x="1357290" y="3357562"/>
            <a:ext cx="857256" cy="114300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12" idx="0"/>
            <a:endCxn id="16" idx="2"/>
          </p:cNvCxnSpPr>
          <p:nvPr/>
        </p:nvCxnSpPr>
        <p:spPr>
          <a:xfrm rot="5400000" flipH="1" flipV="1">
            <a:off x="1357290" y="3357562"/>
            <a:ext cx="857256" cy="114300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16" idx="2"/>
            <a:endCxn id="13" idx="0"/>
          </p:cNvCxnSpPr>
          <p:nvPr/>
        </p:nvCxnSpPr>
        <p:spPr>
          <a:xfrm rot="16200000" flipH="1">
            <a:off x="2476485" y="3381374"/>
            <a:ext cx="857256" cy="109538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13" idx="2"/>
            <a:endCxn id="4" idx="0"/>
          </p:cNvCxnSpPr>
          <p:nvPr/>
        </p:nvCxnSpPr>
        <p:spPr>
          <a:xfrm rot="5400000">
            <a:off x="2706108" y="5182633"/>
            <a:ext cx="928694" cy="5647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4" idx="0"/>
            <a:endCxn id="13" idx="2"/>
          </p:cNvCxnSpPr>
          <p:nvPr/>
        </p:nvCxnSpPr>
        <p:spPr>
          <a:xfrm rot="5400000" flipH="1" flipV="1">
            <a:off x="2706107" y="5182633"/>
            <a:ext cx="928694" cy="5647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13" idx="2"/>
            <a:endCxn id="11" idx="0"/>
          </p:cNvCxnSpPr>
          <p:nvPr/>
        </p:nvCxnSpPr>
        <p:spPr>
          <a:xfrm rot="16200000" flipH="1">
            <a:off x="3267406" y="5186035"/>
            <a:ext cx="928694" cy="5578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11" idx="0"/>
            <a:endCxn id="13" idx="2"/>
          </p:cNvCxnSpPr>
          <p:nvPr/>
        </p:nvCxnSpPr>
        <p:spPr>
          <a:xfrm rot="16200000" flipV="1">
            <a:off x="3267406" y="5186035"/>
            <a:ext cx="928694" cy="5578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17" idx="2"/>
            <a:endCxn id="14" idx="0"/>
          </p:cNvCxnSpPr>
          <p:nvPr/>
        </p:nvCxnSpPr>
        <p:spPr>
          <a:xfrm rot="5400000">
            <a:off x="5845978" y="3345656"/>
            <a:ext cx="857256" cy="11668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13" idx="0"/>
            <a:endCxn id="16" idx="2"/>
          </p:cNvCxnSpPr>
          <p:nvPr/>
        </p:nvCxnSpPr>
        <p:spPr>
          <a:xfrm rot="16200000" flipV="1">
            <a:off x="2476486" y="3381374"/>
            <a:ext cx="857256" cy="109538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16" idx="0"/>
            <a:endCxn id="18" idx="2"/>
          </p:cNvCxnSpPr>
          <p:nvPr/>
        </p:nvCxnSpPr>
        <p:spPr>
          <a:xfrm rot="5400000" flipH="1" flipV="1">
            <a:off x="3036083" y="1393017"/>
            <a:ext cx="785818" cy="21431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18" idx="2"/>
            <a:endCxn id="17" idx="0"/>
          </p:cNvCxnSpPr>
          <p:nvPr/>
        </p:nvCxnSpPr>
        <p:spPr>
          <a:xfrm rot="16200000" flipH="1">
            <a:off x="5286380" y="1285860"/>
            <a:ext cx="785818" cy="23574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14" idx="0"/>
            <a:endCxn id="17" idx="2"/>
          </p:cNvCxnSpPr>
          <p:nvPr/>
        </p:nvCxnSpPr>
        <p:spPr>
          <a:xfrm rot="5400000" flipH="1" flipV="1">
            <a:off x="5845978" y="3345656"/>
            <a:ext cx="857256" cy="11668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17" idx="2"/>
            <a:endCxn id="15" idx="0"/>
          </p:cNvCxnSpPr>
          <p:nvPr/>
        </p:nvCxnSpPr>
        <p:spPr>
          <a:xfrm rot="16200000" flipH="1">
            <a:off x="6965173" y="3393281"/>
            <a:ext cx="857256" cy="10715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3635896" y="1565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523598" y="3004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12662" y="4494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654455" y="4494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194134" y="60842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294016" y="60508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084168" y="30193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935832" y="4494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173</Words>
  <Application>Microsoft Office PowerPoint</Application>
  <PresentationFormat>画面に合わせる (4:3)</PresentationFormat>
  <Paragraphs>168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ＭＳ Ｐゴシック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Yuta Ohashi</dc:creator>
  <cp:lastModifiedBy>大橋 佑太</cp:lastModifiedBy>
  <cp:revision>12</cp:revision>
  <dcterms:created xsi:type="dcterms:W3CDTF">2016-09-27T16:14:56Z</dcterms:created>
  <dcterms:modified xsi:type="dcterms:W3CDTF">2016-10-12T10:22:33Z</dcterms:modified>
</cp:coreProperties>
</file>