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0FD37-FC5C-42C3-99DE-F1CFF96EADDC}" v="14" dt="2021-08-25T12:31:08.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Makintha Brany" userId="38eeae35-48ad-4ff7-8d02-8631ee6994a0" providerId="ADAL" clId="{7B40FD37-FC5C-42C3-99DE-F1CFF96EADDC}"/>
    <pc:docChg chg="undo redo custSel addSld modSld">
      <pc:chgData name="Ahmad Makintha Brany" userId="38eeae35-48ad-4ff7-8d02-8631ee6994a0" providerId="ADAL" clId="{7B40FD37-FC5C-42C3-99DE-F1CFF96EADDC}" dt="2021-08-25T12:32:17.386" v="302" actId="680"/>
      <pc:docMkLst>
        <pc:docMk/>
      </pc:docMkLst>
      <pc:sldChg chg="modSp mod">
        <pc:chgData name="Ahmad Makintha Brany" userId="38eeae35-48ad-4ff7-8d02-8631ee6994a0" providerId="ADAL" clId="{7B40FD37-FC5C-42C3-99DE-F1CFF96EADDC}" dt="2021-08-25T12:24:55.136" v="115" actId="20577"/>
        <pc:sldMkLst>
          <pc:docMk/>
          <pc:sldMk cId="1142637393" sldId="257"/>
        </pc:sldMkLst>
        <pc:spChg chg="mod">
          <ac:chgData name="Ahmad Makintha Brany" userId="38eeae35-48ad-4ff7-8d02-8631ee6994a0" providerId="ADAL" clId="{7B40FD37-FC5C-42C3-99DE-F1CFF96EADDC}" dt="2021-08-25T12:24:55.136" v="115" actId="20577"/>
          <ac:spMkLst>
            <pc:docMk/>
            <pc:sldMk cId="1142637393" sldId="257"/>
            <ac:spMk id="3" creationId="{6F76AF11-FEAF-494A-B688-82B43B6818B5}"/>
          </ac:spMkLst>
        </pc:spChg>
      </pc:sldChg>
      <pc:sldChg chg="addSp delSp modSp mod">
        <pc:chgData name="Ahmad Makintha Brany" userId="38eeae35-48ad-4ff7-8d02-8631ee6994a0" providerId="ADAL" clId="{7B40FD37-FC5C-42C3-99DE-F1CFF96EADDC}" dt="2021-08-25T12:31:49.477" v="301" actId="1076"/>
        <pc:sldMkLst>
          <pc:docMk/>
          <pc:sldMk cId="3985065246" sldId="259"/>
        </pc:sldMkLst>
        <pc:spChg chg="mod">
          <ac:chgData name="Ahmad Makintha Brany" userId="38eeae35-48ad-4ff7-8d02-8631ee6994a0" providerId="ADAL" clId="{7B40FD37-FC5C-42C3-99DE-F1CFF96EADDC}" dt="2021-08-25T12:31:49.477" v="301" actId="1076"/>
          <ac:spMkLst>
            <pc:docMk/>
            <pc:sldMk cId="3985065246" sldId="259"/>
            <ac:spMk id="3" creationId="{A8B42A68-E9CE-4C30-BAE8-9BE08EF04402}"/>
          </ac:spMkLst>
        </pc:spChg>
        <pc:spChg chg="mod">
          <ac:chgData name="Ahmad Makintha Brany" userId="38eeae35-48ad-4ff7-8d02-8631ee6994a0" providerId="ADAL" clId="{7B40FD37-FC5C-42C3-99DE-F1CFF96EADDC}" dt="2021-08-25T12:31:08.128" v="288" actId="164"/>
          <ac:spMkLst>
            <pc:docMk/>
            <pc:sldMk cId="3985065246" sldId="259"/>
            <ac:spMk id="4" creationId="{5406B715-C1B6-463F-A89B-195A05C4AD24}"/>
          </ac:spMkLst>
        </pc:spChg>
        <pc:spChg chg="add mod">
          <ac:chgData name="Ahmad Makintha Brany" userId="38eeae35-48ad-4ff7-8d02-8631ee6994a0" providerId="ADAL" clId="{7B40FD37-FC5C-42C3-99DE-F1CFF96EADDC}" dt="2021-08-25T12:31:08.128" v="288" actId="164"/>
          <ac:spMkLst>
            <pc:docMk/>
            <pc:sldMk cId="3985065246" sldId="259"/>
            <ac:spMk id="9" creationId="{BAAC4456-6806-437E-B14D-C9B764C07EA3}"/>
          </ac:spMkLst>
        </pc:spChg>
        <pc:spChg chg="add mod">
          <ac:chgData name="Ahmad Makintha Brany" userId="38eeae35-48ad-4ff7-8d02-8631ee6994a0" providerId="ADAL" clId="{7B40FD37-FC5C-42C3-99DE-F1CFF96EADDC}" dt="2021-08-25T12:31:08.128" v="288" actId="164"/>
          <ac:spMkLst>
            <pc:docMk/>
            <pc:sldMk cId="3985065246" sldId="259"/>
            <ac:spMk id="10" creationId="{367F8D9C-21FF-4D27-BC26-3C172F99F485}"/>
          </ac:spMkLst>
        </pc:spChg>
        <pc:spChg chg="add del mod">
          <ac:chgData name="Ahmad Makintha Brany" userId="38eeae35-48ad-4ff7-8d02-8631ee6994a0" providerId="ADAL" clId="{7B40FD37-FC5C-42C3-99DE-F1CFF96EADDC}" dt="2021-08-25T12:27:10.498" v="229"/>
          <ac:spMkLst>
            <pc:docMk/>
            <pc:sldMk cId="3985065246" sldId="259"/>
            <ac:spMk id="14" creationId="{5CB86BC7-7410-4711-9AD4-E61C5694C583}"/>
          </ac:spMkLst>
        </pc:spChg>
        <pc:spChg chg="add mod">
          <ac:chgData name="Ahmad Makintha Brany" userId="38eeae35-48ad-4ff7-8d02-8631ee6994a0" providerId="ADAL" clId="{7B40FD37-FC5C-42C3-99DE-F1CFF96EADDC}" dt="2021-08-25T12:31:08.128" v="288" actId="164"/>
          <ac:spMkLst>
            <pc:docMk/>
            <pc:sldMk cId="3985065246" sldId="259"/>
            <ac:spMk id="29" creationId="{836B721F-4FD2-445C-BA81-21E79B684132}"/>
          </ac:spMkLst>
        </pc:spChg>
        <pc:spChg chg="add mod">
          <ac:chgData name="Ahmad Makintha Brany" userId="38eeae35-48ad-4ff7-8d02-8631ee6994a0" providerId="ADAL" clId="{7B40FD37-FC5C-42C3-99DE-F1CFF96EADDC}" dt="2021-08-25T12:31:08.128" v="288" actId="164"/>
          <ac:spMkLst>
            <pc:docMk/>
            <pc:sldMk cId="3985065246" sldId="259"/>
            <ac:spMk id="31" creationId="{F4D5CF72-7E98-46AB-8F4C-CE2D338C99F3}"/>
          </ac:spMkLst>
        </pc:spChg>
        <pc:spChg chg="add mod">
          <ac:chgData name="Ahmad Makintha Brany" userId="38eeae35-48ad-4ff7-8d02-8631ee6994a0" providerId="ADAL" clId="{7B40FD37-FC5C-42C3-99DE-F1CFF96EADDC}" dt="2021-08-25T12:31:23.037" v="292" actId="1076"/>
          <ac:spMkLst>
            <pc:docMk/>
            <pc:sldMk cId="3985065246" sldId="259"/>
            <ac:spMk id="32" creationId="{B163D7D6-28FF-452B-A2A3-7B3109A31CBF}"/>
          </ac:spMkLst>
        </pc:spChg>
        <pc:grpChg chg="add mod">
          <ac:chgData name="Ahmad Makintha Brany" userId="38eeae35-48ad-4ff7-8d02-8631ee6994a0" providerId="ADAL" clId="{7B40FD37-FC5C-42C3-99DE-F1CFF96EADDC}" dt="2021-08-25T12:31:12.003" v="289" actId="1076"/>
          <ac:grpSpMkLst>
            <pc:docMk/>
            <pc:sldMk cId="3985065246" sldId="259"/>
            <ac:grpSpMk id="33" creationId="{85C7B6B7-A112-4611-BE89-4E26B89D378C}"/>
          </ac:grpSpMkLst>
        </pc:grpChg>
        <pc:cxnChg chg="mod">
          <ac:chgData name="Ahmad Makintha Brany" userId="38eeae35-48ad-4ff7-8d02-8631ee6994a0" providerId="ADAL" clId="{7B40FD37-FC5C-42C3-99DE-F1CFF96EADDC}" dt="2021-08-25T12:31:08.128" v="288" actId="164"/>
          <ac:cxnSpMkLst>
            <pc:docMk/>
            <pc:sldMk cId="3985065246" sldId="259"/>
            <ac:cxnSpMk id="8" creationId="{C4A94C71-EA87-43C5-909F-F03634CA7D04}"/>
          </ac:cxnSpMkLst>
        </pc:cxnChg>
        <pc:cxnChg chg="add mod">
          <ac:chgData name="Ahmad Makintha Brany" userId="38eeae35-48ad-4ff7-8d02-8631ee6994a0" providerId="ADAL" clId="{7B40FD37-FC5C-42C3-99DE-F1CFF96EADDC}" dt="2021-08-25T12:31:08.128" v="288" actId="164"/>
          <ac:cxnSpMkLst>
            <pc:docMk/>
            <pc:sldMk cId="3985065246" sldId="259"/>
            <ac:cxnSpMk id="11" creationId="{2471B405-6EBA-48F1-A92F-8C892CB38604}"/>
          </ac:cxnSpMkLst>
        </pc:cxnChg>
        <pc:cxnChg chg="add del mod">
          <ac:chgData name="Ahmad Makintha Brany" userId="38eeae35-48ad-4ff7-8d02-8631ee6994a0" providerId="ADAL" clId="{7B40FD37-FC5C-42C3-99DE-F1CFF96EADDC}" dt="2021-08-25T12:27:08.626" v="225"/>
          <ac:cxnSpMkLst>
            <pc:docMk/>
            <pc:sldMk cId="3985065246" sldId="259"/>
            <ac:cxnSpMk id="15" creationId="{F3E8B861-F0EE-4497-92CA-03F6B62686C1}"/>
          </ac:cxnSpMkLst>
        </pc:cxnChg>
        <pc:cxnChg chg="add del mod">
          <ac:chgData name="Ahmad Makintha Brany" userId="38eeae35-48ad-4ff7-8d02-8631ee6994a0" providerId="ADAL" clId="{7B40FD37-FC5C-42C3-99DE-F1CFF96EADDC}" dt="2021-08-25T12:28:34.820" v="243" actId="478"/>
          <ac:cxnSpMkLst>
            <pc:docMk/>
            <pc:sldMk cId="3985065246" sldId="259"/>
            <ac:cxnSpMk id="20" creationId="{34B0496D-547D-41B9-9B89-80203058B04A}"/>
          </ac:cxnSpMkLst>
        </pc:cxnChg>
        <pc:cxnChg chg="add mod">
          <ac:chgData name="Ahmad Makintha Brany" userId="38eeae35-48ad-4ff7-8d02-8631ee6994a0" providerId="ADAL" clId="{7B40FD37-FC5C-42C3-99DE-F1CFF96EADDC}" dt="2021-08-25T12:31:08.128" v="288" actId="164"/>
          <ac:cxnSpMkLst>
            <pc:docMk/>
            <pc:sldMk cId="3985065246" sldId="259"/>
            <ac:cxnSpMk id="22" creationId="{21DB9DCB-CC1E-4D75-80B6-F67A757FFD7F}"/>
          </ac:cxnSpMkLst>
        </pc:cxnChg>
        <pc:cxnChg chg="add mod">
          <ac:chgData name="Ahmad Makintha Brany" userId="38eeae35-48ad-4ff7-8d02-8631ee6994a0" providerId="ADAL" clId="{7B40FD37-FC5C-42C3-99DE-F1CFF96EADDC}" dt="2021-08-25T12:31:40.485" v="300" actId="1076"/>
          <ac:cxnSpMkLst>
            <pc:docMk/>
            <pc:sldMk cId="3985065246" sldId="259"/>
            <ac:cxnSpMk id="30" creationId="{4345D136-C027-4077-933C-72EAE5B39F2E}"/>
          </ac:cxnSpMkLst>
        </pc:cxnChg>
      </pc:sldChg>
      <pc:sldChg chg="addSp modSp mod">
        <pc:chgData name="Ahmad Makintha Brany" userId="38eeae35-48ad-4ff7-8d02-8631ee6994a0" providerId="ADAL" clId="{7B40FD37-FC5C-42C3-99DE-F1CFF96EADDC}" dt="2021-08-25T12:24:36.371" v="93" actId="1076"/>
        <pc:sldMkLst>
          <pc:docMk/>
          <pc:sldMk cId="715057958" sldId="261"/>
        </pc:sldMkLst>
        <pc:spChg chg="add mod">
          <ac:chgData name="Ahmad Makintha Brany" userId="38eeae35-48ad-4ff7-8d02-8631ee6994a0" providerId="ADAL" clId="{7B40FD37-FC5C-42C3-99DE-F1CFF96EADDC}" dt="2021-08-25T12:24:36.371" v="93" actId="1076"/>
          <ac:spMkLst>
            <pc:docMk/>
            <pc:sldMk cId="715057958" sldId="261"/>
            <ac:spMk id="6" creationId="{B262A182-C0F5-4576-BABF-7AB31CE1C084}"/>
          </ac:spMkLst>
        </pc:spChg>
        <pc:spChg chg="add mod">
          <ac:chgData name="Ahmad Makintha Brany" userId="38eeae35-48ad-4ff7-8d02-8631ee6994a0" providerId="ADAL" clId="{7B40FD37-FC5C-42C3-99DE-F1CFF96EADDC}" dt="2021-08-25T12:24:31.681" v="92" actId="1076"/>
          <ac:spMkLst>
            <pc:docMk/>
            <pc:sldMk cId="715057958" sldId="261"/>
            <ac:spMk id="9" creationId="{D6C0ACAE-CAE9-4407-9104-673536ECB024}"/>
          </ac:spMkLst>
        </pc:spChg>
        <pc:picChg chg="add mod">
          <ac:chgData name="Ahmad Makintha Brany" userId="38eeae35-48ad-4ff7-8d02-8631ee6994a0" providerId="ADAL" clId="{7B40FD37-FC5C-42C3-99DE-F1CFF96EADDC}" dt="2021-08-25T12:23:12.631" v="8" actId="1076"/>
          <ac:picMkLst>
            <pc:docMk/>
            <pc:sldMk cId="715057958" sldId="261"/>
            <ac:picMk id="5" creationId="{F5ED2713-559C-4FD9-A26A-4226DB0DC02C}"/>
          </ac:picMkLst>
        </pc:picChg>
        <pc:picChg chg="add mod">
          <ac:chgData name="Ahmad Makintha Brany" userId="38eeae35-48ad-4ff7-8d02-8631ee6994a0" providerId="ADAL" clId="{7B40FD37-FC5C-42C3-99DE-F1CFF96EADDC}" dt="2021-08-25T12:24:27.890" v="91" actId="1076"/>
          <ac:picMkLst>
            <pc:docMk/>
            <pc:sldMk cId="715057958" sldId="261"/>
            <ac:picMk id="8" creationId="{7E1FFE23-FF93-48AE-98C9-961511B0FF75}"/>
          </ac:picMkLst>
        </pc:picChg>
      </pc:sldChg>
      <pc:sldChg chg="new">
        <pc:chgData name="Ahmad Makintha Brany" userId="38eeae35-48ad-4ff7-8d02-8631ee6994a0" providerId="ADAL" clId="{7B40FD37-FC5C-42C3-99DE-F1CFF96EADDC}" dt="2021-08-25T12:32:17.386" v="302" actId="680"/>
        <pc:sldMkLst>
          <pc:docMk/>
          <pc:sldMk cId="2491461169"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1C0D-22DA-4FF6-8293-777E88DB6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F5DF1F3-53C5-457A-8D6C-DD93B884C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CA90543-C506-48A9-A9A7-342EA74288EE}"/>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4E7F97B5-2D7A-4357-8ED1-B81628F8575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693757B-D6ED-4B6E-8CD6-679F0449930A}"/>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7284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4F7-2C55-4965-A617-D0C8B565B6E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71E30FF-C9ED-4B9D-9763-4D5B9431B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ACB4994-8B62-4400-B3A6-5C03E3BE2FED}"/>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367EC5FE-6182-445F-BC2F-D7B1E759295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79B715C-A0B2-4C6C-901F-B1D94986AC2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8890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A9B75-8089-4ABB-82BD-FE6C71CCE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8465F0F-DFE1-403E-963C-5C5519C3A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92C6614-1B2B-4DB1-B9A3-84ABF2144636}"/>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C2635206-D3AE-4048-BBA6-2D85B3F82C0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07F5CB9-A8E3-47BD-BFF6-23E4BE497DEE}"/>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05405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C4D5-D4DA-4209-8F9C-54C4E674153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E50D0C2-A88E-42D0-9B1E-B5EF975E2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3E62E16-5246-40AC-A273-8261AECFE1F1}"/>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6ED1BC3A-99C2-4AEE-9EB8-DCB39C4DD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0539F1-609A-4E7E-ACE5-A80D9967A33F}"/>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83146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6B8-AAF2-43CA-A809-89C66121E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ADB0CA0-5240-4DC2-90EF-78A97DDCE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D65C1-7658-45FD-9973-F211A456723F}"/>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B1344CEF-7CCA-49BD-82A7-969D620831D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F48993F-2CF6-4D9D-9934-B10D2BFF5D09}"/>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157756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56E1-587B-4EC7-A0B1-02721946EA5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D70F688-FED7-436B-9C6F-AC2E69AA9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0918F32C-7CDA-4362-80FD-D1B0448A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2F8975E-46A3-476D-9591-7D57855E3ACB}"/>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6" name="Footer Placeholder 5">
            <a:extLst>
              <a:ext uri="{FF2B5EF4-FFF2-40B4-BE49-F238E27FC236}">
                <a16:creationId xmlns:a16="http://schemas.microsoft.com/office/drawing/2014/main" id="{9084F8B4-BF77-458E-B595-93A4D637E05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C17CED4-7FEC-453A-A283-1EFF13FEE5C1}"/>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66947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2E14-66CA-4E4F-A9AD-EFDEB51FC13C}"/>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62D9595-BFE6-4D6D-9877-BD1607FCB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9529D-9224-4A10-BB52-643C1548A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A249040-45B5-4384-8F3A-01CD9CF05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12A0A6-DDAB-4133-8799-F658B9F3C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49B0D82-7F0B-4CEF-AE9D-AFD859BA5132}"/>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8" name="Footer Placeholder 7">
            <a:extLst>
              <a:ext uri="{FF2B5EF4-FFF2-40B4-BE49-F238E27FC236}">
                <a16:creationId xmlns:a16="http://schemas.microsoft.com/office/drawing/2014/main" id="{A7E503C2-311F-4272-99E8-8C2DEAAE4DD7}"/>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A7937403-F775-4C52-82A0-F432D5153AC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42313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A8DA-83BF-46E7-878A-C6701DC3958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EE6D959-7D9B-46CE-8FB7-FA324520EF48}"/>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4" name="Footer Placeholder 3">
            <a:extLst>
              <a:ext uri="{FF2B5EF4-FFF2-40B4-BE49-F238E27FC236}">
                <a16:creationId xmlns:a16="http://schemas.microsoft.com/office/drawing/2014/main" id="{0B427AD5-A833-439B-B609-E80482EDDED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398B7DA-FDC1-4593-8AD9-2DA9A775270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16248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F84C1-0D2F-4BB8-823E-F86872F9A3CC}"/>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3" name="Footer Placeholder 2">
            <a:extLst>
              <a:ext uri="{FF2B5EF4-FFF2-40B4-BE49-F238E27FC236}">
                <a16:creationId xmlns:a16="http://schemas.microsoft.com/office/drawing/2014/main" id="{72422C29-1FF8-422B-B5B8-46C3952F3E5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DAF89C3-EBC6-40A1-B664-DE3AF989F055}"/>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00252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D2B7-0916-4A1C-9E3D-60E9E09C0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8E6494A-08DF-4002-830F-D0FD25BB8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00F7AEE-E680-4DA4-9AB7-B350BE62F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FE7D8-4F64-4145-9F44-7423CECF3346}"/>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6" name="Footer Placeholder 5">
            <a:extLst>
              <a:ext uri="{FF2B5EF4-FFF2-40B4-BE49-F238E27FC236}">
                <a16:creationId xmlns:a16="http://schemas.microsoft.com/office/drawing/2014/main" id="{4D6557F5-A358-42D3-8719-9F6A4BFE3E5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5242029-1398-489A-82D6-CE06E617A144}"/>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27324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E0C6-DA3E-4382-B817-8F9F13646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76F9214F-65C0-437D-B3AA-893E63A82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E6030DE-25F3-4E44-A24D-7F91CB218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1962A-8B79-4D2A-8481-E045FA6E79B9}"/>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6" name="Footer Placeholder 5">
            <a:extLst>
              <a:ext uri="{FF2B5EF4-FFF2-40B4-BE49-F238E27FC236}">
                <a16:creationId xmlns:a16="http://schemas.microsoft.com/office/drawing/2014/main" id="{2DBD9C51-9C9D-4E3E-9952-9847E36FA3B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4538172-C01F-4B2C-BB52-DD96205E0AA0}"/>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28408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EE681-C8A4-489B-8969-8CBFBEEEA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105389D-6047-4171-8B7E-5F2A4E670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2FABDBA-E6FF-439F-9C35-646F22B49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556B36E8-83CF-4BED-B2FD-837658C70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89800EC-9F63-4501-A001-A73F78350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27146-B397-4FB4-A3F4-93DCD7129538}" type="slidenum">
              <a:rPr lang="en-MY" smtClean="0"/>
              <a:t>‹#›</a:t>
            </a:fld>
            <a:endParaRPr lang="en-MY"/>
          </a:p>
        </p:txBody>
      </p:sp>
      <p:sp>
        <p:nvSpPr>
          <p:cNvPr id="7" name="MSIPCMContentMarking" descr="{&quot;HashCode&quot;:1708757200,&quot;Placement&quot;:&quot;Header&quot;}">
            <a:extLst>
              <a:ext uri="{FF2B5EF4-FFF2-40B4-BE49-F238E27FC236}">
                <a16:creationId xmlns:a16="http://schemas.microsoft.com/office/drawing/2014/main" id="{A85C6D1F-00DA-4450-BF38-27FED50F0A15}"/>
              </a:ext>
            </a:extLst>
          </p:cNvPr>
          <p:cNvSpPr txBox="1"/>
          <p:nvPr userDrawn="1"/>
        </p:nvSpPr>
        <p:spPr>
          <a:xfrm>
            <a:off x="0" y="0"/>
            <a:ext cx="737925" cy="296525"/>
          </a:xfrm>
          <a:prstGeom prst="rect">
            <a:avLst/>
          </a:prstGeom>
          <a:noFill/>
        </p:spPr>
        <p:txBody>
          <a:bodyPr vert="horz" wrap="square" lIns="0" tIns="0" rIns="0" bIns="0" rtlCol="0" anchor="ctr" anchorCtr="1">
            <a:spAutoFit/>
          </a:bodyPr>
          <a:lstStyle/>
          <a:p>
            <a:pPr algn="l">
              <a:spcBef>
                <a:spcPts val="0"/>
              </a:spcBef>
              <a:spcAft>
                <a:spcPts val="0"/>
              </a:spcAft>
            </a:pPr>
            <a:r>
              <a:rPr lang="en-MY" sz="1200">
                <a:solidFill>
                  <a:srgbClr val="000000"/>
                </a:solidFill>
                <a:latin typeface="Calibri" panose="020F0502020204030204" pitchFamily="34" charset="0"/>
              </a:rPr>
              <a:t>[Open]</a:t>
            </a:r>
          </a:p>
        </p:txBody>
      </p:sp>
    </p:spTree>
    <p:extLst>
      <p:ext uri="{BB962C8B-B14F-4D97-AF65-F5344CB8AC3E}">
        <p14:creationId xmlns:p14="http://schemas.microsoft.com/office/powerpoint/2010/main" val="145117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1C70-5D82-4463-B72E-2A51911F3782}"/>
              </a:ext>
            </a:extLst>
          </p:cNvPr>
          <p:cNvSpPr>
            <a:spLocks noGrp="1"/>
          </p:cNvSpPr>
          <p:nvPr>
            <p:ph type="ctrTitle"/>
          </p:nvPr>
        </p:nvSpPr>
        <p:spPr/>
        <p:txBody>
          <a:bodyPr/>
          <a:lstStyle/>
          <a:p>
            <a:r>
              <a:rPr lang="en-MY" dirty="0"/>
              <a:t>Timeseries Forecast</a:t>
            </a:r>
          </a:p>
        </p:txBody>
      </p:sp>
      <p:sp>
        <p:nvSpPr>
          <p:cNvPr id="3" name="Subtitle 2">
            <a:extLst>
              <a:ext uri="{FF2B5EF4-FFF2-40B4-BE49-F238E27FC236}">
                <a16:creationId xmlns:a16="http://schemas.microsoft.com/office/drawing/2014/main" id="{E190FBC6-F6CD-4503-A050-EC215B52B675}"/>
              </a:ext>
            </a:extLst>
          </p:cNvPr>
          <p:cNvSpPr>
            <a:spLocks noGrp="1"/>
          </p:cNvSpPr>
          <p:nvPr>
            <p:ph type="subTitle" idx="1"/>
          </p:nvPr>
        </p:nvSpPr>
        <p:spPr/>
        <p:txBody>
          <a:bodyPr/>
          <a:lstStyle/>
          <a:p>
            <a:r>
              <a:rPr lang="en-MY" dirty="0"/>
              <a:t>Case of Study : Production Gas Rate</a:t>
            </a:r>
          </a:p>
        </p:txBody>
      </p:sp>
    </p:spTree>
    <p:extLst>
      <p:ext uri="{BB962C8B-B14F-4D97-AF65-F5344CB8AC3E}">
        <p14:creationId xmlns:p14="http://schemas.microsoft.com/office/powerpoint/2010/main" val="249950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271D-ED9E-4CD1-A280-F3034EE4A587}"/>
              </a:ext>
            </a:extLst>
          </p:cNvPr>
          <p:cNvSpPr>
            <a:spLocks noGrp="1"/>
          </p:cNvSpPr>
          <p:nvPr>
            <p:ph type="title"/>
          </p:nvPr>
        </p:nvSpPr>
        <p:spPr/>
        <p:txBody>
          <a:bodyPr/>
          <a:lstStyle/>
          <a:p>
            <a:r>
              <a:rPr lang="en-MY" dirty="0"/>
              <a:t>Agenda</a:t>
            </a:r>
          </a:p>
        </p:txBody>
      </p:sp>
      <p:sp>
        <p:nvSpPr>
          <p:cNvPr id="3" name="Content Placeholder 2">
            <a:extLst>
              <a:ext uri="{FF2B5EF4-FFF2-40B4-BE49-F238E27FC236}">
                <a16:creationId xmlns:a16="http://schemas.microsoft.com/office/drawing/2014/main" id="{6F76AF11-FEAF-494A-B688-82B43B6818B5}"/>
              </a:ext>
            </a:extLst>
          </p:cNvPr>
          <p:cNvSpPr>
            <a:spLocks noGrp="1"/>
          </p:cNvSpPr>
          <p:nvPr>
            <p:ph idx="1"/>
          </p:nvPr>
        </p:nvSpPr>
        <p:spPr/>
        <p:txBody>
          <a:bodyPr/>
          <a:lstStyle/>
          <a:p>
            <a:r>
              <a:rPr lang="en-MY" dirty="0"/>
              <a:t>Introduction and problem statement</a:t>
            </a:r>
          </a:p>
          <a:p>
            <a:r>
              <a:rPr lang="en-MY" dirty="0"/>
              <a:t>Solution Method</a:t>
            </a:r>
          </a:p>
          <a:p>
            <a:r>
              <a:rPr lang="en-MY" dirty="0"/>
              <a:t>Result</a:t>
            </a:r>
          </a:p>
        </p:txBody>
      </p:sp>
    </p:spTree>
    <p:extLst>
      <p:ext uri="{BB962C8B-B14F-4D97-AF65-F5344CB8AC3E}">
        <p14:creationId xmlns:p14="http://schemas.microsoft.com/office/powerpoint/2010/main" val="114263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5E7F-7995-46F4-9F69-A85DBFD40842}"/>
              </a:ext>
            </a:extLst>
          </p:cNvPr>
          <p:cNvSpPr>
            <a:spLocks noGrp="1"/>
          </p:cNvSpPr>
          <p:nvPr>
            <p:ph type="title"/>
          </p:nvPr>
        </p:nvSpPr>
        <p:spPr/>
        <p:txBody>
          <a:bodyPr/>
          <a:lstStyle/>
          <a:p>
            <a:r>
              <a:rPr lang="en-MY" dirty="0"/>
              <a:t>Introduction</a:t>
            </a:r>
          </a:p>
        </p:txBody>
      </p:sp>
      <p:sp>
        <p:nvSpPr>
          <p:cNvPr id="3" name="Content Placeholder 2">
            <a:extLst>
              <a:ext uri="{FF2B5EF4-FFF2-40B4-BE49-F238E27FC236}">
                <a16:creationId xmlns:a16="http://schemas.microsoft.com/office/drawing/2014/main" id="{2165E21B-DECB-401C-8F20-E607BC276BCE}"/>
              </a:ext>
            </a:extLst>
          </p:cNvPr>
          <p:cNvSpPr>
            <a:spLocks noGrp="1"/>
          </p:cNvSpPr>
          <p:nvPr>
            <p:ph idx="1"/>
          </p:nvPr>
        </p:nvSpPr>
        <p:spPr/>
        <p:txBody>
          <a:bodyPr/>
          <a:lstStyle/>
          <a:p>
            <a:r>
              <a:rPr lang="en-MY" dirty="0"/>
              <a:t>Time series data is touching everything in our lives. For example: stocks price, weather data, sales data, house price, sensors data etc.</a:t>
            </a:r>
          </a:p>
          <a:p>
            <a:endParaRPr lang="en-MY" dirty="0"/>
          </a:p>
          <a:p>
            <a:r>
              <a:rPr lang="en-MY" b="1" i="0" dirty="0">
                <a:solidFill>
                  <a:srgbClr val="292929"/>
                </a:solidFill>
                <a:effectLst/>
                <a:latin typeface="charter"/>
              </a:rPr>
              <a:t>Difference between forecast and prediction:</a:t>
            </a:r>
          </a:p>
          <a:p>
            <a:pPr marL="457200" lvl="1" indent="0">
              <a:buNone/>
            </a:pPr>
            <a:r>
              <a:rPr lang="en-MY" i="1" dirty="0">
                <a:solidFill>
                  <a:srgbClr val="292929"/>
                </a:solidFill>
                <a:effectLst/>
                <a:latin typeface="charter"/>
              </a:rPr>
              <a:t>Forecasting problems are a subset of prediction problems wherein both use the historical data and talk about the future events. </a:t>
            </a:r>
            <a:r>
              <a:rPr lang="en-MY" b="1" i="1" dirty="0">
                <a:solidFill>
                  <a:srgbClr val="292929"/>
                </a:solidFill>
                <a:effectLst/>
                <a:latin typeface="charter"/>
              </a:rPr>
              <a:t>The only difference between forecasting and prediction is the explicit addition of temporal dimension in forecasting.</a:t>
            </a:r>
            <a:endParaRPr lang="en-MY" b="1" i="1" dirty="0"/>
          </a:p>
        </p:txBody>
      </p:sp>
    </p:spTree>
    <p:extLst>
      <p:ext uri="{BB962C8B-B14F-4D97-AF65-F5344CB8AC3E}">
        <p14:creationId xmlns:p14="http://schemas.microsoft.com/office/powerpoint/2010/main" val="234678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5341-8814-48D3-9B2A-06396BA6D8C8}"/>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A8B42A68-E9CE-4C30-BAE8-9BE08EF04402}"/>
              </a:ext>
            </a:extLst>
          </p:cNvPr>
          <p:cNvSpPr>
            <a:spLocks noGrp="1"/>
          </p:cNvSpPr>
          <p:nvPr>
            <p:ph idx="1"/>
          </p:nvPr>
        </p:nvSpPr>
        <p:spPr>
          <a:xfrm>
            <a:off x="838200" y="1486776"/>
            <a:ext cx="10515600" cy="4814326"/>
          </a:xfrm>
        </p:spPr>
        <p:txBody>
          <a:bodyPr/>
          <a:lstStyle/>
          <a:p>
            <a:r>
              <a:rPr lang="en-MY" dirty="0"/>
              <a:t>To forecast production gas rate from drilling dataset</a:t>
            </a:r>
          </a:p>
        </p:txBody>
      </p:sp>
      <p:cxnSp>
        <p:nvCxnSpPr>
          <p:cNvPr id="30" name="Straight Arrow Connector 29">
            <a:extLst>
              <a:ext uri="{FF2B5EF4-FFF2-40B4-BE49-F238E27FC236}">
                <a16:creationId xmlns:a16="http://schemas.microsoft.com/office/drawing/2014/main" id="{4345D136-C027-4077-933C-72EAE5B39F2E}"/>
              </a:ext>
            </a:extLst>
          </p:cNvPr>
          <p:cNvCxnSpPr>
            <a:cxnSpLocks/>
          </p:cNvCxnSpPr>
          <p:nvPr/>
        </p:nvCxnSpPr>
        <p:spPr>
          <a:xfrm flipH="1">
            <a:off x="5189611" y="5115571"/>
            <a:ext cx="586" cy="5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5C7B6B7-A112-4611-BE89-4E26B89D378C}"/>
              </a:ext>
            </a:extLst>
          </p:cNvPr>
          <p:cNvGrpSpPr/>
          <p:nvPr/>
        </p:nvGrpSpPr>
        <p:grpSpPr>
          <a:xfrm>
            <a:off x="3254227" y="1988022"/>
            <a:ext cx="2983427" cy="4333146"/>
            <a:chOff x="3254227" y="2365130"/>
            <a:chExt cx="2983427" cy="4333146"/>
          </a:xfrm>
        </p:grpSpPr>
        <p:sp>
          <p:nvSpPr>
            <p:cNvPr id="4" name="Rectangle 3">
              <a:extLst>
                <a:ext uri="{FF2B5EF4-FFF2-40B4-BE49-F238E27FC236}">
                  <a16:creationId xmlns:a16="http://schemas.microsoft.com/office/drawing/2014/main" id="{5406B715-C1B6-463F-A89B-195A05C4AD24}"/>
                </a:ext>
              </a:extLst>
            </p:cNvPr>
            <p:cNvSpPr/>
            <p:nvPr/>
          </p:nvSpPr>
          <p:spPr>
            <a:xfrm>
              <a:off x="4129454" y="2365130"/>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dirty="0"/>
                <a:t>Reframed the Problem`</a:t>
              </a:r>
            </a:p>
          </p:txBody>
        </p:sp>
        <p:cxnSp>
          <p:nvCxnSpPr>
            <p:cNvPr id="8" name="Straight Arrow Connector 7">
              <a:extLst>
                <a:ext uri="{FF2B5EF4-FFF2-40B4-BE49-F238E27FC236}">
                  <a16:creationId xmlns:a16="http://schemas.microsoft.com/office/drawing/2014/main" id="{C4A94C71-EA87-43C5-909F-F03634CA7D04}"/>
                </a:ext>
              </a:extLst>
            </p:cNvPr>
            <p:cNvCxnSpPr>
              <a:cxnSpLocks/>
              <a:stCxn id="4" idx="2"/>
              <a:endCxn id="9" idx="0"/>
            </p:cNvCxnSpPr>
            <p:nvPr/>
          </p:nvCxnSpPr>
          <p:spPr>
            <a:xfrm flipH="1">
              <a:off x="5176911" y="3008727"/>
              <a:ext cx="586" cy="61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AAC4456-6806-437E-B14D-C9B764C07EA3}"/>
                </a:ext>
              </a:extLst>
            </p:cNvPr>
            <p:cNvSpPr/>
            <p:nvPr/>
          </p:nvSpPr>
          <p:spPr>
            <a:xfrm>
              <a:off x="4128868" y="3627450"/>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Train, Test, Split</a:t>
              </a:r>
            </a:p>
            <a:p>
              <a:pPr algn="ctr"/>
              <a:r>
                <a:rPr lang="en-MY" sz="1600" dirty="0"/>
                <a:t>(Expanding Windows)</a:t>
              </a:r>
            </a:p>
          </p:txBody>
        </p:sp>
        <p:sp>
          <p:nvSpPr>
            <p:cNvPr id="10" name="Rectangle 9">
              <a:extLst>
                <a:ext uri="{FF2B5EF4-FFF2-40B4-BE49-F238E27FC236}">
                  <a16:creationId xmlns:a16="http://schemas.microsoft.com/office/drawing/2014/main" id="{367F8D9C-21FF-4D27-BC26-3C172F99F485}"/>
                </a:ext>
              </a:extLst>
            </p:cNvPr>
            <p:cNvSpPr/>
            <p:nvPr/>
          </p:nvSpPr>
          <p:spPr>
            <a:xfrm>
              <a:off x="4128868" y="4833047"/>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Walk Forward Validation (MAE)</a:t>
              </a:r>
            </a:p>
          </p:txBody>
        </p:sp>
        <p:cxnSp>
          <p:nvCxnSpPr>
            <p:cNvPr id="11" name="Straight Arrow Connector 10">
              <a:extLst>
                <a:ext uri="{FF2B5EF4-FFF2-40B4-BE49-F238E27FC236}">
                  <a16:creationId xmlns:a16="http://schemas.microsoft.com/office/drawing/2014/main" id="{2471B405-6EBA-48F1-A92F-8C892CB38604}"/>
                </a:ext>
              </a:extLst>
            </p:cNvPr>
            <p:cNvCxnSpPr>
              <a:cxnSpLocks/>
              <a:stCxn id="9" idx="2"/>
            </p:cNvCxnSpPr>
            <p:nvPr/>
          </p:nvCxnSpPr>
          <p:spPr>
            <a:xfrm flipH="1">
              <a:off x="5176325" y="4271047"/>
              <a:ext cx="586" cy="5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1DB9DCB-CC1E-4D75-80B6-F67A757FFD7F}"/>
                </a:ext>
              </a:extLst>
            </p:cNvPr>
            <p:cNvCxnSpPr>
              <a:stCxn id="10" idx="1"/>
              <a:endCxn id="9" idx="1"/>
            </p:cNvCxnSpPr>
            <p:nvPr/>
          </p:nvCxnSpPr>
          <p:spPr>
            <a:xfrm rot="10800000">
              <a:off x="4128868" y="3949250"/>
              <a:ext cx="12700" cy="1205597"/>
            </a:xfrm>
            <a:prstGeom prst="bentConnector3">
              <a:avLst>
                <a:gd name="adj1" fmla="val 7449228"/>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836B721F-4FD2-445C-BA81-21E79B684132}"/>
                </a:ext>
              </a:extLst>
            </p:cNvPr>
            <p:cNvSpPr/>
            <p:nvPr/>
          </p:nvSpPr>
          <p:spPr>
            <a:xfrm>
              <a:off x="4141568" y="6054679"/>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Final Model</a:t>
              </a:r>
            </a:p>
          </p:txBody>
        </p:sp>
        <p:sp>
          <p:nvSpPr>
            <p:cNvPr id="31" name="Rectangle 30">
              <a:extLst>
                <a:ext uri="{FF2B5EF4-FFF2-40B4-BE49-F238E27FC236}">
                  <a16:creationId xmlns:a16="http://schemas.microsoft.com/office/drawing/2014/main" id="{F4D5CF72-7E98-46AB-8F4C-CE2D338C99F3}"/>
                </a:ext>
              </a:extLst>
            </p:cNvPr>
            <p:cNvSpPr/>
            <p:nvPr/>
          </p:nvSpPr>
          <p:spPr>
            <a:xfrm>
              <a:off x="3254227" y="4665992"/>
              <a:ext cx="714524" cy="6435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No</a:t>
              </a:r>
            </a:p>
          </p:txBody>
        </p:sp>
        <p:sp>
          <p:nvSpPr>
            <p:cNvPr id="32" name="Rectangle 31">
              <a:extLst>
                <a:ext uri="{FF2B5EF4-FFF2-40B4-BE49-F238E27FC236}">
                  <a16:creationId xmlns:a16="http://schemas.microsoft.com/office/drawing/2014/main" id="{B163D7D6-28FF-452B-A2A3-7B3109A31CBF}"/>
                </a:ext>
              </a:extLst>
            </p:cNvPr>
            <p:cNvSpPr/>
            <p:nvPr/>
          </p:nvSpPr>
          <p:spPr>
            <a:xfrm>
              <a:off x="5381476" y="5412764"/>
              <a:ext cx="714524" cy="6435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Yes</a:t>
              </a:r>
            </a:p>
          </p:txBody>
        </p:sp>
      </p:grpSp>
    </p:spTree>
    <p:extLst>
      <p:ext uri="{BB962C8B-B14F-4D97-AF65-F5344CB8AC3E}">
        <p14:creationId xmlns:p14="http://schemas.microsoft.com/office/powerpoint/2010/main" val="398506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56B3-B75B-4FF5-A4DB-4905EEE8D02C}"/>
              </a:ext>
            </a:extLst>
          </p:cNvPr>
          <p:cNvSpPr>
            <a:spLocks noGrp="1"/>
          </p:cNvSpPr>
          <p:nvPr>
            <p:ph type="title"/>
          </p:nvPr>
        </p:nvSpPr>
        <p:spPr/>
        <p:txBody>
          <a:bodyPr/>
          <a:lstStyle/>
          <a:p>
            <a:r>
              <a:rPr lang="en-MY" dirty="0"/>
              <a:t>Forecasting method using Sliding Window Method</a:t>
            </a:r>
          </a:p>
        </p:txBody>
      </p:sp>
      <p:sp>
        <p:nvSpPr>
          <p:cNvPr id="4" name="Rectangle 3">
            <a:extLst>
              <a:ext uri="{FF2B5EF4-FFF2-40B4-BE49-F238E27FC236}">
                <a16:creationId xmlns:a16="http://schemas.microsoft.com/office/drawing/2014/main" id="{BA812D49-6063-4309-8702-A8EEE413AC5D}"/>
              </a:ext>
            </a:extLst>
          </p:cNvPr>
          <p:cNvSpPr/>
          <p:nvPr/>
        </p:nvSpPr>
        <p:spPr>
          <a:xfrm>
            <a:off x="1209822" y="1690688"/>
            <a:ext cx="2124221" cy="1207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Reframed the data to supervised learning</a:t>
            </a:r>
          </a:p>
        </p:txBody>
      </p:sp>
      <p:graphicFrame>
        <p:nvGraphicFramePr>
          <p:cNvPr id="7" name="Table 7">
            <a:extLst>
              <a:ext uri="{FF2B5EF4-FFF2-40B4-BE49-F238E27FC236}">
                <a16:creationId xmlns:a16="http://schemas.microsoft.com/office/drawing/2014/main" id="{DE1E3A8B-B2A6-4FF9-AC19-402C0E5B15D7}"/>
              </a:ext>
            </a:extLst>
          </p:cNvPr>
          <p:cNvGraphicFramePr>
            <a:graphicFrameLocks noGrp="1"/>
          </p:cNvGraphicFramePr>
          <p:nvPr>
            <p:extLst>
              <p:ext uri="{D42A27DB-BD31-4B8C-83A1-F6EECF244321}">
                <p14:modId xmlns:p14="http://schemas.microsoft.com/office/powerpoint/2010/main" val="3380949923"/>
              </p:ext>
            </p:extLst>
          </p:nvPr>
        </p:nvGraphicFramePr>
        <p:xfrm>
          <a:off x="1209822" y="3313112"/>
          <a:ext cx="3165231" cy="1854200"/>
        </p:xfrm>
        <a:graphic>
          <a:graphicData uri="http://schemas.openxmlformats.org/drawingml/2006/table">
            <a:tbl>
              <a:tblPr firstRow="1" bandRow="1">
                <a:tableStyleId>{5C22544A-7EE6-4342-B048-85BDC9FD1C3A}</a:tableStyleId>
              </a:tblPr>
              <a:tblGrid>
                <a:gridCol w="1055077">
                  <a:extLst>
                    <a:ext uri="{9D8B030D-6E8A-4147-A177-3AD203B41FA5}">
                      <a16:colId xmlns:a16="http://schemas.microsoft.com/office/drawing/2014/main" val="4017658082"/>
                    </a:ext>
                  </a:extLst>
                </a:gridCol>
                <a:gridCol w="1055077">
                  <a:extLst>
                    <a:ext uri="{9D8B030D-6E8A-4147-A177-3AD203B41FA5}">
                      <a16:colId xmlns:a16="http://schemas.microsoft.com/office/drawing/2014/main" val="2688396058"/>
                    </a:ext>
                  </a:extLst>
                </a:gridCol>
                <a:gridCol w="1055077">
                  <a:extLst>
                    <a:ext uri="{9D8B030D-6E8A-4147-A177-3AD203B41FA5}">
                      <a16:colId xmlns:a16="http://schemas.microsoft.com/office/drawing/2014/main" val="1011200292"/>
                    </a:ext>
                  </a:extLst>
                </a:gridCol>
              </a:tblGrid>
              <a:tr h="370840">
                <a:tc>
                  <a:txBody>
                    <a:bodyPr/>
                    <a:lstStyle/>
                    <a:p>
                      <a:pPr algn="ctr"/>
                      <a:r>
                        <a:rPr lang="en-MY" dirty="0"/>
                        <a:t>t</a:t>
                      </a:r>
                    </a:p>
                  </a:txBody>
                  <a:tcPr/>
                </a:tc>
                <a:tc>
                  <a:txBody>
                    <a:bodyPr/>
                    <a:lstStyle/>
                    <a:p>
                      <a:pPr algn="ctr"/>
                      <a:r>
                        <a:rPr lang="en-MY" dirty="0"/>
                        <a:t>var1</a:t>
                      </a:r>
                    </a:p>
                  </a:txBody>
                  <a:tcPr/>
                </a:tc>
                <a:tc>
                  <a:txBody>
                    <a:bodyPr/>
                    <a:lstStyle/>
                    <a:p>
                      <a:pPr algn="ctr"/>
                      <a:r>
                        <a:rPr lang="en-MY" dirty="0"/>
                        <a:t>var2</a:t>
                      </a:r>
                    </a:p>
                  </a:txBody>
                  <a:tcPr/>
                </a:tc>
                <a:extLst>
                  <a:ext uri="{0D108BD9-81ED-4DB2-BD59-A6C34878D82A}">
                    <a16:rowId xmlns:a16="http://schemas.microsoft.com/office/drawing/2014/main" val="4279310586"/>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10</a:t>
                      </a:r>
                    </a:p>
                  </a:txBody>
                  <a:tcPr/>
                </a:tc>
                <a:extLst>
                  <a:ext uri="{0D108BD9-81ED-4DB2-BD59-A6C34878D82A}">
                    <a16:rowId xmlns:a16="http://schemas.microsoft.com/office/drawing/2014/main" val="1837926090"/>
                  </a:ext>
                </a:extLst>
              </a:tr>
              <a:tr h="370840">
                <a:tc>
                  <a:txBody>
                    <a:bodyPr/>
                    <a:lstStyle/>
                    <a:p>
                      <a:pPr algn="ctr"/>
                      <a:r>
                        <a:rPr lang="en-MY" dirty="0"/>
                        <a:t>1</a:t>
                      </a:r>
                    </a:p>
                  </a:txBody>
                  <a:tcPr/>
                </a:tc>
                <a:tc>
                  <a:txBody>
                    <a:bodyPr/>
                    <a:lstStyle/>
                    <a:p>
                      <a:pPr algn="ctr"/>
                      <a:r>
                        <a:rPr lang="en-MY" dirty="0"/>
                        <a:t>2</a:t>
                      </a:r>
                    </a:p>
                  </a:txBody>
                  <a:tcPr/>
                </a:tc>
                <a:tc>
                  <a:txBody>
                    <a:bodyPr/>
                    <a:lstStyle/>
                    <a:p>
                      <a:pPr algn="ctr"/>
                      <a:r>
                        <a:rPr lang="en-MY" dirty="0"/>
                        <a:t>11</a:t>
                      </a:r>
                    </a:p>
                  </a:txBody>
                  <a:tcPr/>
                </a:tc>
                <a:extLst>
                  <a:ext uri="{0D108BD9-81ED-4DB2-BD59-A6C34878D82A}">
                    <a16:rowId xmlns:a16="http://schemas.microsoft.com/office/drawing/2014/main" val="3473661929"/>
                  </a:ext>
                </a:extLst>
              </a:tr>
              <a:tr h="370840">
                <a:tc>
                  <a:txBody>
                    <a:bodyPr/>
                    <a:lstStyle/>
                    <a:p>
                      <a:pPr algn="ctr"/>
                      <a:r>
                        <a:rPr lang="en-MY" dirty="0"/>
                        <a:t>2</a:t>
                      </a:r>
                    </a:p>
                  </a:txBody>
                  <a:tcPr/>
                </a:tc>
                <a:tc>
                  <a:txBody>
                    <a:bodyPr/>
                    <a:lstStyle/>
                    <a:p>
                      <a:pPr algn="ctr"/>
                      <a:r>
                        <a:rPr lang="en-MY" dirty="0"/>
                        <a:t>3</a:t>
                      </a:r>
                    </a:p>
                  </a:txBody>
                  <a:tcPr/>
                </a:tc>
                <a:tc>
                  <a:txBody>
                    <a:bodyPr/>
                    <a:lstStyle/>
                    <a:p>
                      <a:pPr algn="ctr"/>
                      <a:r>
                        <a:rPr lang="en-MY" dirty="0"/>
                        <a:t>12</a:t>
                      </a:r>
                    </a:p>
                  </a:txBody>
                  <a:tcPr/>
                </a:tc>
                <a:extLst>
                  <a:ext uri="{0D108BD9-81ED-4DB2-BD59-A6C34878D82A}">
                    <a16:rowId xmlns:a16="http://schemas.microsoft.com/office/drawing/2014/main" val="4086099490"/>
                  </a:ext>
                </a:extLst>
              </a:tr>
              <a:tr h="370840">
                <a:tc>
                  <a:txBody>
                    <a:bodyPr/>
                    <a:lstStyle/>
                    <a:p>
                      <a:pPr algn="ctr"/>
                      <a:r>
                        <a:rPr lang="en-MY" dirty="0"/>
                        <a:t>3</a:t>
                      </a:r>
                    </a:p>
                  </a:txBody>
                  <a:tcPr/>
                </a:tc>
                <a:tc>
                  <a:txBody>
                    <a:bodyPr/>
                    <a:lstStyle/>
                    <a:p>
                      <a:pPr algn="ctr"/>
                      <a:r>
                        <a:rPr lang="en-MY" dirty="0"/>
                        <a:t>4</a:t>
                      </a:r>
                    </a:p>
                  </a:txBody>
                  <a:tcPr/>
                </a:tc>
                <a:tc>
                  <a:txBody>
                    <a:bodyPr/>
                    <a:lstStyle/>
                    <a:p>
                      <a:pPr algn="ctr"/>
                      <a:r>
                        <a:rPr lang="en-MY" dirty="0"/>
                        <a:t>13</a:t>
                      </a:r>
                    </a:p>
                  </a:txBody>
                  <a:tcPr/>
                </a:tc>
                <a:extLst>
                  <a:ext uri="{0D108BD9-81ED-4DB2-BD59-A6C34878D82A}">
                    <a16:rowId xmlns:a16="http://schemas.microsoft.com/office/drawing/2014/main" val="2564460640"/>
                  </a:ext>
                </a:extLst>
              </a:tr>
            </a:tbl>
          </a:graphicData>
        </a:graphic>
      </p:graphicFrame>
      <p:sp>
        <p:nvSpPr>
          <p:cNvPr id="8" name="Arrow: Right 7">
            <a:extLst>
              <a:ext uri="{FF2B5EF4-FFF2-40B4-BE49-F238E27FC236}">
                <a16:creationId xmlns:a16="http://schemas.microsoft.com/office/drawing/2014/main" id="{9F449984-398D-45D2-B199-2F8244D13FBB}"/>
              </a:ext>
            </a:extLst>
          </p:cNvPr>
          <p:cNvSpPr/>
          <p:nvPr/>
        </p:nvSpPr>
        <p:spPr>
          <a:xfrm>
            <a:off x="4794740" y="3944960"/>
            <a:ext cx="944879" cy="604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9" name="Table 7">
            <a:extLst>
              <a:ext uri="{FF2B5EF4-FFF2-40B4-BE49-F238E27FC236}">
                <a16:creationId xmlns:a16="http://schemas.microsoft.com/office/drawing/2014/main" id="{FB3CF8FE-CCAB-41B0-8E5B-62CC2788AC77}"/>
              </a:ext>
            </a:extLst>
          </p:cNvPr>
          <p:cNvGraphicFramePr>
            <a:graphicFrameLocks noGrp="1"/>
          </p:cNvGraphicFramePr>
          <p:nvPr>
            <p:extLst>
              <p:ext uri="{D42A27DB-BD31-4B8C-83A1-F6EECF244321}">
                <p14:modId xmlns:p14="http://schemas.microsoft.com/office/powerpoint/2010/main" val="1201503387"/>
              </p:ext>
            </p:extLst>
          </p:nvPr>
        </p:nvGraphicFramePr>
        <p:xfrm>
          <a:off x="6096000" y="3351798"/>
          <a:ext cx="5847471" cy="1849120"/>
        </p:xfrm>
        <a:graphic>
          <a:graphicData uri="http://schemas.openxmlformats.org/drawingml/2006/table">
            <a:tbl>
              <a:tblPr firstRow="1" bandRow="1">
                <a:tableStyleId>{5C22544A-7EE6-4342-B048-85BDC9FD1C3A}</a:tableStyleId>
              </a:tblPr>
              <a:tblGrid>
                <a:gridCol w="1057734">
                  <a:extLst>
                    <a:ext uri="{9D8B030D-6E8A-4147-A177-3AD203B41FA5}">
                      <a16:colId xmlns:a16="http://schemas.microsoft.com/office/drawing/2014/main" val="4017658082"/>
                    </a:ext>
                  </a:extLst>
                </a:gridCol>
                <a:gridCol w="1146204">
                  <a:extLst>
                    <a:ext uri="{9D8B030D-6E8A-4147-A177-3AD203B41FA5}">
                      <a16:colId xmlns:a16="http://schemas.microsoft.com/office/drawing/2014/main" val="2688396058"/>
                    </a:ext>
                  </a:extLst>
                </a:gridCol>
                <a:gridCol w="1280160">
                  <a:extLst>
                    <a:ext uri="{9D8B030D-6E8A-4147-A177-3AD203B41FA5}">
                      <a16:colId xmlns:a16="http://schemas.microsoft.com/office/drawing/2014/main" val="1011200292"/>
                    </a:ext>
                  </a:extLst>
                </a:gridCol>
                <a:gridCol w="1026942">
                  <a:extLst>
                    <a:ext uri="{9D8B030D-6E8A-4147-A177-3AD203B41FA5}">
                      <a16:colId xmlns:a16="http://schemas.microsoft.com/office/drawing/2014/main" val="2882630106"/>
                    </a:ext>
                  </a:extLst>
                </a:gridCol>
                <a:gridCol w="1336431">
                  <a:extLst>
                    <a:ext uri="{9D8B030D-6E8A-4147-A177-3AD203B41FA5}">
                      <a16:colId xmlns:a16="http://schemas.microsoft.com/office/drawing/2014/main" val="2441583619"/>
                    </a:ext>
                  </a:extLst>
                </a:gridCol>
              </a:tblGrid>
              <a:tr h="370840">
                <a:tc>
                  <a:txBody>
                    <a:bodyPr/>
                    <a:lstStyle/>
                    <a:p>
                      <a:pPr algn="ctr"/>
                      <a:r>
                        <a:rPr lang="en-MY" dirty="0"/>
                        <a:t>t</a:t>
                      </a:r>
                    </a:p>
                  </a:txBody>
                  <a:tcPr/>
                </a:tc>
                <a:tc>
                  <a:txBody>
                    <a:bodyPr/>
                    <a:lstStyle/>
                    <a:p>
                      <a:pPr algn="ctr"/>
                      <a:r>
                        <a:rPr lang="en-MY" dirty="0"/>
                        <a:t>Var1(t-1)</a:t>
                      </a:r>
                    </a:p>
                  </a:txBody>
                  <a:tcPr/>
                </a:tc>
                <a:tc>
                  <a:txBody>
                    <a:bodyPr/>
                    <a:lstStyle/>
                    <a:p>
                      <a:pPr algn="ctr"/>
                      <a:r>
                        <a:rPr lang="en-MY" dirty="0"/>
                        <a:t>Var2(t-1)</a:t>
                      </a:r>
                    </a:p>
                  </a:txBody>
                  <a:tcPr/>
                </a:tc>
                <a:tc>
                  <a:txBody>
                    <a:bodyPr/>
                    <a:lstStyle/>
                    <a:p>
                      <a:pPr algn="ctr"/>
                      <a:r>
                        <a:rPr lang="en-MY" dirty="0"/>
                        <a:t>Var1(t)</a:t>
                      </a:r>
                    </a:p>
                  </a:txBody>
                  <a:tcPr/>
                </a:tc>
                <a:tc>
                  <a:txBody>
                    <a:bodyPr/>
                    <a:lstStyle/>
                    <a:p>
                      <a:pPr algn="ctr"/>
                      <a:r>
                        <a:rPr lang="en-MY" dirty="0"/>
                        <a:t>Var2(t)</a:t>
                      </a:r>
                    </a:p>
                  </a:txBody>
                  <a:tcPr/>
                </a:tc>
                <a:extLst>
                  <a:ext uri="{0D108BD9-81ED-4DB2-BD59-A6C34878D82A}">
                    <a16:rowId xmlns:a16="http://schemas.microsoft.com/office/drawing/2014/main" val="4279310586"/>
                  </a:ext>
                </a:extLst>
              </a:tr>
              <a:tr h="370840">
                <a:tc>
                  <a:txBody>
                    <a:bodyPr/>
                    <a:lstStyle/>
                    <a:p>
                      <a:pPr algn="ctr"/>
                      <a:r>
                        <a:rPr lang="en-MY" dirty="0"/>
                        <a:t>0</a:t>
                      </a:r>
                    </a:p>
                  </a:txBody>
                  <a:tcPr/>
                </a:tc>
                <a:tc>
                  <a:txBody>
                    <a:bodyPr/>
                    <a:lstStyle/>
                    <a:p>
                      <a:pPr algn="ctr"/>
                      <a:r>
                        <a:rPr lang="en-MY" dirty="0"/>
                        <a:t>?</a:t>
                      </a:r>
                    </a:p>
                  </a:txBody>
                  <a:tcPr/>
                </a:tc>
                <a:tc>
                  <a:txBody>
                    <a:bodyPr/>
                    <a:lstStyle/>
                    <a:p>
                      <a:pPr algn="ctr"/>
                      <a:r>
                        <a:rPr lang="en-MY" dirty="0"/>
                        <a:t>?</a:t>
                      </a:r>
                    </a:p>
                  </a:txBody>
                  <a:tcPr/>
                </a:tc>
                <a:tc>
                  <a:txBody>
                    <a:bodyPr/>
                    <a:lstStyle/>
                    <a:p>
                      <a:pPr algn="ctr"/>
                      <a:r>
                        <a:rPr lang="en-MY" dirty="0"/>
                        <a:t>1</a:t>
                      </a:r>
                    </a:p>
                  </a:txBody>
                  <a:tcPr/>
                </a:tc>
                <a:tc>
                  <a:txBody>
                    <a:bodyPr/>
                    <a:lstStyle/>
                    <a:p>
                      <a:pPr algn="ctr"/>
                      <a:r>
                        <a:rPr lang="en-MY" dirty="0"/>
                        <a:t>10</a:t>
                      </a:r>
                    </a:p>
                  </a:txBody>
                  <a:tcPr/>
                </a:tc>
                <a:extLst>
                  <a:ext uri="{0D108BD9-81ED-4DB2-BD59-A6C34878D82A}">
                    <a16:rowId xmlns:a16="http://schemas.microsoft.com/office/drawing/2014/main" val="1837926090"/>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10</a:t>
                      </a:r>
                    </a:p>
                  </a:txBody>
                  <a:tcPr/>
                </a:tc>
                <a:tc>
                  <a:txBody>
                    <a:bodyPr/>
                    <a:lstStyle/>
                    <a:p>
                      <a:pPr algn="ctr"/>
                      <a:r>
                        <a:rPr lang="en-MY" dirty="0"/>
                        <a:t>2</a:t>
                      </a:r>
                    </a:p>
                  </a:txBody>
                  <a:tcPr/>
                </a:tc>
                <a:tc>
                  <a:txBody>
                    <a:bodyPr/>
                    <a:lstStyle/>
                    <a:p>
                      <a:pPr algn="ctr"/>
                      <a:r>
                        <a:rPr lang="en-MY" dirty="0"/>
                        <a:t>11</a:t>
                      </a:r>
                    </a:p>
                  </a:txBody>
                  <a:tcPr/>
                </a:tc>
                <a:extLst>
                  <a:ext uri="{0D108BD9-81ED-4DB2-BD59-A6C34878D82A}">
                    <a16:rowId xmlns:a16="http://schemas.microsoft.com/office/drawing/2014/main" val="3473661929"/>
                  </a:ext>
                </a:extLst>
              </a:tr>
              <a:tr h="370840">
                <a:tc>
                  <a:txBody>
                    <a:bodyPr/>
                    <a:lstStyle/>
                    <a:p>
                      <a:pPr algn="ctr"/>
                      <a:r>
                        <a:rPr lang="en-MY" dirty="0"/>
                        <a:t>2</a:t>
                      </a:r>
                    </a:p>
                  </a:txBody>
                  <a:tcPr/>
                </a:tc>
                <a:tc>
                  <a:txBody>
                    <a:bodyPr/>
                    <a:lstStyle/>
                    <a:p>
                      <a:pPr algn="ctr"/>
                      <a:r>
                        <a:rPr lang="en-MY" dirty="0"/>
                        <a:t>2</a:t>
                      </a:r>
                    </a:p>
                  </a:txBody>
                  <a:tcPr/>
                </a:tc>
                <a:tc>
                  <a:txBody>
                    <a:bodyPr/>
                    <a:lstStyle/>
                    <a:p>
                      <a:pPr algn="ctr"/>
                      <a:r>
                        <a:rPr lang="en-MY" dirty="0"/>
                        <a:t>11</a:t>
                      </a:r>
                    </a:p>
                  </a:txBody>
                  <a:tcPr/>
                </a:tc>
                <a:tc>
                  <a:txBody>
                    <a:bodyPr/>
                    <a:lstStyle/>
                    <a:p>
                      <a:pPr algn="ctr"/>
                      <a:r>
                        <a:rPr lang="en-MY" dirty="0"/>
                        <a:t>3</a:t>
                      </a:r>
                    </a:p>
                  </a:txBody>
                  <a:tcPr/>
                </a:tc>
                <a:tc>
                  <a:txBody>
                    <a:bodyPr/>
                    <a:lstStyle/>
                    <a:p>
                      <a:pPr algn="ctr"/>
                      <a:r>
                        <a:rPr lang="en-MY" dirty="0"/>
                        <a:t>12</a:t>
                      </a:r>
                    </a:p>
                  </a:txBody>
                  <a:tcPr/>
                </a:tc>
                <a:extLst>
                  <a:ext uri="{0D108BD9-81ED-4DB2-BD59-A6C34878D82A}">
                    <a16:rowId xmlns:a16="http://schemas.microsoft.com/office/drawing/2014/main" val="4086099490"/>
                  </a:ext>
                </a:extLst>
              </a:tr>
              <a:tr h="299550">
                <a:tc>
                  <a:txBody>
                    <a:bodyPr/>
                    <a:lstStyle/>
                    <a:p>
                      <a:pPr algn="ctr"/>
                      <a:r>
                        <a:rPr lang="en-MY" dirty="0"/>
                        <a:t>3</a:t>
                      </a:r>
                    </a:p>
                  </a:txBody>
                  <a:tcPr/>
                </a:tc>
                <a:tc>
                  <a:txBody>
                    <a:bodyPr/>
                    <a:lstStyle/>
                    <a:p>
                      <a:pPr algn="ctr"/>
                      <a:r>
                        <a:rPr lang="en-MY" dirty="0"/>
                        <a:t>3</a:t>
                      </a:r>
                    </a:p>
                  </a:txBody>
                  <a:tcPr/>
                </a:tc>
                <a:tc>
                  <a:txBody>
                    <a:bodyPr/>
                    <a:lstStyle/>
                    <a:p>
                      <a:pPr algn="ctr"/>
                      <a:r>
                        <a:rPr lang="en-MY" dirty="0"/>
                        <a:t>12</a:t>
                      </a:r>
                    </a:p>
                  </a:txBody>
                  <a:tcPr/>
                </a:tc>
                <a:tc>
                  <a:txBody>
                    <a:bodyPr/>
                    <a:lstStyle/>
                    <a:p>
                      <a:pPr algn="ctr"/>
                      <a:r>
                        <a:rPr lang="en-MY" dirty="0"/>
                        <a:t>4</a:t>
                      </a:r>
                    </a:p>
                  </a:txBody>
                  <a:tcPr/>
                </a:tc>
                <a:tc>
                  <a:txBody>
                    <a:bodyPr/>
                    <a:lstStyle/>
                    <a:p>
                      <a:pPr algn="ctr"/>
                      <a:r>
                        <a:rPr lang="en-MY" dirty="0"/>
                        <a:t>13</a:t>
                      </a:r>
                    </a:p>
                  </a:txBody>
                  <a:tcPr/>
                </a:tc>
                <a:extLst>
                  <a:ext uri="{0D108BD9-81ED-4DB2-BD59-A6C34878D82A}">
                    <a16:rowId xmlns:a16="http://schemas.microsoft.com/office/drawing/2014/main" val="2564460640"/>
                  </a:ext>
                </a:extLst>
              </a:tr>
            </a:tbl>
          </a:graphicData>
        </a:graphic>
      </p:graphicFrame>
      <p:sp>
        <p:nvSpPr>
          <p:cNvPr id="10" name="Rectangle 9">
            <a:extLst>
              <a:ext uri="{FF2B5EF4-FFF2-40B4-BE49-F238E27FC236}">
                <a16:creationId xmlns:a16="http://schemas.microsoft.com/office/drawing/2014/main" id="{A3140888-1446-4FAB-BD53-57139C34EDA5}"/>
              </a:ext>
            </a:extLst>
          </p:cNvPr>
          <p:cNvSpPr/>
          <p:nvPr/>
        </p:nvSpPr>
        <p:spPr>
          <a:xfrm>
            <a:off x="6096000" y="5339545"/>
            <a:ext cx="3259015" cy="1207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Used the previous data, </a:t>
            </a:r>
            <a:r>
              <a:rPr lang="en-MY" b="1" dirty="0"/>
              <a:t>X</a:t>
            </a:r>
            <a:r>
              <a:rPr lang="en-MY" dirty="0"/>
              <a:t> (t-1) to predict the data, </a:t>
            </a:r>
            <a:r>
              <a:rPr lang="en-MY" b="1" dirty="0"/>
              <a:t>y</a:t>
            </a:r>
            <a:r>
              <a:rPr lang="en-MY" dirty="0"/>
              <a:t> at (t)</a:t>
            </a:r>
            <a:endParaRPr lang="en-MY" b="1" dirty="0"/>
          </a:p>
        </p:txBody>
      </p:sp>
      <p:sp>
        <p:nvSpPr>
          <p:cNvPr id="11" name="Left Brace 10">
            <a:extLst>
              <a:ext uri="{FF2B5EF4-FFF2-40B4-BE49-F238E27FC236}">
                <a16:creationId xmlns:a16="http://schemas.microsoft.com/office/drawing/2014/main" id="{443E50AD-C2EB-4D87-AFD8-29A87D8C0388}"/>
              </a:ext>
            </a:extLst>
          </p:cNvPr>
          <p:cNvSpPr/>
          <p:nvPr/>
        </p:nvSpPr>
        <p:spPr>
          <a:xfrm rot="5400000">
            <a:off x="8178869" y="1786794"/>
            <a:ext cx="393896" cy="245885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TextBox 11">
            <a:extLst>
              <a:ext uri="{FF2B5EF4-FFF2-40B4-BE49-F238E27FC236}">
                <a16:creationId xmlns:a16="http://schemas.microsoft.com/office/drawing/2014/main" id="{7EE44922-07C1-4C59-9D3E-F57B4287DD7F}"/>
              </a:ext>
            </a:extLst>
          </p:cNvPr>
          <p:cNvSpPr txBox="1"/>
          <p:nvPr/>
        </p:nvSpPr>
        <p:spPr>
          <a:xfrm>
            <a:off x="7891975" y="2380630"/>
            <a:ext cx="965984" cy="369332"/>
          </a:xfrm>
          <a:prstGeom prst="rect">
            <a:avLst/>
          </a:prstGeom>
          <a:noFill/>
        </p:spPr>
        <p:txBody>
          <a:bodyPr wrap="square" rtlCol="0">
            <a:spAutoFit/>
          </a:bodyPr>
          <a:lstStyle/>
          <a:p>
            <a:pPr algn="ctr"/>
            <a:r>
              <a:rPr lang="en-MY" dirty="0"/>
              <a:t>X</a:t>
            </a:r>
          </a:p>
        </p:txBody>
      </p:sp>
      <p:sp>
        <p:nvSpPr>
          <p:cNvPr id="13" name="Left Brace 12">
            <a:extLst>
              <a:ext uri="{FF2B5EF4-FFF2-40B4-BE49-F238E27FC236}">
                <a16:creationId xmlns:a16="http://schemas.microsoft.com/office/drawing/2014/main" id="{CD35ECCC-B147-43DB-BE07-72CC005C7FD7}"/>
              </a:ext>
            </a:extLst>
          </p:cNvPr>
          <p:cNvSpPr/>
          <p:nvPr/>
        </p:nvSpPr>
        <p:spPr>
          <a:xfrm rot="16200000">
            <a:off x="10577413" y="4367379"/>
            <a:ext cx="393896" cy="233822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4" name="TextBox 13">
            <a:extLst>
              <a:ext uri="{FF2B5EF4-FFF2-40B4-BE49-F238E27FC236}">
                <a16:creationId xmlns:a16="http://schemas.microsoft.com/office/drawing/2014/main" id="{A24B057E-1B14-42D6-9AB1-044BF336A751}"/>
              </a:ext>
            </a:extLst>
          </p:cNvPr>
          <p:cNvSpPr txBox="1"/>
          <p:nvPr/>
        </p:nvSpPr>
        <p:spPr>
          <a:xfrm>
            <a:off x="10291369" y="5758507"/>
            <a:ext cx="965984" cy="369332"/>
          </a:xfrm>
          <a:prstGeom prst="rect">
            <a:avLst/>
          </a:prstGeom>
          <a:noFill/>
        </p:spPr>
        <p:txBody>
          <a:bodyPr wrap="square" rtlCol="0">
            <a:spAutoFit/>
          </a:bodyPr>
          <a:lstStyle/>
          <a:p>
            <a:pPr algn="ctr"/>
            <a:r>
              <a:rPr lang="en-MY" dirty="0"/>
              <a:t>y</a:t>
            </a:r>
          </a:p>
        </p:txBody>
      </p:sp>
    </p:spTree>
    <p:extLst>
      <p:ext uri="{BB962C8B-B14F-4D97-AF65-F5344CB8AC3E}">
        <p14:creationId xmlns:p14="http://schemas.microsoft.com/office/powerpoint/2010/main" val="326849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0A35-F63D-4EE3-B29B-5E1FE9BFDA1B}"/>
              </a:ext>
            </a:extLst>
          </p:cNvPr>
          <p:cNvSpPr>
            <a:spLocks noGrp="1"/>
          </p:cNvSpPr>
          <p:nvPr>
            <p:ph type="title"/>
          </p:nvPr>
        </p:nvSpPr>
        <p:spPr/>
        <p:txBody>
          <a:bodyPr/>
          <a:lstStyle/>
          <a:p>
            <a:r>
              <a:rPr lang="en-MY" dirty="0"/>
              <a:t>Train Test Split</a:t>
            </a:r>
          </a:p>
        </p:txBody>
      </p:sp>
      <p:sp>
        <p:nvSpPr>
          <p:cNvPr id="3" name="Content Placeholder 2">
            <a:extLst>
              <a:ext uri="{FF2B5EF4-FFF2-40B4-BE49-F238E27FC236}">
                <a16:creationId xmlns:a16="http://schemas.microsoft.com/office/drawing/2014/main" id="{1D5A092B-BA8E-47DA-B738-135929D5FDC6}"/>
              </a:ext>
            </a:extLst>
          </p:cNvPr>
          <p:cNvSpPr>
            <a:spLocks noGrp="1"/>
          </p:cNvSpPr>
          <p:nvPr>
            <p:ph idx="1"/>
          </p:nvPr>
        </p:nvSpPr>
        <p:spPr/>
        <p:txBody>
          <a:bodyPr/>
          <a:lstStyle/>
          <a:p>
            <a:r>
              <a:rPr lang="en-MY" dirty="0"/>
              <a:t>Traditional approach ML cannot be use to split the dataset into train and test samples, as it has to capture the time sequence. Instead, the to split the data at certain point in time, where the older data is used to train the model while the newer data used to test the model.</a:t>
            </a:r>
          </a:p>
          <a:p>
            <a:endParaRPr lang="en-MY" dirty="0"/>
          </a:p>
        </p:txBody>
      </p:sp>
      <p:pic>
        <p:nvPicPr>
          <p:cNvPr id="5" name="Picture 4">
            <a:extLst>
              <a:ext uri="{FF2B5EF4-FFF2-40B4-BE49-F238E27FC236}">
                <a16:creationId xmlns:a16="http://schemas.microsoft.com/office/drawing/2014/main" id="{5213F94B-47E6-4832-A1D3-B57BD6360403}"/>
              </a:ext>
            </a:extLst>
          </p:cNvPr>
          <p:cNvPicPr>
            <a:picLocks noChangeAspect="1"/>
          </p:cNvPicPr>
          <p:nvPr/>
        </p:nvPicPr>
        <p:blipFill>
          <a:blip r:embed="rId2"/>
          <a:stretch>
            <a:fillRect/>
          </a:stretch>
        </p:blipFill>
        <p:spPr>
          <a:xfrm>
            <a:off x="838200" y="3804346"/>
            <a:ext cx="10386708" cy="1091211"/>
          </a:xfrm>
          <a:prstGeom prst="rect">
            <a:avLst/>
          </a:prstGeom>
        </p:spPr>
      </p:pic>
    </p:spTree>
    <p:extLst>
      <p:ext uri="{BB962C8B-B14F-4D97-AF65-F5344CB8AC3E}">
        <p14:creationId xmlns:p14="http://schemas.microsoft.com/office/powerpoint/2010/main" val="8769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D921-AEB9-4D84-AD93-2406C1D49BD1}"/>
              </a:ext>
            </a:extLst>
          </p:cNvPr>
          <p:cNvSpPr>
            <a:spLocks noGrp="1"/>
          </p:cNvSpPr>
          <p:nvPr>
            <p:ph type="title"/>
          </p:nvPr>
        </p:nvSpPr>
        <p:spPr/>
        <p:txBody>
          <a:bodyPr/>
          <a:lstStyle/>
          <a:p>
            <a:r>
              <a:rPr lang="en-MY" dirty="0"/>
              <a:t>Model Validation	</a:t>
            </a:r>
          </a:p>
        </p:txBody>
      </p:sp>
      <p:pic>
        <p:nvPicPr>
          <p:cNvPr id="5" name="Content Placeholder 4">
            <a:extLst>
              <a:ext uri="{FF2B5EF4-FFF2-40B4-BE49-F238E27FC236}">
                <a16:creationId xmlns:a16="http://schemas.microsoft.com/office/drawing/2014/main" id="{F1C0EC6C-DF8F-4E7C-B915-EA08961DCDB8}"/>
              </a:ext>
            </a:extLst>
          </p:cNvPr>
          <p:cNvPicPr>
            <a:picLocks noGrp="1" noChangeAspect="1"/>
          </p:cNvPicPr>
          <p:nvPr>
            <p:ph idx="1"/>
          </p:nvPr>
        </p:nvPicPr>
        <p:blipFill>
          <a:blip r:embed="rId2"/>
          <a:stretch>
            <a:fillRect/>
          </a:stretch>
        </p:blipFill>
        <p:spPr>
          <a:xfrm>
            <a:off x="4037429" y="2431215"/>
            <a:ext cx="7484011" cy="3706939"/>
          </a:xfrm>
        </p:spPr>
      </p:pic>
      <p:sp>
        <p:nvSpPr>
          <p:cNvPr id="6" name="TextBox 5">
            <a:extLst>
              <a:ext uri="{FF2B5EF4-FFF2-40B4-BE49-F238E27FC236}">
                <a16:creationId xmlns:a16="http://schemas.microsoft.com/office/drawing/2014/main" id="{99203781-D8B2-499F-BC63-B9AEA1E6917C}"/>
              </a:ext>
            </a:extLst>
          </p:cNvPr>
          <p:cNvSpPr txBox="1"/>
          <p:nvPr/>
        </p:nvSpPr>
        <p:spPr>
          <a:xfrm>
            <a:off x="838200" y="1477108"/>
            <a:ext cx="10894255" cy="954107"/>
          </a:xfrm>
          <a:prstGeom prst="rect">
            <a:avLst/>
          </a:prstGeom>
          <a:noFill/>
        </p:spPr>
        <p:txBody>
          <a:bodyPr wrap="square" rtlCol="0">
            <a:spAutoFit/>
          </a:bodyPr>
          <a:lstStyle/>
          <a:p>
            <a:r>
              <a:rPr lang="en-MY" sz="2800" dirty="0"/>
              <a:t>Walk forward validation method is used to verify the model that is developed (expanding windows).</a:t>
            </a:r>
          </a:p>
        </p:txBody>
      </p:sp>
      <p:sp>
        <p:nvSpPr>
          <p:cNvPr id="7" name="TextBox 6">
            <a:extLst>
              <a:ext uri="{FF2B5EF4-FFF2-40B4-BE49-F238E27FC236}">
                <a16:creationId xmlns:a16="http://schemas.microsoft.com/office/drawing/2014/main" id="{0BFBFDAE-5BA7-43D2-B6C9-C243CA27D8D3}"/>
              </a:ext>
            </a:extLst>
          </p:cNvPr>
          <p:cNvSpPr txBox="1"/>
          <p:nvPr/>
        </p:nvSpPr>
        <p:spPr>
          <a:xfrm>
            <a:off x="838200" y="2644795"/>
            <a:ext cx="3199229" cy="2246769"/>
          </a:xfrm>
          <a:prstGeom prst="rect">
            <a:avLst/>
          </a:prstGeom>
          <a:noFill/>
        </p:spPr>
        <p:txBody>
          <a:bodyPr wrap="square" rtlCol="0">
            <a:spAutoFit/>
          </a:bodyPr>
          <a:lstStyle/>
          <a:p>
            <a:r>
              <a:rPr lang="en-MY" sz="2000" dirty="0"/>
              <a:t>The predicted value are compared with the actual value (red dot)</a:t>
            </a:r>
          </a:p>
          <a:p>
            <a:r>
              <a:rPr lang="en-MY" sz="2000" dirty="0"/>
              <a:t>The results are stored and MAE (Mean Absolute Error) is used to evaluate the accuracy of the model</a:t>
            </a:r>
          </a:p>
        </p:txBody>
      </p:sp>
      <p:sp>
        <p:nvSpPr>
          <p:cNvPr id="9" name="TextBox 8">
            <a:extLst>
              <a:ext uri="{FF2B5EF4-FFF2-40B4-BE49-F238E27FC236}">
                <a16:creationId xmlns:a16="http://schemas.microsoft.com/office/drawing/2014/main" id="{510B8F72-DB2E-426B-9CC9-CC0CC3C14785}"/>
              </a:ext>
            </a:extLst>
          </p:cNvPr>
          <p:cNvSpPr txBox="1"/>
          <p:nvPr/>
        </p:nvSpPr>
        <p:spPr>
          <a:xfrm>
            <a:off x="4205071" y="6039192"/>
            <a:ext cx="6119446" cy="646331"/>
          </a:xfrm>
          <a:prstGeom prst="rect">
            <a:avLst/>
          </a:prstGeom>
          <a:noFill/>
        </p:spPr>
        <p:txBody>
          <a:bodyPr wrap="square">
            <a:spAutoFit/>
          </a:bodyPr>
          <a:lstStyle/>
          <a:p>
            <a:r>
              <a:rPr lang="en-MY" sz="1800" b="1" i="0" dirty="0">
                <a:effectLst/>
                <a:latin typeface="Fira Sans"/>
              </a:rPr>
              <a:t>Forecasting: Principles and Practice</a:t>
            </a:r>
          </a:p>
          <a:p>
            <a:r>
              <a:rPr lang="en-MY" b="0" i="1" dirty="0">
                <a:effectLst/>
                <a:latin typeface="Fira Sans"/>
              </a:rPr>
              <a:t>Rob J Hyndman and George </a:t>
            </a:r>
            <a:r>
              <a:rPr lang="en-MY" b="0" i="1" dirty="0" err="1">
                <a:effectLst/>
                <a:latin typeface="Fira Sans"/>
              </a:rPr>
              <a:t>Athanasopoulos</a:t>
            </a:r>
            <a:endParaRPr lang="en-MY" i="1" dirty="0"/>
          </a:p>
        </p:txBody>
      </p:sp>
    </p:spTree>
    <p:extLst>
      <p:ext uri="{BB962C8B-B14F-4D97-AF65-F5344CB8AC3E}">
        <p14:creationId xmlns:p14="http://schemas.microsoft.com/office/powerpoint/2010/main" val="197326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1C73-26BF-43D7-9DB1-CCFF4F447CA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4535BBD-52C8-4900-920D-A4B6645ADC9F}"/>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249146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p:txBody>
          <a:bodyPr/>
          <a:lstStyle/>
          <a:p>
            <a:r>
              <a:rPr lang="en-US" dirty="0"/>
              <a:t>Results</a:t>
            </a:r>
          </a:p>
        </p:txBody>
      </p:sp>
      <p:pic>
        <p:nvPicPr>
          <p:cNvPr id="5" name="Picture 4" descr="Chart, histogram&#10;&#10;Description automatically generated">
            <a:extLst>
              <a:ext uri="{FF2B5EF4-FFF2-40B4-BE49-F238E27FC236}">
                <a16:creationId xmlns:a16="http://schemas.microsoft.com/office/drawing/2014/main" id="{F5ED2713-559C-4FD9-A26A-4226DB0DC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67" y="1473507"/>
            <a:ext cx="8274399" cy="4842253"/>
          </a:xfrm>
          <a:prstGeom prst="rect">
            <a:avLst/>
          </a:prstGeom>
        </p:spPr>
      </p:pic>
      <p:sp>
        <p:nvSpPr>
          <p:cNvPr id="6" name="TextBox 5">
            <a:extLst>
              <a:ext uri="{FF2B5EF4-FFF2-40B4-BE49-F238E27FC236}">
                <a16:creationId xmlns:a16="http://schemas.microsoft.com/office/drawing/2014/main" id="{B262A182-C0F5-4576-BABF-7AB31CE1C084}"/>
              </a:ext>
            </a:extLst>
          </p:cNvPr>
          <p:cNvSpPr txBox="1"/>
          <p:nvPr/>
        </p:nvSpPr>
        <p:spPr>
          <a:xfrm>
            <a:off x="8932985" y="1774482"/>
            <a:ext cx="2912012" cy="1477328"/>
          </a:xfrm>
          <a:prstGeom prst="rect">
            <a:avLst/>
          </a:prstGeom>
          <a:noFill/>
        </p:spPr>
        <p:txBody>
          <a:bodyPr wrap="square" rtlCol="0">
            <a:spAutoFit/>
          </a:bodyPr>
          <a:lstStyle/>
          <a:p>
            <a:r>
              <a:rPr lang="en-MY" dirty="0"/>
              <a:t>Train dataset:</a:t>
            </a:r>
          </a:p>
          <a:p>
            <a:r>
              <a:rPr lang="en-MY" dirty="0"/>
              <a:t>2014-2017</a:t>
            </a:r>
          </a:p>
          <a:p>
            <a:r>
              <a:rPr lang="en-MY" dirty="0"/>
              <a:t>Test Dataset </a:t>
            </a:r>
          </a:p>
          <a:p>
            <a:r>
              <a:rPr lang="en-MY" dirty="0"/>
              <a:t>2018</a:t>
            </a:r>
          </a:p>
          <a:p>
            <a:endParaRPr lang="en-MY" dirty="0"/>
          </a:p>
        </p:txBody>
      </p:sp>
      <p:pic>
        <p:nvPicPr>
          <p:cNvPr id="8" name="Picture 7">
            <a:extLst>
              <a:ext uri="{FF2B5EF4-FFF2-40B4-BE49-F238E27FC236}">
                <a16:creationId xmlns:a16="http://schemas.microsoft.com/office/drawing/2014/main" id="{7E1FFE23-FF93-48AE-98C9-961511B0FF75}"/>
              </a:ext>
            </a:extLst>
          </p:cNvPr>
          <p:cNvPicPr>
            <a:picLocks noChangeAspect="1"/>
          </p:cNvPicPr>
          <p:nvPr/>
        </p:nvPicPr>
        <p:blipFill>
          <a:blip r:embed="rId3"/>
          <a:stretch>
            <a:fillRect/>
          </a:stretch>
        </p:blipFill>
        <p:spPr>
          <a:xfrm>
            <a:off x="8932985" y="4428648"/>
            <a:ext cx="2499300" cy="1477327"/>
          </a:xfrm>
          <a:prstGeom prst="rect">
            <a:avLst/>
          </a:prstGeom>
        </p:spPr>
      </p:pic>
      <p:sp>
        <p:nvSpPr>
          <p:cNvPr id="9" name="TextBox 8">
            <a:extLst>
              <a:ext uri="{FF2B5EF4-FFF2-40B4-BE49-F238E27FC236}">
                <a16:creationId xmlns:a16="http://schemas.microsoft.com/office/drawing/2014/main" id="{D6C0ACAE-CAE9-4407-9104-673536ECB024}"/>
              </a:ext>
            </a:extLst>
          </p:cNvPr>
          <p:cNvSpPr txBox="1"/>
          <p:nvPr/>
        </p:nvSpPr>
        <p:spPr>
          <a:xfrm>
            <a:off x="8932985" y="3975522"/>
            <a:ext cx="627095" cy="369332"/>
          </a:xfrm>
          <a:prstGeom prst="rect">
            <a:avLst/>
          </a:prstGeom>
          <a:noFill/>
        </p:spPr>
        <p:txBody>
          <a:bodyPr wrap="none" rtlCol="0">
            <a:spAutoFit/>
          </a:bodyPr>
          <a:lstStyle/>
          <a:p>
            <a:r>
              <a:rPr lang="en-MY" dirty="0"/>
              <a:t>MAE</a:t>
            </a:r>
          </a:p>
        </p:txBody>
      </p:sp>
    </p:spTree>
    <p:extLst>
      <p:ext uri="{BB962C8B-B14F-4D97-AF65-F5344CB8AC3E}">
        <p14:creationId xmlns:p14="http://schemas.microsoft.com/office/powerpoint/2010/main" val="715057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343</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charter</vt:lpstr>
      <vt:lpstr>Fira Sans</vt:lpstr>
      <vt:lpstr>Office Theme</vt:lpstr>
      <vt:lpstr>Timeseries Forecast</vt:lpstr>
      <vt:lpstr>Agenda</vt:lpstr>
      <vt:lpstr>Introduction</vt:lpstr>
      <vt:lpstr>Problem Statement</vt:lpstr>
      <vt:lpstr>Forecasting method using Sliding Window Method</vt:lpstr>
      <vt:lpstr>Train Test Split</vt:lpstr>
      <vt:lpstr>Model Validation </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Forecast</dc:title>
  <dc:creator>Ahmad Makintha Brany</dc:creator>
  <cp:lastModifiedBy>Ahmad Makintha Brany</cp:lastModifiedBy>
  <cp:revision>6</cp:revision>
  <dcterms:created xsi:type="dcterms:W3CDTF">2021-08-25T11:18:50Z</dcterms:created>
  <dcterms:modified xsi:type="dcterms:W3CDTF">2021-08-25T12:32:28Z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e3b6e8-ab9f-44f5-a99c-38c02be7a871_Enabled">
    <vt:lpwstr>True</vt:lpwstr>
  </property>
  <property fmtid="{D5CDD505-2E9C-101B-9397-08002B2CF9AE}" pid="3" name="MSIP_Label_b8e3b6e8-ab9f-44f5-a99c-38c02be7a871_SiteId">
    <vt:lpwstr>996a7d32-3d55-4988-a05b-4472a0b840f6</vt:lpwstr>
  </property>
  <property fmtid="{D5CDD505-2E9C-101B-9397-08002B2CF9AE}" pid="4" name="MSIP_Label_b8e3b6e8-ab9f-44f5-a99c-38c02be7a871_Owner">
    <vt:lpwstr>ahmadmakintha@misc.my</vt:lpwstr>
  </property>
  <property fmtid="{D5CDD505-2E9C-101B-9397-08002B2CF9AE}" pid="5" name="MSIP_Label_b8e3b6e8-ab9f-44f5-a99c-38c02be7a871_SetDate">
    <vt:lpwstr>2021-08-25T12:22:15.3763846Z</vt:lpwstr>
  </property>
  <property fmtid="{D5CDD505-2E9C-101B-9397-08002B2CF9AE}" pid="6" name="MSIP_Label_b8e3b6e8-ab9f-44f5-a99c-38c02be7a871_Name">
    <vt:lpwstr>Open</vt:lpwstr>
  </property>
  <property fmtid="{D5CDD505-2E9C-101B-9397-08002B2CF9AE}" pid="7" name="MSIP_Label_b8e3b6e8-ab9f-44f5-a99c-38c02be7a871_Application">
    <vt:lpwstr>Microsoft Azure Information Protection</vt:lpwstr>
  </property>
  <property fmtid="{D5CDD505-2E9C-101B-9397-08002B2CF9AE}" pid="8" name="MSIP_Label_b8e3b6e8-ab9f-44f5-a99c-38c02be7a871_ActionId">
    <vt:lpwstr>4a7e0b79-51cc-49c7-b388-4361af7e0823</vt:lpwstr>
  </property>
  <property fmtid="{D5CDD505-2E9C-101B-9397-08002B2CF9AE}" pid="9" name="MSIP_Label_b8e3b6e8-ab9f-44f5-a99c-38c02be7a871_Extended_MSFT_Method">
    <vt:lpwstr>Automatic</vt:lpwstr>
  </property>
  <property fmtid="{D5CDD505-2E9C-101B-9397-08002B2CF9AE}" pid="10" name="Sensitivity">
    <vt:lpwstr>Open</vt:lpwstr>
  </property>
</Properties>
</file>