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B0B"/>
    <a:srgbClr val="4472C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FC3CB-18F1-73CE-E150-2B1BE95DB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5DC4A3-7EB9-E6EB-62DA-D7044A2E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B056A-DA20-2C64-6FE6-4928A5CC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D0FE3-CC10-2C26-F633-8661EAE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58D24-42F5-764D-B9A8-53802619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3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26E9-F91B-224E-F9D4-A22D0277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91248-25CF-9B95-985F-288FAB77F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59A01-F951-B32D-1210-BD25DA6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C2A6E-CBEF-610E-A6B9-4FC8C8F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03C4A-29DE-3C55-CA4D-232AC70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D77403-C05C-600D-F0C2-F8C29BD9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3172C4-33D5-71B5-484F-8C5B0B17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E0BF7-FB5D-4849-65A0-97564E9B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2E523-B92B-BA53-7C6B-279E8D0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6BD70-ECE7-9129-4F1F-37E4120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0C6D-E05E-5466-E1CF-1624B5FB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BAF19-4F25-3D12-CA29-5B7CFFA0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6056F-DCD0-7D79-C79D-E349B922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DFA77-063B-9A26-BD8B-CCCB9289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B9B7D-B2D6-BC4E-54F7-4D20CB69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1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C1DEA-8282-C3C8-C475-D88A7E1E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5ACBF-9A95-34D1-A0BC-401CD0F5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06A837-5FFB-10DE-7D81-53C2BC34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8833F-83C2-3E58-51CA-E7E2B9FB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75018-238F-AAF1-43B5-CA1FD902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7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D2631-34F5-2F4A-97FC-8E17C154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C61FC-7A6C-FFB7-CF85-A4E2D825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19A27-06BF-F8F0-2628-DA687FDDD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AFF82-885B-E460-CD58-0046D03C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9CD5E9-A8D7-5FE0-E20E-7B85A55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8E314E-EC7A-C54E-91EA-CB90CD5D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2478D-6827-3104-0EC3-2D2A26FA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CDC27-93C1-EDE8-0022-A07E1123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2AC34-C9A8-641C-AFD5-7118DB13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C2F6E7-C8E3-48F3-C419-40C8523DD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A46DAC-BE47-F06F-E29D-7877B4508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71254-1190-B6F4-436F-40C8DEB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04B145-A469-D2DE-E6FF-780DDBF1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128390-3E35-2EC7-BC2B-B9C9A61B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66480-F6A5-E9C5-8F0C-328BC541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F387E-E0AA-E57A-A085-0207D94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D40F32-8286-7F21-44F2-6279D941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077BBC-ECC5-7234-4DED-818E7751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B954BA-8020-6EA8-AFD8-3AADACD2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C14D55-8795-AADC-5FD9-1C22DAAA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3BD58-D4FC-9499-5B04-3BE0AA50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F7F-A5B5-8097-FCD5-BBEF8646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AF523-5071-8BE8-308A-9DB99E6F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A8248-42E5-9163-6E86-8359C510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E97E0-1B8F-3127-2E49-F1356C4D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C804B9-6D49-463E-B267-997E555B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569037-3CC8-7ACC-8DD4-C4B206E3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A863-34E1-206F-D440-7C68BEB9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BD8312-0C0F-73F8-D674-E83A81BC3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79311-E502-5C09-4106-EE238F7C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1FB8F-5E16-047B-BBF8-9B1FF98E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C27B8A-8DF3-6D3C-CFDC-5DB94093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3CF84-9A43-43ED-E876-212E59E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9C6B61-6D5A-FAF7-8D4D-913E5BFB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18A20-51B8-5631-0B68-60A1D593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F403F-3299-6C05-3D0B-DD93F6EB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C8A3-6226-44EE-8E7B-D9610EB844C3}" type="datetimeFigureOut">
              <a:rPr lang="fr-FR" smtClean="0"/>
              <a:t>19/02/2025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28A59-4691-1F75-0AE4-426872E0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E675B-C1D6-8082-8E09-7DA34F502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9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794DCF-2757-AE97-A816-60319358657D}"/>
              </a:ext>
            </a:extLst>
          </p:cNvPr>
          <p:cNvSpPr/>
          <p:nvPr/>
        </p:nvSpPr>
        <p:spPr>
          <a:xfrm>
            <a:off x="1524000" y="1132936"/>
            <a:ext cx="9144000" cy="2403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Etude des remplissages à densité variable en impression 3D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34729D-1139-B9A0-B410-C4AB3F68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728" y="4134928"/>
            <a:ext cx="6556076" cy="1122872"/>
          </a:xfrm>
        </p:spPr>
        <p:txBody>
          <a:bodyPr/>
          <a:lstStyle/>
          <a:p>
            <a:r>
              <a:rPr lang="fr-FR" dirty="0"/>
              <a:t>Oscar THOMAS</a:t>
            </a:r>
          </a:p>
          <a:p>
            <a:r>
              <a:rPr lang="fr-FR" dirty="0"/>
              <a:t>11717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B5B53-19C0-01C6-D9FE-243912C4CE7D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FDC463-9E8E-570F-E667-B36FBFB9515C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CCBD5-67F1-6BB3-46AF-472CAB1ED9BA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76885B-B14A-2481-DA8E-FDDAFB0FC7C3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1/</a:t>
            </a:r>
          </a:p>
        </p:txBody>
      </p:sp>
    </p:spTree>
    <p:extLst>
      <p:ext uri="{BB962C8B-B14F-4D97-AF65-F5344CB8AC3E}">
        <p14:creationId xmlns:p14="http://schemas.microsoft.com/office/powerpoint/2010/main" val="28069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635AE8-B3F2-9B51-3E8C-FF1A855AAE99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AC2989-E63F-2E13-638E-47BF4144DC85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6EED-0AD3-795F-5BD4-78D74B4FC334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D3B915-F79F-5AAE-55CF-2DC50D6B59D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2/</a:t>
            </a:r>
          </a:p>
        </p:txBody>
      </p:sp>
      <p:pic>
        <p:nvPicPr>
          <p:cNvPr id="2052" name="Picture 4" descr="Filament PLA Premium GRIS GLACIER - 1kg-2kg-5kg / 1.75mm">
            <a:extLst>
              <a:ext uri="{FF2B5EF4-FFF2-40B4-BE49-F238E27FC236}">
                <a16:creationId xmlns:a16="http://schemas.microsoft.com/office/drawing/2014/main" id="{D18367D2-E051-6985-A6E1-3DFF99B9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45" y="2385034"/>
            <a:ext cx="2435885" cy="2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DBFB0B-E561-3CD8-3AE8-58E379DD8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29572" r="8850" b="8856"/>
          <a:stretch/>
        </p:blipFill>
        <p:spPr>
          <a:xfrm rot="10800000">
            <a:off x="28270" y="1804998"/>
            <a:ext cx="5142312" cy="33010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59CFA1-0881-F68D-E0D3-F49251AE47B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Introduction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566A97-696E-DCB8-A589-60A7E3A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425" y="2834589"/>
            <a:ext cx="1524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4A4FF7B-5BFA-1096-CB5D-47C3F6FA08CA}"/>
              </a:ext>
            </a:extLst>
          </p:cNvPr>
          <p:cNvSpPr/>
          <p:nvPr/>
        </p:nvSpPr>
        <p:spPr>
          <a:xfrm>
            <a:off x="9870186" y="3288840"/>
            <a:ext cx="646620" cy="595638"/>
          </a:xfrm>
          <a:prstGeom prst="ellipse">
            <a:avLst/>
          </a:prstGeom>
          <a:noFill/>
          <a:ln w="95250">
            <a:solidFill>
              <a:srgbClr val="0B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634F410-BDF7-22F9-5221-F2A4ADC2E783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 flipV="1">
            <a:off x="8890958" y="3582837"/>
            <a:ext cx="979228" cy="3822"/>
          </a:xfrm>
          <a:prstGeom prst="line">
            <a:avLst/>
          </a:prstGeom>
          <a:ln w="98425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96D96-177D-6B6A-7CC4-11B4D95E7EAB}"/>
              </a:ext>
            </a:extLst>
          </p:cNvPr>
          <p:cNvSpPr/>
          <p:nvPr/>
        </p:nvSpPr>
        <p:spPr>
          <a:xfrm>
            <a:off x="6998898" y="2720195"/>
            <a:ext cx="1892060" cy="1725283"/>
          </a:xfrm>
          <a:prstGeom prst="rect">
            <a:avLst/>
          </a:prstGeom>
          <a:noFill/>
          <a:ln w="95250">
            <a:solidFill>
              <a:srgbClr val="0B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0FE836-AA7C-537E-9625-167FF8AB9DAB}"/>
              </a:ext>
            </a:extLst>
          </p:cNvPr>
          <p:cNvSpPr txBox="1"/>
          <p:nvPr/>
        </p:nvSpPr>
        <p:spPr>
          <a:xfrm>
            <a:off x="10368951" y="4907188"/>
            <a:ext cx="16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Bobine de PLA</a:t>
            </a:r>
          </a:p>
        </p:txBody>
      </p:sp>
    </p:spTree>
    <p:extLst>
      <p:ext uri="{BB962C8B-B14F-4D97-AF65-F5344CB8AC3E}">
        <p14:creationId xmlns:p14="http://schemas.microsoft.com/office/powerpoint/2010/main" val="130591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E936F-EB2D-073F-F706-CA95462C8428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060872-EA90-E92E-0286-8DECA0C80A29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A39B1-3D60-286B-6486-7C46EA76BB7F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217449-8C17-62B4-AECC-4E4231C253AB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045CE-886D-05FF-A4A3-AD214CE02AB3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Introduction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0A3AE0-720F-2645-28FE-CCA6F1A6A7ED}"/>
              </a:ext>
            </a:extLst>
          </p:cNvPr>
          <p:cNvSpPr txBox="1"/>
          <p:nvPr/>
        </p:nvSpPr>
        <p:spPr>
          <a:xfrm>
            <a:off x="281795" y="1518249"/>
            <a:ext cx="414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Loi de Hooke</a:t>
            </a:r>
            <a:r>
              <a:rPr lang="fr-FR" sz="2000" dirty="0"/>
              <a:t> :        </a:t>
            </a:r>
            <a:r>
              <a:rPr lang="el-GR" sz="2800" dirty="0"/>
              <a:t>σ =</a:t>
            </a:r>
            <a:r>
              <a:rPr lang="fr-FR" sz="2800" dirty="0"/>
              <a:t>E.</a:t>
            </a:r>
            <a:r>
              <a:rPr lang="el-GR" sz="2800" dirty="0"/>
              <a:t>ε</a:t>
            </a:r>
            <a:endParaRPr lang="fr-FR" sz="28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51D828-E297-9E28-C67F-E8DA34A0606A}"/>
              </a:ext>
            </a:extLst>
          </p:cNvPr>
          <p:cNvSpPr/>
          <p:nvPr/>
        </p:nvSpPr>
        <p:spPr>
          <a:xfrm>
            <a:off x="281795" y="2294742"/>
            <a:ext cx="2806462" cy="19985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/>
              <a:t>-</a:t>
            </a:r>
            <a:r>
              <a:rPr lang="el-GR" sz="1800" dirty="0"/>
              <a:t>σ </a:t>
            </a:r>
            <a:r>
              <a:rPr lang="fr-FR" dirty="0"/>
              <a:t>= F/S contrainte en Pa.</a:t>
            </a:r>
          </a:p>
          <a:p>
            <a:r>
              <a:rPr lang="fr-FR" dirty="0"/>
              <a:t>-E module d’élasticité de Young en Pa.</a:t>
            </a:r>
          </a:p>
          <a:p>
            <a:r>
              <a:rPr lang="fr-FR" dirty="0"/>
              <a:t>-</a:t>
            </a:r>
            <a:r>
              <a:rPr lang="el-GR" sz="1800" dirty="0"/>
              <a:t>ε</a:t>
            </a:r>
            <a:r>
              <a:rPr lang="fr-FR" sz="1800" dirty="0"/>
              <a:t> = (L-L</a:t>
            </a:r>
            <a:r>
              <a:rPr lang="fr-FR" sz="1800" baseline="-25000" dirty="0"/>
              <a:t>0</a:t>
            </a:r>
            <a:r>
              <a:rPr lang="fr-FR" sz="1800" dirty="0"/>
              <a:t>)/L</a:t>
            </a:r>
            <a:r>
              <a:rPr lang="fr-FR" baseline="-25000" dirty="0"/>
              <a:t>0  </a:t>
            </a:r>
            <a:r>
              <a:rPr lang="fr-FR" dirty="0"/>
              <a:t>allongement relatif.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4C29E59-A1CB-1AB2-E42F-55E3C719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37" y="1590736"/>
            <a:ext cx="5545220" cy="44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1D4A6D-CED7-10B0-F7C5-2571F4021B2F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198967-5D99-06C4-FE87-F6F2498CEE6C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8AC63-83CB-58CB-A7F0-ECCE71DA90CC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90042A-AA93-04A4-4B97-1F338461810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760F9-C79A-432F-490C-31A22E9DBB4D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Introduction</a:t>
            </a:r>
          </a:p>
        </p:txBody>
      </p:sp>
      <p:pic>
        <p:nvPicPr>
          <p:cNvPr id="3074" name="Picture 2" descr="courbe contrainte d%c3%a9formation module de young 1024x616">
            <a:extLst>
              <a:ext uri="{FF2B5EF4-FFF2-40B4-BE49-F238E27FC236}">
                <a16:creationId xmlns:a16="http://schemas.microsoft.com/office/drawing/2014/main" id="{493B0891-DCE7-AFDD-98D5-6D8A1CA8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7" y="1476696"/>
            <a:ext cx="8191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B6EEB2-E86C-66CF-554A-F2B2F11FEF55}"/>
              </a:ext>
            </a:extLst>
          </p:cNvPr>
          <p:cNvSpPr txBox="1"/>
          <p:nvPr/>
        </p:nvSpPr>
        <p:spPr>
          <a:xfrm>
            <a:off x="506082" y="1030047"/>
            <a:ext cx="47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Elongation en réponse à une traction </a:t>
            </a:r>
            <a:r>
              <a:rPr lang="fr-FR" dirty="0" err="1"/>
              <a:t>uniaxiale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800667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14FD2-45D8-6DF4-4027-0A105298C403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AAAB3D-741B-AC66-0F69-5B246B054324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F1878-4D88-ACA6-D755-803CE1B7CB7F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9448BC-1680-3164-1802-8710D9B91821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21CA-FCA3-8007-E4B3-3A3162D8470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82808-105F-DF8C-4248-A60ED20BBF5F}"/>
              </a:ext>
            </a:extLst>
          </p:cNvPr>
          <p:cNvSpPr txBox="1"/>
          <p:nvPr/>
        </p:nvSpPr>
        <p:spPr>
          <a:xfrm>
            <a:off x="442822" y="1381831"/>
            <a:ext cx="107025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 Etude Préliminaire.</a:t>
            </a:r>
          </a:p>
          <a:p>
            <a:r>
              <a:rPr lang="fr-FR" sz="2000" dirty="0"/>
              <a:t>	- Implémenter un remplissage</a:t>
            </a:r>
          </a:p>
          <a:p>
            <a:r>
              <a:rPr lang="fr-FR" sz="2000" dirty="0"/>
              <a:t>	- Comportement du PLA en traction</a:t>
            </a:r>
          </a:p>
          <a:p>
            <a:r>
              <a:rPr lang="fr-FR" sz="2000" dirty="0"/>
              <a:t>	- Résultats sur différents remplissages</a:t>
            </a:r>
          </a:p>
          <a:p>
            <a:endParaRPr lang="fr-FR" sz="2000" dirty="0"/>
          </a:p>
          <a:p>
            <a:r>
              <a:rPr lang="fr-FR" sz="2000" dirty="0"/>
              <a:t>  </a:t>
            </a:r>
            <a:r>
              <a:rPr lang="fr-FR" sz="2000" dirty="0" err="1"/>
              <a:t>Realisation</a:t>
            </a:r>
            <a:r>
              <a:rPr lang="fr-FR" sz="2000" dirty="0"/>
              <a:t> de simulations et optimisation du remplissage </a:t>
            </a:r>
          </a:p>
          <a:p>
            <a:endParaRPr lang="fr-FR" sz="2000" dirty="0"/>
          </a:p>
          <a:p>
            <a:r>
              <a:rPr lang="fr-FR" sz="2000" dirty="0"/>
              <a:t>  Conclusion</a:t>
            </a:r>
          </a:p>
          <a:p>
            <a:endParaRPr lang="fr-FR" sz="2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8D7B1F-5E21-EE13-9ECE-5060B1B80763}"/>
              </a:ext>
            </a:extLst>
          </p:cNvPr>
          <p:cNvSpPr/>
          <p:nvPr/>
        </p:nvSpPr>
        <p:spPr>
          <a:xfrm>
            <a:off x="339305" y="1477991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4DAB478-85AB-313C-6174-68D6FC58EC0C}"/>
              </a:ext>
            </a:extLst>
          </p:cNvPr>
          <p:cNvSpPr/>
          <p:nvPr/>
        </p:nvSpPr>
        <p:spPr>
          <a:xfrm>
            <a:off x="342179" y="2999120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D7DF078-0A3C-8D8D-6773-B5C33CE70E18}"/>
              </a:ext>
            </a:extLst>
          </p:cNvPr>
          <p:cNvSpPr/>
          <p:nvPr/>
        </p:nvSpPr>
        <p:spPr>
          <a:xfrm>
            <a:off x="347930" y="3597219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7810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6A101-EDC2-E856-87D6-CE5D42720AA2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BB9FEA-9611-9F08-D4E7-DF07CA5722A4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F32DAC-0E1C-B7E0-929D-A22B470FBF25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F4EE26-97B7-1408-CAD5-2C4CB6A08E5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4E205-D9CF-19F1-5DB0-5D4C9B8D8529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Implémentation d’un remplissage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5793F75-E1C4-A0A0-1219-B97A9C10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8" y="3048000"/>
            <a:ext cx="4080065" cy="3311507"/>
          </a:xfrm>
          <a:prstGeom prst="rect">
            <a:avLst/>
          </a:prstGeom>
        </p:spPr>
      </p:pic>
      <p:pic>
        <p:nvPicPr>
          <p:cNvPr id="5122" name="Picture 2" descr="slic3r 128px">
            <a:extLst>
              <a:ext uri="{FF2B5EF4-FFF2-40B4-BE49-F238E27FC236}">
                <a16:creationId xmlns:a16="http://schemas.microsoft.com/office/drawing/2014/main" id="{8E6729C7-CBBA-D864-39BB-EB2A46A2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796" y="1523135"/>
            <a:ext cx="676632" cy="6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114CF2F-79EB-4AB3-5FA8-A4FA66B22836}"/>
              </a:ext>
            </a:extLst>
          </p:cNvPr>
          <p:cNvSpPr txBox="1"/>
          <p:nvPr/>
        </p:nvSpPr>
        <p:spPr>
          <a:xfrm>
            <a:off x="358413" y="1682270"/>
            <a:ext cx="206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Logiciel Slic3r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3A9415C-06CD-44D7-9DFE-85678A3A2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4814069" y="1032746"/>
            <a:ext cx="3368848" cy="167957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FC65160-C094-73D5-5D1D-60605342B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135" y="3048000"/>
            <a:ext cx="2002108" cy="15113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C1AD6C3-A037-2434-7094-C64304A23388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 flipH="1" flipV="1">
            <a:off x="2425700" y="1866936"/>
            <a:ext cx="2388369" cy="559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B1EA5D0-0BAC-B5BD-5ECD-EFDBB192F0B4}"/>
              </a:ext>
            </a:extLst>
          </p:cNvPr>
          <p:cNvCxnSpPr>
            <a:cxnSpLocks/>
            <a:stCxn id="5122" idx="2"/>
            <a:endCxn id="8" idx="0"/>
          </p:cNvCxnSpPr>
          <p:nvPr/>
        </p:nvCxnSpPr>
        <p:spPr>
          <a:xfrm>
            <a:off x="2144112" y="2199767"/>
            <a:ext cx="3449" cy="848233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081848-8D6C-BEBC-71E7-D2C5F45E2276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187593" y="3803650"/>
            <a:ext cx="1483542" cy="90010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CA5389-7A32-D19D-CDFB-1F9BF511A15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187593" y="4703754"/>
            <a:ext cx="1413107" cy="106654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>
            <a:extLst>
              <a:ext uri="{FF2B5EF4-FFF2-40B4-BE49-F238E27FC236}">
                <a16:creationId xmlns:a16="http://schemas.microsoft.com/office/drawing/2014/main" id="{42E00909-5D07-6C91-D5C4-EF4D7CE3EC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1862" r="82020" b="30485"/>
          <a:stretch/>
        </p:blipFill>
        <p:spPr>
          <a:xfrm rot="5400000">
            <a:off x="6823391" y="4289744"/>
            <a:ext cx="520068" cy="29654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8548E3A-27BC-1F77-547E-6238CFCC22B6}"/>
              </a:ext>
            </a:extLst>
          </p:cNvPr>
          <p:cNvSpPr/>
          <p:nvPr/>
        </p:nvSpPr>
        <p:spPr>
          <a:xfrm>
            <a:off x="6489700" y="4216400"/>
            <a:ext cx="620527" cy="165100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A75A07C5-731A-64DF-7C7D-A02CB79E94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5296" y="3440110"/>
            <a:ext cx="571504" cy="71438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CB29204-3314-E058-B553-035CECE69EBB}"/>
              </a:ext>
            </a:extLst>
          </p:cNvPr>
          <p:cNvSpPr/>
          <p:nvPr/>
        </p:nvSpPr>
        <p:spPr>
          <a:xfrm>
            <a:off x="9156785" y="3232477"/>
            <a:ext cx="1015915" cy="1117273"/>
          </a:xfrm>
          <a:prstGeom prst="rect">
            <a:avLst/>
          </a:prstGeom>
          <a:noFill/>
          <a:ln w="444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9084051-9FB9-6DA9-C210-582D917CC7CC}"/>
              </a:ext>
            </a:extLst>
          </p:cNvPr>
          <p:cNvCxnSpPr>
            <a:cxnSpLocks/>
            <a:stCxn id="34" idx="1"/>
            <a:endCxn id="14" idx="3"/>
          </p:cNvCxnSpPr>
          <p:nvPr/>
        </p:nvCxnSpPr>
        <p:spPr>
          <a:xfrm flipH="1">
            <a:off x="7673243" y="3791114"/>
            <a:ext cx="1483542" cy="125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DFEF49D3-AE6E-7583-F1AA-914EE7825456}"/>
              </a:ext>
            </a:extLst>
          </p:cNvPr>
          <p:cNvSpPr txBox="1"/>
          <p:nvPr/>
        </p:nvSpPr>
        <p:spPr>
          <a:xfrm>
            <a:off x="10274300" y="3505200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Nouveau remplissage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0A360D3-A096-19D8-550F-28092C1A0E93}"/>
              </a:ext>
            </a:extLst>
          </p:cNvPr>
          <p:cNvSpPr txBox="1"/>
          <p:nvPr/>
        </p:nvSpPr>
        <p:spPr>
          <a:xfrm>
            <a:off x="6663209" y="1114448"/>
            <a:ext cx="184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3D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9AA3616-8444-F1D1-7912-37F2B6728FAF}"/>
              </a:ext>
            </a:extLst>
          </p:cNvPr>
          <p:cNvSpPr txBox="1"/>
          <p:nvPr/>
        </p:nvSpPr>
        <p:spPr>
          <a:xfrm>
            <a:off x="8686800" y="556895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Eprouvette imprimée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E13C5C-CB2B-E439-E834-6D4E1DA25CEA}"/>
              </a:ext>
            </a:extLst>
          </p:cNvPr>
          <p:cNvSpPr/>
          <p:nvPr/>
        </p:nvSpPr>
        <p:spPr>
          <a:xfrm>
            <a:off x="3587750" y="4151531"/>
            <a:ext cx="599844" cy="229969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03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206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Thomas</dc:creator>
  <cp:lastModifiedBy>Oscar Thomas</cp:lastModifiedBy>
  <cp:revision>5</cp:revision>
  <dcterms:created xsi:type="dcterms:W3CDTF">2025-02-19T12:29:38Z</dcterms:created>
  <dcterms:modified xsi:type="dcterms:W3CDTF">2025-02-19T15:13:43Z</dcterms:modified>
</cp:coreProperties>
</file>