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82B3E2-7C6C-454F-B587-4E8DE36D9EE6}">
  <a:tblStyle styleId="{4E82B3E2-7C6C-454F-B587-4E8DE36D9E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130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08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40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451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73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36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7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86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63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90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4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8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77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081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97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327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300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64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465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562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03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15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83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92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39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61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1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59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uli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8.png"/><Relationship Id="rId13" Type="http://schemas.openxmlformats.org/officeDocument/2006/relationships/image" Target="../media/image2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Relationship Id="rId9" Type="http://schemas.openxmlformats.org/officeDocument/2006/relationships/image" Target="../media/image6.png"/><Relationship Id="rId10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{4E82B3E2-7C6C-454F-B587-4E8DE36D9EE6}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4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/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/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/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lang="en" sz="1200" b="1">
                <a:solidFill>
                  <a:srgbClr val="65617D"/>
                </a:solidFill>
              </a:rPr>
              <a:t>#65617d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Medium gray </a:t>
            </a:r>
            <a:r>
              <a:rPr lang="en" sz="1200" b="1">
                <a:solidFill>
                  <a:srgbClr val="A7A4BC"/>
                </a:solidFill>
              </a:rPr>
              <a:t>#a7a4bc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lang="en" sz="1200" b="1">
                <a:solidFill>
                  <a:srgbClr val="D8D5EB"/>
                </a:solidFill>
              </a:rPr>
              <a:t>#d8d5eb</a:t>
            </a:r>
            <a:endParaRPr sz="1200" b="1">
              <a:solidFill>
                <a:srgbClr val="D8D5E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lang="en" sz="1200" b="1">
                <a:solidFill>
                  <a:srgbClr val="A7D86D"/>
                </a:solidFill>
              </a:rPr>
              <a:t>#a7d86d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lang="en" sz="1200" b="1">
                <a:solidFill>
                  <a:srgbClr val="7CBE5F"/>
                </a:solidFill>
              </a:rPr>
              <a:t>#7cbe5f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lang="en" sz="1200" b="1">
                <a:solidFill>
                  <a:srgbClr val="52A551"/>
                </a:solidFill>
              </a:rPr>
              <a:t>#52a551</a:t>
            </a:r>
            <a:endParaRPr sz="1200" b="1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633" name="Google Shape;633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34" name="Google Shape;634;p41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1112</Words>
  <Application>Microsoft Macintosh PowerPoint</Application>
  <PresentationFormat>Présentation à l'écran (16:9)</PresentationFormat>
  <Paragraphs>179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Muli</vt:lpstr>
      <vt:lpstr>Muli Light</vt:lpstr>
      <vt:lpstr>Poppins</vt:lpstr>
      <vt:lpstr>Poppins Light</vt:lpstr>
      <vt:lpstr>Arial</vt:lpstr>
      <vt:lpstr>Gower template</vt:lpstr>
      <vt:lpstr>This is your presentation title</vt:lpstr>
      <vt:lpstr>Instructions for use</vt:lpstr>
      <vt:lpstr>Hello!</vt:lpstr>
      <vt:lpstr>1. 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Mobile project</vt:lpstr>
      <vt:lpstr>Tablet project</vt:lpstr>
      <vt:lpstr>Desktop project</vt:lpstr>
      <vt:lpstr>Thanks!</vt:lpstr>
      <vt:lpstr>Credits</vt:lpstr>
      <vt:lpstr>Presentation design</vt:lpstr>
      <vt:lpstr>Illustrations by undraw.co (completely free and without attribution)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Utilisateur de Microsoft Office</cp:lastModifiedBy>
  <cp:revision>1</cp:revision>
  <dcterms:modified xsi:type="dcterms:W3CDTF">2019-04-10T13:10:48Z</dcterms:modified>
</cp:coreProperties>
</file>