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3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2B18-7B83-441F-8E80-89D25BD2685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CEA6-8B01-4630-9B2D-37EA12653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Shopping Website (E- </a:t>
            </a:r>
            <a:r>
              <a:rPr lang="en-US" dirty="0" err="1" smtClean="0"/>
              <a:t>Commerse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https://dribbble.com/shots/10481389-Amazon-Redesign-Cart-Filters/attachments/2316068?mode=media&amp;fbclid=IwAR1QqlyXWIPvtV1PtTcdBv__YC14sL10cQNCAzw3X6viIJUYPRjOpqQ3YyY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7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engambilan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 descr="5923e1c792b2f059a03638f2f555a8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6146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engambilan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2050" name="Picture 2" descr="5fda0bdb43b40b8e9b1043f177a8437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74" y="1828799"/>
            <a:ext cx="5997575" cy="449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30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engambilan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3074" name="Picture 2" descr="A05b255f8495ee55669bf88ef42d028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5278"/>
            <a:ext cx="6632575" cy="497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8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. (Home) </a:t>
            </a:r>
            <a:endParaRPr lang="en-US" dirty="0"/>
          </a:p>
        </p:txBody>
      </p:sp>
      <p:pic>
        <p:nvPicPr>
          <p:cNvPr id="4100" name="Picture 4" descr="C:\Users\USER\Desktop\Lost Saga screenshot\Foto\SS TB\Home dark m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4" y="1447800"/>
            <a:ext cx="268714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eterangan tidak tersedi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55" y="1952625"/>
            <a:ext cx="5825354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55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.                            (Welcome Page) </a:t>
            </a:r>
            <a:endParaRPr lang="en-US" dirty="0"/>
          </a:p>
        </p:txBody>
      </p:sp>
      <p:pic>
        <p:nvPicPr>
          <p:cNvPr id="6" name="Picture 2" descr="C:\Users\USER\Desktop\Lost Saga screenshot\Foto\SS TB\Welcome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2687148" cy="47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Keterangan tidak tersedi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13719"/>
            <a:ext cx="582535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4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. (Cart) </a:t>
            </a:r>
            <a:endParaRPr lang="en-US" dirty="0"/>
          </a:p>
        </p:txBody>
      </p:sp>
      <p:pic>
        <p:nvPicPr>
          <p:cNvPr id="4" name="Picture 4" descr="Keterangan tidak tersedia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013719"/>
            <a:ext cx="582535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Lost Saga screenshot\Foto\SS TB\Keranjang belanj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2687148" cy="47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0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. (Homepage) </a:t>
            </a:r>
            <a:endParaRPr lang="en-US" dirty="0"/>
          </a:p>
        </p:txBody>
      </p:sp>
      <p:pic>
        <p:nvPicPr>
          <p:cNvPr id="4" name="Picture 2" descr="Keterangan tidak tersedia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54" y="1752600"/>
            <a:ext cx="582535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esktop\Lost Saga screenshot\Foto\SS TB\Home white m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3" y="1219200"/>
            <a:ext cx="2967883" cy="528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0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47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Shopping Website (E- Commerse</vt:lpstr>
      <vt:lpstr>Inspirasi pengambilan design </vt:lpstr>
      <vt:lpstr>Inspirasi pengambilan design</vt:lpstr>
      <vt:lpstr>Inspirasi pengambilan design</vt:lpstr>
      <vt:lpstr>Inspirasi pengambilan design</vt:lpstr>
      <vt:lpstr>Hasil Implementasi. (Home) </vt:lpstr>
      <vt:lpstr>Hasil Implementasi.                            (Welcome Page) </vt:lpstr>
      <vt:lpstr>Hasil Implementasi. (Cart) </vt:lpstr>
      <vt:lpstr>Hasil Implementasi. (Homepage)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Website (E- Commerse</dc:title>
  <dc:creator>Windows User</dc:creator>
  <cp:lastModifiedBy>Windows User</cp:lastModifiedBy>
  <cp:revision>8</cp:revision>
  <dcterms:created xsi:type="dcterms:W3CDTF">2020-06-19T10:37:30Z</dcterms:created>
  <dcterms:modified xsi:type="dcterms:W3CDTF">2020-06-19T11:10:27Z</dcterms:modified>
</cp:coreProperties>
</file>