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79"/>
  </p:normalViewPr>
  <p:slideViewPr>
    <p:cSldViewPr snapToGrid="0" snapToObjects="1">
      <p:cViewPr varScale="1">
        <p:scale>
          <a:sx n="96" d="100"/>
          <a:sy n="96" d="100"/>
        </p:scale>
        <p:origin x="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A091-5164-A943-B488-FBA96E839F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C80E7-CE64-CF43-AA57-5827AF987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5188E1-A9FF-BB45-B4EE-DD80D35D0804}"/>
              </a:ext>
            </a:extLst>
          </p:cNvPr>
          <p:cNvSpPr>
            <a:spLocks noGrp="1"/>
          </p:cNvSpPr>
          <p:nvPr>
            <p:ph type="dt" sz="half" idx="10"/>
          </p:nvPr>
        </p:nvSpPr>
        <p:spPr/>
        <p:txBody>
          <a:bodyPr/>
          <a:lstStyle/>
          <a:p>
            <a:fld id="{91794359-E865-7640-869E-67EE86CE70B0}" type="datetimeFigureOut">
              <a:rPr lang="en-US" smtClean="0"/>
              <a:t>1/14/21</a:t>
            </a:fld>
            <a:endParaRPr lang="en-US"/>
          </a:p>
        </p:txBody>
      </p:sp>
      <p:sp>
        <p:nvSpPr>
          <p:cNvPr id="5" name="Footer Placeholder 4">
            <a:extLst>
              <a:ext uri="{FF2B5EF4-FFF2-40B4-BE49-F238E27FC236}">
                <a16:creationId xmlns:a16="http://schemas.microsoft.com/office/drawing/2014/main" id="{822A5546-294D-E94F-A782-FA2742206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8D7F6-EFA3-304A-B565-14CC8E90FA5A}"/>
              </a:ext>
            </a:extLst>
          </p:cNvPr>
          <p:cNvSpPr>
            <a:spLocks noGrp="1"/>
          </p:cNvSpPr>
          <p:nvPr>
            <p:ph type="sldNum" sz="quarter" idx="12"/>
          </p:nvPr>
        </p:nvSpPr>
        <p:spPr/>
        <p:txBody>
          <a:bodyPr/>
          <a:lstStyle/>
          <a:p>
            <a:fld id="{65F7FE3F-17F1-5B4C-AA91-7B5E13186E9E}" type="slidenum">
              <a:rPr lang="en-US" smtClean="0"/>
              <a:t>‹#›</a:t>
            </a:fld>
            <a:endParaRPr lang="en-US"/>
          </a:p>
        </p:txBody>
      </p:sp>
    </p:spTree>
    <p:extLst>
      <p:ext uri="{BB962C8B-B14F-4D97-AF65-F5344CB8AC3E}">
        <p14:creationId xmlns:p14="http://schemas.microsoft.com/office/powerpoint/2010/main" val="257827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057C-0FAB-2444-9B09-17F5CE7A79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B36B3E-4501-EF40-B55B-A78E87B18C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997B6-BB06-4143-9FB2-0AE32AD513D8}"/>
              </a:ext>
            </a:extLst>
          </p:cNvPr>
          <p:cNvSpPr>
            <a:spLocks noGrp="1"/>
          </p:cNvSpPr>
          <p:nvPr>
            <p:ph type="dt" sz="half" idx="10"/>
          </p:nvPr>
        </p:nvSpPr>
        <p:spPr/>
        <p:txBody>
          <a:bodyPr/>
          <a:lstStyle/>
          <a:p>
            <a:fld id="{91794359-E865-7640-869E-67EE86CE70B0}" type="datetimeFigureOut">
              <a:rPr lang="en-US" smtClean="0"/>
              <a:t>1/14/21</a:t>
            </a:fld>
            <a:endParaRPr lang="en-US"/>
          </a:p>
        </p:txBody>
      </p:sp>
      <p:sp>
        <p:nvSpPr>
          <p:cNvPr id="5" name="Footer Placeholder 4">
            <a:extLst>
              <a:ext uri="{FF2B5EF4-FFF2-40B4-BE49-F238E27FC236}">
                <a16:creationId xmlns:a16="http://schemas.microsoft.com/office/drawing/2014/main" id="{5186562E-8875-314C-BC10-0ADB07543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8BB9F-B937-2E4D-9FE7-2594F3E3ADA7}"/>
              </a:ext>
            </a:extLst>
          </p:cNvPr>
          <p:cNvSpPr>
            <a:spLocks noGrp="1"/>
          </p:cNvSpPr>
          <p:nvPr>
            <p:ph type="sldNum" sz="quarter" idx="12"/>
          </p:nvPr>
        </p:nvSpPr>
        <p:spPr/>
        <p:txBody>
          <a:bodyPr/>
          <a:lstStyle/>
          <a:p>
            <a:fld id="{65F7FE3F-17F1-5B4C-AA91-7B5E13186E9E}" type="slidenum">
              <a:rPr lang="en-US" smtClean="0"/>
              <a:t>‹#›</a:t>
            </a:fld>
            <a:endParaRPr lang="en-US"/>
          </a:p>
        </p:txBody>
      </p:sp>
    </p:spTree>
    <p:extLst>
      <p:ext uri="{BB962C8B-B14F-4D97-AF65-F5344CB8AC3E}">
        <p14:creationId xmlns:p14="http://schemas.microsoft.com/office/powerpoint/2010/main" val="356848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5DF4A-35A7-9349-A201-F46312FA2D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63760A-41D9-4D49-9F16-56DEC34675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AC1AA-CEE6-AA4D-A55F-E1B9B991434B}"/>
              </a:ext>
            </a:extLst>
          </p:cNvPr>
          <p:cNvSpPr>
            <a:spLocks noGrp="1"/>
          </p:cNvSpPr>
          <p:nvPr>
            <p:ph type="dt" sz="half" idx="10"/>
          </p:nvPr>
        </p:nvSpPr>
        <p:spPr/>
        <p:txBody>
          <a:bodyPr/>
          <a:lstStyle/>
          <a:p>
            <a:fld id="{91794359-E865-7640-869E-67EE86CE70B0}" type="datetimeFigureOut">
              <a:rPr lang="en-US" smtClean="0"/>
              <a:t>1/14/21</a:t>
            </a:fld>
            <a:endParaRPr lang="en-US"/>
          </a:p>
        </p:txBody>
      </p:sp>
      <p:sp>
        <p:nvSpPr>
          <p:cNvPr id="5" name="Footer Placeholder 4">
            <a:extLst>
              <a:ext uri="{FF2B5EF4-FFF2-40B4-BE49-F238E27FC236}">
                <a16:creationId xmlns:a16="http://schemas.microsoft.com/office/drawing/2014/main" id="{87EEE754-2E75-C34F-9869-D6B921344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A7C50-C6ED-184B-814A-493A1D219C6B}"/>
              </a:ext>
            </a:extLst>
          </p:cNvPr>
          <p:cNvSpPr>
            <a:spLocks noGrp="1"/>
          </p:cNvSpPr>
          <p:nvPr>
            <p:ph type="sldNum" sz="quarter" idx="12"/>
          </p:nvPr>
        </p:nvSpPr>
        <p:spPr/>
        <p:txBody>
          <a:bodyPr/>
          <a:lstStyle/>
          <a:p>
            <a:fld id="{65F7FE3F-17F1-5B4C-AA91-7B5E13186E9E}" type="slidenum">
              <a:rPr lang="en-US" smtClean="0"/>
              <a:t>‹#›</a:t>
            </a:fld>
            <a:endParaRPr lang="en-US"/>
          </a:p>
        </p:txBody>
      </p:sp>
    </p:spTree>
    <p:extLst>
      <p:ext uri="{BB962C8B-B14F-4D97-AF65-F5344CB8AC3E}">
        <p14:creationId xmlns:p14="http://schemas.microsoft.com/office/powerpoint/2010/main" val="223781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4112-1296-774A-AC07-5A7421E41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B8FFE-0426-5641-8480-7510E78CA4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B08D0-388A-AC40-B967-BD3FF40AE0C9}"/>
              </a:ext>
            </a:extLst>
          </p:cNvPr>
          <p:cNvSpPr>
            <a:spLocks noGrp="1"/>
          </p:cNvSpPr>
          <p:nvPr>
            <p:ph type="dt" sz="half" idx="10"/>
          </p:nvPr>
        </p:nvSpPr>
        <p:spPr/>
        <p:txBody>
          <a:bodyPr/>
          <a:lstStyle/>
          <a:p>
            <a:fld id="{91794359-E865-7640-869E-67EE86CE70B0}" type="datetimeFigureOut">
              <a:rPr lang="en-US" smtClean="0"/>
              <a:t>1/14/21</a:t>
            </a:fld>
            <a:endParaRPr lang="en-US"/>
          </a:p>
        </p:txBody>
      </p:sp>
      <p:sp>
        <p:nvSpPr>
          <p:cNvPr id="5" name="Footer Placeholder 4">
            <a:extLst>
              <a:ext uri="{FF2B5EF4-FFF2-40B4-BE49-F238E27FC236}">
                <a16:creationId xmlns:a16="http://schemas.microsoft.com/office/drawing/2014/main" id="{D2728921-6CA5-0845-A44E-C8F18BD7C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BCBF9-7DBB-5546-926F-26F86DAC60A0}"/>
              </a:ext>
            </a:extLst>
          </p:cNvPr>
          <p:cNvSpPr>
            <a:spLocks noGrp="1"/>
          </p:cNvSpPr>
          <p:nvPr>
            <p:ph type="sldNum" sz="quarter" idx="12"/>
          </p:nvPr>
        </p:nvSpPr>
        <p:spPr/>
        <p:txBody>
          <a:bodyPr/>
          <a:lstStyle/>
          <a:p>
            <a:fld id="{65F7FE3F-17F1-5B4C-AA91-7B5E13186E9E}" type="slidenum">
              <a:rPr lang="en-US" smtClean="0"/>
              <a:t>‹#›</a:t>
            </a:fld>
            <a:endParaRPr lang="en-US"/>
          </a:p>
        </p:txBody>
      </p:sp>
    </p:spTree>
    <p:extLst>
      <p:ext uri="{BB962C8B-B14F-4D97-AF65-F5344CB8AC3E}">
        <p14:creationId xmlns:p14="http://schemas.microsoft.com/office/powerpoint/2010/main" val="106623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99906-360A-5A4A-950E-AE5902D94F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44BD78-E5B7-5D49-A639-0E93A66E5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0F4A86-4264-7840-9D6E-307528254ED6}"/>
              </a:ext>
            </a:extLst>
          </p:cNvPr>
          <p:cNvSpPr>
            <a:spLocks noGrp="1"/>
          </p:cNvSpPr>
          <p:nvPr>
            <p:ph type="dt" sz="half" idx="10"/>
          </p:nvPr>
        </p:nvSpPr>
        <p:spPr/>
        <p:txBody>
          <a:bodyPr/>
          <a:lstStyle/>
          <a:p>
            <a:fld id="{91794359-E865-7640-869E-67EE86CE70B0}" type="datetimeFigureOut">
              <a:rPr lang="en-US" smtClean="0"/>
              <a:t>1/14/21</a:t>
            </a:fld>
            <a:endParaRPr lang="en-US"/>
          </a:p>
        </p:txBody>
      </p:sp>
      <p:sp>
        <p:nvSpPr>
          <p:cNvPr id="5" name="Footer Placeholder 4">
            <a:extLst>
              <a:ext uri="{FF2B5EF4-FFF2-40B4-BE49-F238E27FC236}">
                <a16:creationId xmlns:a16="http://schemas.microsoft.com/office/drawing/2014/main" id="{30766A23-83D3-9349-933B-A5670FD77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D3BE3-AB94-0E41-AEAF-D1DDD1C5C100}"/>
              </a:ext>
            </a:extLst>
          </p:cNvPr>
          <p:cNvSpPr>
            <a:spLocks noGrp="1"/>
          </p:cNvSpPr>
          <p:nvPr>
            <p:ph type="sldNum" sz="quarter" idx="12"/>
          </p:nvPr>
        </p:nvSpPr>
        <p:spPr/>
        <p:txBody>
          <a:bodyPr/>
          <a:lstStyle/>
          <a:p>
            <a:fld id="{65F7FE3F-17F1-5B4C-AA91-7B5E13186E9E}" type="slidenum">
              <a:rPr lang="en-US" smtClean="0"/>
              <a:t>‹#›</a:t>
            </a:fld>
            <a:endParaRPr lang="en-US"/>
          </a:p>
        </p:txBody>
      </p:sp>
    </p:spTree>
    <p:extLst>
      <p:ext uri="{BB962C8B-B14F-4D97-AF65-F5344CB8AC3E}">
        <p14:creationId xmlns:p14="http://schemas.microsoft.com/office/powerpoint/2010/main" val="405890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928E-0ED1-8542-9F97-8445C909C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1C2D31-D13B-9F4D-A5C7-323A7AFDD3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49C84-BD3C-DF42-86B3-A509047892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58054-AE3D-1244-939E-082BC532A91F}"/>
              </a:ext>
            </a:extLst>
          </p:cNvPr>
          <p:cNvSpPr>
            <a:spLocks noGrp="1"/>
          </p:cNvSpPr>
          <p:nvPr>
            <p:ph type="dt" sz="half" idx="10"/>
          </p:nvPr>
        </p:nvSpPr>
        <p:spPr/>
        <p:txBody>
          <a:bodyPr/>
          <a:lstStyle/>
          <a:p>
            <a:fld id="{91794359-E865-7640-869E-67EE86CE70B0}" type="datetimeFigureOut">
              <a:rPr lang="en-US" smtClean="0"/>
              <a:t>1/14/21</a:t>
            </a:fld>
            <a:endParaRPr lang="en-US"/>
          </a:p>
        </p:txBody>
      </p:sp>
      <p:sp>
        <p:nvSpPr>
          <p:cNvPr id="6" name="Footer Placeholder 5">
            <a:extLst>
              <a:ext uri="{FF2B5EF4-FFF2-40B4-BE49-F238E27FC236}">
                <a16:creationId xmlns:a16="http://schemas.microsoft.com/office/drawing/2014/main" id="{051261F6-7025-C742-8197-E1BA99085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BBA16-45F6-4F43-A818-B87639A8AC8A}"/>
              </a:ext>
            </a:extLst>
          </p:cNvPr>
          <p:cNvSpPr>
            <a:spLocks noGrp="1"/>
          </p:cNvSpPr>
          <p:nvPr>
            <p:ph type="sldNum" sz="quarter" idx="12"/>
          </p:nvPr>
        </p:nvSpPr>
        <p:spPr/>
        <p:txBody>
          <a:bodyPr/>
          <a:lstStyle/>
          <a:p>
            <a:fld id="{65F7FE3F-17F1-5B4C-AA91-7B5E13186E9E}" type="slidenum">
              <a:rPr lang="en-US" smtClean="0"/>
              <a:t>‹#›</a:t>
            </a:fld>
            <a:endParaRPr lang="en-US"/>
          </a:p>
        </p:txBody>
      </p:sp>
    </p:spTree>
    <p:extLst>
      <p:ext uri="{BB962C8B-B14F-4D97-AF65-F5344CB8AC3E}">
        <p14:creationId xmlns:p14="http://schemas.microsoft.com/office/powerpoint/2010/main" val="165287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22CF-562A-FC4D-8A93-3EB464AE8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FF0A4C-92D2-2247-BC53-58C742EA0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7F1A25-C234-3F47-AB54-991705779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CDCD9-83B6-704E-9846-325B3EB23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B5F88-CE96-2F43-8C0E-58F8CCAB2D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8D44A-81CC-4E4E-AEC2-24D4C19BE79B}"/>
              </a:ext>
            </a:extLst>
          </p:cNvPr>
          <p:cNvSpPr>
            <a:spLocks noGrp="1"/>
          </p:cNvSpPr>
          <p:nvPr>
            <p:ph type="dt" sz="half" idx="10"/>
          </p:nvPr>
        </p:nvSpPr>
        <p:spPr/>
        <p:txBody>
          <a:bodyPr/>
          <a:lstStyle/>
          <a:p>
            <a:fld id="{91794359-E865-7640-869E-67EE86CE70B0}" type="datetimeFigureOut">
              <a:rPr lang="en-US" smtClean="0"/>
              <a:t>1/14/21</a:t>
            </a:fld>
            <a:endParaRPr lang="en-US"/>
          </a:p>
        </p:txBody>
      </p:sp>
      <p:sp>
        <p:nvSpPr>
          <p:cNvPr id="8" name="Footer Placeholder 7">
            <a:extLst>
              <a:ext uri="{FF2B5EF4-FFF2-40B4-BE49-F238E27FC236}">
                <a16:creationId xmlns:a16="http://schemas.microsoft.com/office/drawing/2014/main" id="{A62FD29A-8629-B14A-99BE-923F50BD3A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E5F38E-07A5-3B40-BDF5-70E6A75C7237}"/>
              </a:ext>
            </a:extLst>
          </p:cNvPr>
          <p:cNvSpPr>
            <a:spLocks noGrp="1"/>
          </p:cNvSpPr>
          <p:nvPr>
            <p:ph type="sldNum" sz="quarter" idx="12"/>
          </p:nvPr>
        </p:nvSpPr>
        <p:spPr/>
        <p:txBody>
          <a:bodyPr/>
          <a:lstStyle/>
          <a:p>
            <a:fld id="{65F7FE3F-17F1-5B4C-AA91-7B5E13186E9E}" type="slidenum">
              <a:rPr lang="en-US" smtClean="0"/>
              <a:t>‹#›</a:t>
            </a:fld>
            <a:endParaRPr lang="en-US"/>
          </a:p>
        </p:txBody>
      </p:sp>
    </p:spTree>
    <p:extLst>
      <p:ext uri="{BB962C8B-B14F-4D97-AF65-F5344CB8AC3E}">
        <p14:creationId xmlns:p14="http://schemas.microsoft.com/office/powerpoint/2010/main" val="87204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F276-FBD3-5241-89BE-124AF70CCA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B33351-2080-524E-A6F7-55D73CDC512A}"/>
              </a:ext>
            </a:extLst>
          </p:cNvPr>
          <p:cNvSpPr>
            <a:spLocks noGrp="1"/>
          </p:cNvSpPr>
          <p:nvPr>
            <p:ph type="dt" sz="half" idx="10"/>
          </p:nvPr>
        </p:nvSpPr>
        <p:spPr/>
        <p:txBody>
          <a:bodyPr/>
          <a:lstStyle/>
          <a:p>
            <a:fld id="{91794359-E865-7640-869E-67EE86CE70B0}" type="datetimeFigureOut">
              <a:rPr lang="en-US" smtClean="0"/>
              <a:t>1/14/21</a:t>
            </a:fld>
            <a:endParaRPr lang="en-US"/>
          </a:p>
        </p:txBody>
      </p:sp>
      <p:sp>
        <p:nvSpPr>
          <p:cNvPr id="4" name="Footer Placeholder 3">
            <a:extLst>
              <a:ext uri="{FF2B5EF4-FFF2-40B4-BE49-F238E27FC236}">
                <a16:creationId xmlns:a16="http://schemas.microsoft.com/office/drawing/2014/main" id="{9A313237-325E-424F-A828-55E50FE9AB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E31F63-E4A9-974F-BA95-49D2EA0ECDB4}"/>
              </a:ext>
            </a:extLst>
          </p:cNvPr>
          <p:cNvSpPr>
            <a:spLocks noGrp="1"/>
          </p:cNvSpPr>
          <p:nvPr>
            <p:ph type="sldNum" sz="quarter" idx="12"/>
          </p:nvPr>
        </p:nvSpPr>
        <p:spPr/>
        <p:txBody>
          <a:bodyPr/>
          <a:lstStyle/>
          <a:p>
            <a:fld id="{65F7FE3F-17F1-5B4C-AA91-7B5E13186E9E}" type="slidenum">
              <a:rPr lang="en-US" smtClean="0"/>
              <a:t>‹#›</a:t>
            </a:fld>
            <a:endParaRPr lang="en-US"/>
          </a:p>
        </p:txBody>
      </p:sp>
    </p:spTree>
    <p:extLst>
      <p:ext uri="{BB962C8B-B14F-4D97-AF65-F5344CB8AC3E}">
        <p14:creationId xmlns:p14="http://schemas.microsoft.com/office/powerpoint/2010/main" val="1870638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B0B25-1640-1345-BA4C-B363848B2E00}"/>
              </a:ext>
            </a:extLst>
          </p:cNvPr>
          <p:cNvSpPr>
            <a:spLocks noGrp="1"/>
          </p:cNvSpPr>
          <p:nvPr>
            <p:ph type="dt" sz="half" idx="10"/>
          </p:nvPr>
        </p:nvSpPr>
        <p:spPr/>
        <p:txBody>
          <a:bodyPr/>
          <a:lstStyle/>
          <a:p>
            <a:fld id="{91794359-E865-7640-869E-67EE86CE70B0}" type="datetimeFigureOut">
              <a:rPr lang="en-US" smtClean="0"/>
              <a:t>1/14/21</a:t>
            </a:fld>
            <a:endParaRPr lang="en-US"/>
          </a:p>
        </p:txBody>
      </p:sp>
      <p:sp>
        <p:nvSpPr>
          <p:cNvPr id="3" name="Footer Placeholder 2">
            <a:extLst>
              <a:ext uri="{FF2B5EF4-FFF2-40B4-BE49-F238E27FC236}">
                <a16:creationId xmlns:a16="http://schemas.microsoft.com/office/drawing/2014/main" id="{1E800EF1-6AAE-2644-8B49-F5FB1E8848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0C6C22-9FBA-4C45-BF1E-D85EC682FF00}"/>
              </a:ext>
            </a:extLst>
          </p:cNvPr>
          <p:cNvSpPr>
            <a:spLocks noGrp="1"/>
          </p:cNvSpPr>
          <p:nvPr>
            <p:ph type="sldNum" sz="quarter" idx="12"/>
          </p:nvPr>
        </p:nvSpPr>
        <p:spPr/>
        <p:txBody>
          <a:bodyPr/>
          <a:lstStyle/>
          <a:p>
            <a:fld id="{65F7FE3F-17F1-5B4C-AA91-7B5E13186E9E}" type="slidenum">
              <a:rPr lang="en-US" smtClean="0"/>
              <a:t>‹#›</a:t>
            </a:fld>
            <a:endParaRPr lang="en-US"/>
          </a:p>
        </p:txBody>
      </p:sp>
    </p:spTree>
    <p:extLst>
      <p:ext uri="{BB962C8B-B14F-4D97-AF65-F5344CB8AC3E}">
        <p14:creationId xmlns:p14="http://schemas.microsoft.com/office/powerpoint/2010/main" val="77901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969B-5F0D-ED42-903D-2CC260910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702537-BDE9-E24A-A582-69F80B703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6EC2BF-0CE7-1345-9273-FA4CB665D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7BD95-0328-E049-957E-D9B6BDAE1D42}"/>
              </a:ext>
            </a:extLst>
          </p:cNvPr>
          <p:cNvSpPr>
            <a:spLocks noGrp="1"/>
          </p:cNvSpPr>
          <p:nvPr>
            <p:ph type="dt" sz="half" idx="10"/>
          </p:nvPr>
        </p:nvSpPr>
        <p:spPr/>
        <p:txBody>
          <a:bodyPr/>
          <a:lstStyle/>
          <a:p>
            <a:fld id="{91794359-E865-7640-869E-67EE86CE70B0}" type="datetimeFigureOut">
              <a:rPr lang="en-US" smtClean="0"/>
              <a:t>1/14/21</a:t>
            </a:fld>
            <a:endParaRPr lang="en-US"/>
          </a:p>
        </p:txBody>
      </p:sp>
      <p:sp>
        <p:nvSpPr>
          <p:cNvPr id="6" name="Footer Placeholder 5">
            <a:extLst>
              <a:ext uri="{FF2B5EF4-FFF2-40B4-BE49-F238E27FC236}">
                <a16:creationId xmlns:a16="http://schemas.microsoft.com/office/drawing/2014/main" id="{36B80629-9B71-E846-90F5-CF277EC79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98896-F202-A54D-8E53-DE712CE08635}"/>
              </a:ext>
            </a:extLst>
          </p:cNvPr>
          <p:cNvSpPr>
            <a:spLocks noGrp="1"/>
          </p:cNvSpPr>
          <p:nvPr>
            <p:ph type="sldNum" sz="quarter" idx="12"/>
          </p:nvPr>
        </p:nvSpPr>
        <p:spPr/>
        <p:txBody>
          <a:bodyPr/>
          <a:lstStyle/>
          <a:p>
            <a:fld id="{65F7FE3F-17F1-5B4C-AA91-7B5E13186E9E}" type="slidenum">
              <a:rPr lang="en-US" smtClean="0"/>
              <a:t>‹#›</a:t>
            </a:fld>
            <a:endParaRPr lang="en-US"/>
          </a:p>
        </p:txBody>
      </p:sp>
    </p:spTree>
    <p:extLst>
      <p:ext uri="{BB962C8B-B14F-4D97-AF65-F5344CB8AC3E}">
        <p14:creationId xmlns:p14="http://schemas.microsoft.com/office/powerpoint/2010/main" val="389486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8B33-DA6F-BC4F-9D95-16AC00BA8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175B29-6DFF-0E48-B6EF-34B52FDEF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67C97C-5FF5-BD43-BFC8-082EEFA09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9D094-4609-164E-9D42-FD8F33218FB2}"/>
              </a:ext>
            </a:extLst>
          </p:cNvPr>
          <p:cNvSpPr>
            <a:spLocks noGrp="1"/>
          </p:cNvSpPr>
          <p:nvPr>
            <p:ph type="dt" sz="half" idx="10"/>
          </p:nvPr>
        </p:nvSpPr>
        <p:spPr/>
        <p:txBody>
          <a:bodyPr/>
          <a:lstStyle/>
          <a:p>
            <a:fld id="{91794359-E865-7640-869E-67EE86CE70B0}" type="datetimeFigureOut">
              <a:rPr lang="en-US" smtClean="0"/>
              <a:t>1/14/21</a:t>
            </a:fld>
            <a:endParaRPr lang="en-US"/>
          </a:p>
        </p:txBody>
      </p:sp>
      <p:sp>
        <p:nvSpPr>
          <p:cNvPr id="6" name="Footer Placeholder 5">
            <a:extLst>
              <a:ext uri="{FF2B5EF4-FFF2-40B4-BE49-F238E27FC236}">
                <a16:creationId xmlns:a16="http://schemas.microsoft.com/office/drawing/2014/main" id="{955CCB26-CA77-CD4A-B869-389714675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C18BB0-311B-1743-B90A-018E78D034A4}"/>
              </a:ext>
            </a:extLst>
          </p:cNvPr>
          <p:cNvSpPr>
            <a:spLocks noGrp="1"/>
          </p:cNvSpPr>
          <p:nvPr>
            <p:ph type="sldNum" sz="quarter" idx="12"/>
          </p:nvPr>
        </p:nvSpPr>
        <p:spPr/>
        <p:txBody>
          <a:bodyPr/>
          <a:lstStyle/>
          <a:p>
            <a:fld id="{65F7FE3F-17F1-5B4C-AA91-7B5E13186E9E}" type="slidenum">
              <a:rPr lang="en-US" smtClean="0"/>
              <a:t>‹#›</a:t>
            </a:fld>
            <a:endParaRPr lang="en-US"/>
          </a:p>
        </p:txBody>
      </p:sp>
    </p:spTree>
    <p:extLst>
      <p:ext uri="{BB962C8B-B14F-4D97-AF65-F5344CB8AC3E}">
        <p14:creationId xmlns:p14="http://schemas.microsoft.com/office/powerpoint/2010/main" val="357428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E9DE4-DD3B-0E41-ADBC-E33658C54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08D987-494E-C743-BBA7-5F5C9FD9C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538EB-3605-7049-91AF-582F5A0DB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94359-E865-7640-869E-67EE86CE70B0}" type="datetimeFigureOut">
              <a:rPr lang="en-US" smtClean="0"/>
              <a:t>1/14/21</a:t>
            </a:fld>
            <a:endParaRPr lang="en-US"/>
          </a:p>
        </p:txBody>
      </p:sp>
      <p:sp>
        <p:nvSpPr>
          <p:cNvPr id="5" name="Footer Placeholder 4">
            <a:extLst>
              <a:ext uri="{FF2B5EF4-FFF2-40B4-BE49-F238E27FC236}">
                <a16:creationId xmlns:a16="http://schemas.microsoft.com/office/drawing/2014/main" id="{068ACB55-ECDF-1A4F-9726-BEAA7A9FDC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3D95C1-A9C9-5C43-B652-516793D7C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7FE3F-17F1-5B4C-AA91-7B5E13186E9E}" type="slidenum">
              <a:rPr lang="en-US" smtClean="0"/>
              <a:t>‹#›</a:t>
            </a:fld>
            <a:endParaRPr lang="en-US"/>
          </a:p>
        </p:txBody>
      </p:sp>
    </p:spTree>
    <p:extLst>
      <p:ext uri="{BB962C8B-B14F-4D97-AF65-F5344CB8AC3E}">
        <p14:creationId xmlns:p14="http://schemas.microsoft.com/office/powerpoint/2010/main" val="162583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C12B-73D5-7E4B-9395-7203EE8D5E22}"/>
              </a:ext>
            </a:extLst>
          </p:cNvPr>
          <p:cNvSpPr>
            <a:spLocks noGrp="1"/>
          </p:cNvSpPr>
          <p:nvPr>
            <p:ph type="ctrTitle"/>
          </p:nvPr>
        </p:nvSpPr>
        <p:spPr/>
        <p:txBody>
          <a:bodyPr/>
          <a:lstStyle/>
          <a:p>
            <a:r>
              <a:rPr lang="en-US" dirty="0"/>
              <a:t>The Battle of Neighborhoods</a:t>
            </a:r>
          </a:p>
        </p:txBody>
      </p:sp>
    </p:spTree>
    <p:extLst>
      <p:ext uri="{BB962C8B-B14F-4D97-AF65-F5344CB8AC3E}">
        <p14:creationId xmlns:p14="http://schemas.microsoft.com/office/powerpoint/2010/main" val="362830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5181-9375-AF4A-A704-343A871C1440}"/>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618CC31-CC7F-C342-8CE0-A1912451CB70}"/>
              </a:ext>
            </a:extLst>
          </p:cNvPr>
          <p:cNvSpPr>
            <a:spLocks noGrp="1"/>
          </p:cNvSpPr>
          <p:nvPr>
            <p:ph idx="1"/>
          </p:nvPr>
        </p:nvSpPr>
        <p:spPr/>
        <p:txBody>
          <a:bodyPr/>
          <a:lstStyle/>
          <a:p>
            <a:pPr marL="0" indent="0">
              <a:buNone/>
            </a:pPr>
            <a:r>
              <a:rPr lang="en-US" dirty="0"/>
              <a:t>The main goal of the project is to find the best location for opening new restaurant in Latvia. The best location will be chosen by places nearby and by their ratings.</a:t>
            </a:r>
          </a:p>
        </p:txBody>
      </p:sp>
    </p:spTree>
    <p:extLst>
      <p:ext uri="{BB962C8B-B14F-4D97-AF65-F5344CB8AC3E}">
        <p14:creationId xmlns:p14="http://schemas.microsoft.com/office/powerpoint/2010/main" val="140243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7764-69F5-3D49-81DC-9553160A7D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FA6FAA-2C08-F648-881E-14D6A80EF5EE}"/>
              </a:ext>
            </a:extLst>
          </p:cNvPr>
          <p:cNvSpPr>
            <a:spLocks noGrp="1"/>
          </p:cNvSpPr>
          <p:nvPr>
            <p:ph idx="1"/>
          </p:nvPr>
        </p:nvSpPr>
        <p:spPr/>
        <p:txBody>
          <a:bodyPr/>
          <a:lstStyle/>
          <a:p>
            <a:pPr marL="0" indent="0">
              <a:buNone/>
            </a:pPr>
            <a:r>
              <a:rPr lang="en-US" dirty="0"/>
              <a:t>It is very important to know if the chosen place will be profitable or not. My assumption for this project would be that if nearby places will have high rating then there is more chance for the restaurant to succeed. Choosing the correct place is crucial because not any owner wants their business to fail.</a:t>
            </a:r>
          </a:p>
        </p:txBody>
      </p:sp>
    </p:spTree>
    <p:extLst>
      <p:ext uri="{BB962C8B-B14F-4D97-AF65-F5344CB8AC3E}">
        <p14:creationId xmlns:p14="http://schemas.microsoft.com/office/powerpoint/2010/main" val="178990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ED1F-B412-1C44-A36E-13CE177874B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2C05382-15D9-6C4C-8DAC-F0B550E26012}"/>
              </a:ext>
            </a:extLst>
          </p:cNvPr>
          <p:cNvSpPr>
            <a:spLocks noGrp="1"/>
          </p:cNvSpPr>
          <p:nvPr>
            <p:ph idx="1"/>
          </p:nvPr>
        </p:nvSpPr>
        <p:spPr/>
        <p:txBody>
          <a:bodyPr/>
          <a:lstStyle/>
          <a:p>
            <a:pPr marL="0" indent="0">
              <a:buNone/>
            </a:pPr>
            <a:r>
              <a:rPr lang="en-US" dirty="0"/>
              <a:t>With the help of the Foursquare API we will be able to explore the places in Latvia. Such parameters as: rating, likes, reviews, revenue and other places nearby will be necessary in this project.</a:t>
            </a:r>
          </a:p>
        </p:txBody>
      </p:sp>
    </p:spTree>
    <p:extLst>
      <p:ext uri="{BB962C8B-B14F-4D97-AF65-F5344CB8AC3E}">
        <p14:creationId xmlns:p14="http://schemas.microsoft.com/office/powerpoint/2010/main" val="309712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138</Words>
  <Application>Microsoft Macintosh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The Battle of Neighborhoods</vt:lpstr>
      <vt:lpstr>Problem</vt:lpstr>
      <vt:lpstr>Introduction</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Kazijevs, Maksims (mkazijev)</dc:creator>
  <cp:lastModifiedBy>Kazijevs, Maksims (mkazijev)</cp:lastModifiedBy>
  <cp:revision>1</cp:revision>
  <dcterms:created xsi:type="dcterms:W3CDTF">2021-01-15T02:49:20Z</dcterms:created>
  <dcterms:modified xsi:type="dcterms:W3CDTF">2021-01-15T02:58:17Z</dcterms:modified>
</cp:coreProperties>
</file>