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8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Kazijevs, Maksims (mkazijev)</cp:lastModifiedBy>
  <cp:revision>1</cp:revision>
  <dcterms:created xsi:type="dcterms:W3CDTF">2021-01-27T00:08:51Z</dcterms:created>
  <dcterms:modified xsi:type="dcterms:W3CDTF">2021-01-27T00:09:46Z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2021-01-27T00:00:00Z</vt:filetime>
  </property>
</Properties>
</file>