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3716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/>
              <a:t>Заголовок презентации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0" y="3429000"/>
            <a:ext cx="6400800" cy="4800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/>
              <a:t>Обычный текст на слайде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