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00" r:id="rId3"/>
    <p:sldId id="326" r:id="rId4"/>
    <p:sldId id="302" r:id="rId5"/>
    <p:sldId id="320" r:id="rId6"/>
    <p:sldId id="325" r:id="rId7"/>
    <p:sldId id="323" r:id="rId8"/>
    <p:sldId id="317" r:id="rId9"/>
    <p:sldId id="304" r:id="rId10"/>
    <p:sldId id="305" r:id="rId11"/>
    <p:sldId id="313" r:id="rId12"/>
    <p:sldId id="322" r:id="rId13"/>
    <p:sldId id="314" r:id="rId14"/>
    <p:sldId id="29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4C"/>
    <a:srgbClr val="0000FF"/>
    <a:srgbClr val="00F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C7101-C7E5-4953-90C5-43154DD3BD82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E1D5E-DC22-454F-92FD-B15C26B18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5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D5E-DC22-454F-92FD-B15C26B18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82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D5E-DC22-454F-92FD-B15C26B18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589" y="71414"/>
            <a:ext cx="2137143" cy="27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71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0"/>
          <p:cNvSpPr>
            <a:spLocks noGrp="1"/>
          </p:cNvSpPr>
          <p:nvPr>
            <p:ph type="body" sz="quarter" idx="10" hasCustomPrompt="1"/>
          </p:nvPr>
        </p:nvSpPr>
        <p:spPr>
          <a:xfrm>
            <a:off x="2391265" y="2227104"/>
            <a:ext cx="5760541" cy="43204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40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01.Contents title</a:t>
            </a:r>
            <a:endParaRPr lang="ko-KR" altLang="en-US" dirty="0"/>
          </a:p>
        </p:txBody>
      </p:sp>
      <p:sp>
        <p:nvSpPr>
          <p:cNvPr id="7" name="텍스트 개체 틀 150"/>
          <p:cNvSpPr>
            <a:spLocks noGrp="1"/>
          </p:cNvSpPr>
          <p:nvPr>
            <p:ph type="body" sz="quarter" idx="11" hasCustomPrompt="1"/>
          </p:nvPr>
        </p:nvSpPr>
        <p:spPr>
          <a:xfrm>
            <a:off x="2395190" y="2638508"/>
            <a:ext cx="5786704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Contents Sub title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323528" y="2060848"/>
            <a:ext cx="1835882" cy="1806956"/>
            <a:chOff x="1583990" y="2514584"/>
            <a:chExt cx="1935527" cy="1905031"/>
          </a:xfrm>
        </p:grpSpPr>
        <p:sp>
          <p:nvSpPr>
            <p:cNvPr id="15" name="직사각형 14"/>
            <p:cNvSpPr/>
            <p:nvPr userDrawn="1"/>
          </p:nvSpPr>
          <p:spPr>
            <a:xfrm>
              <a:off x="1583990" y="2514584"/>
              <a:ext cx="925404" cy="925404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2594113" y="2514584"/>
              <a:ext cx="925404" cy="925404"/>
            </a:xfrm>
            <a:prstGeom prst="rect">
              <a:avLst/>
            </a:prstGeom>
            <a:solidFill>
              <a:srgbClr val="E95644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1583990" y="3494211"/>
              <a:ext cx="925404" cy="925404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2594113" y="3494211"/>
              <a:ext cx="925404" cy="925404"/>
            </a:xfrm>
            <a:prstGeom prst="rect">
              <a:avLst/>
            </a:prstGeom>
            <a:solidFill>
              <a:srgbClr val="68A4D5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Freeform 39"/>
          <p:cNvSpPr>
            <a:spLocks noEditPoints="1"/>
          </p:cNvSpPr>
          <p:nvPr userDrawn="1"/>
        </p:nvSpPr>
        <p:spPr bwMode="auto">
          <a:xfrm>
            <a:off x="525432" y="2314924"/>
            <a:ext cx="451378" cy="436543"/>
          </a:xfrm>
          <a:custGeom>
            <a:avLst/>
            <a:gdLst>
              <a:gd name="T0" fmla="*/ 3 w 639"/>
              <a:gd name="T1" fmla="*/ 0 h 618"/>
              <a:gd name="T2" fmla="*/ 0 w 639"/>
              <a:gd name="T3" fmla="*/ 0 h 618"/>
              <a:gd name="T4" fmla="*/ 0 w 639"/>
              <a:gd name="T5" fmla="*/ 463 h 618"/>
              <a:gd name="T6" fmla="*/ 0 w 639"/>
              <a:gd name="T7" fmla="*/ 466 h 618"/>
              <a:gd name="T8" fmla="*/ 192 w 639"/>
              <a:gd name="T9" fmla="*/ 466 h 618"/>
              <a:gd name="T10" fmla="*/ 421 w 639"/>
              <a:gd name="T11" fmla="*/ 617 h 618"/>
              <a:gd name="T12" fmla="*/ 422 w 639"/>
              <a:gd name="T13" fmla="*/ 618 h 618"/>
              <a:gd name="T14" fmla="*/ 422 w 639"/>
              <a:gd name="T15" fmla="*/ 618 h 618"/>
              <a:gd name="T16" fmla="*/ 426 w 639"/>
              <a:gd name="T17" fmla="*/ 615 h 618"/>
              <a:gd name="T18" fmla="*/ 426 w 639"/>
              <a:gd name="T19" fmla="*/ 613 h 618"/>
              <a:gd name="T20" fmla="*/ 635 w 639"/>
              <a:gd name="T21" fmla="*/ 466 h 618"/>
              <a:gd name="T22" fmla="*/ 637 w 639"/>
              <a:gd name="T23" fmla="*/ 466 h 618"/>
              <a:gd name="T24" fmla="*/ 639 w 639"/>
              <a:gd name="T25" fmla="*/ 3 h 618"/>
              <a:gd name="T26" fmla="*/ 637 w 639"/>
              <a:gd name="T27" fmla="*/ 0 h 618"/>
              <a:gd name="T28" fmla="*/ 635 w 639"/>
              <a:gd name="T29" fmla="*/ 0 h 618"/>
              <a:gd name="T30" fmla="*/ 210 w 639"/>
              <a:gd name="T31" fmla="*/ 345 h 618"/>
              <a:gd name="T32" fmla="*/ 219 w 639"/>
              <a:gd name="T33" fmla="*/ 312 h 618"/>
              <a:gd name="T34" fmla="*/ 256 w 639"/>
              <a:gd name="T35" fmla="*/ 272 h 618"/>
              <a:gd name="T36" fmla="*/ 249 w 639"/>
              <a:gd name="T37" fmla="*/ 291 h 618"/>
              <a:gd name="T38" fmla="*/ 233 w 639"/>
              <a:gd name="T39" fmla="*/ 329 h 618"/>
              <a:gd name="T40" fmla="*/ 227 w 639"/>
              <a:gd name="T41" fmla="*/ 342 h 618"/>
              <a:gd name="T42" fmla="*/ 238 w 639"/>
              <a:gd name="T43" fmla="*/ 210 h 618"/>
              <a:gd name="T44" fmla="*/ 227 w 639"/>
              <a:gd name="T45" fmla="*/ 205 h 618"/>
              <a:gd name="T46" fmla="*/ 222 w 639"/>
              <a:gd name="T47" fmla="*/ 192 h 618"/>
              <a:gd name="T48" fmla="*/ 224 w 639"/>
              <a:gd name="T49" fmla="*/ 185 h 618"/>
              <a:gd name="T50" fmla="*/ 232 w 639"/>
              <a:gd name="T51" fmla="*/ 175 h 618"/>
              <a:gd name="T52" fmla="*/ 240 w 639"/>
              <a:gd name="T53" fmla="*/ 173 h 618"/>
              <a:gd name="T54" fmla="*/ 251 w 639"/>
              <a:gd name="T55" fmla="*/ 178 h 618"/>
              <a:gd name="T56" fmla="*/ 256 w 639"/>
              <a:gd name="T57" fmla="*/ 192 h 618"/>
              <a:gd name="T58" fmla="*/ 256 w 639"/>
              <a:gd name="T59" fmla="*/ 199 h 618"/>
              <a:gd name="T60" fmla="*/ 246 w 639"/>
              <a:gd name="T61" fmla="*/ 208 h 618"/>
              <a:gd name="T62" fmla="*/ 238 w 639"/>
              <a:gd name="T63" fmla="*/ 210 h 618"/>
              <a:gd name="T64" fmla="*/ 273 w 639"/>
              <a:gd name="T65" fmla="*/ 240 h 618"/>
              <a:gd name="T66" fmla="*/ 345 w 639"/>
              <a:gd name="T67" fmla="*/ 221 h 618"/>
              <a:gd name="T68" fmla="*/ 380 w 639"/>
              <a:gd name="T69" fmla="*/ 343 h 618"/>
              <a:gd name="T70" fmla="*/ 359 w 639"/>
              <a:gd name="T71" fmla="*/ 343 h 618"/>
              <a:gd name="T72" fmla="*/ 373 w 639"/>
              <a:gd name="T73" fmla="*/ 321 h 618"/>
              <a:gd name="T74" fmla="*/ 384 w 639"/>
              <a:gd name="T75" fmla="*/ 294 h 618"/>
              <a:gd name="T76" fmla="*/ 392 w 639"/>
              <a:gd name="T77" fmla="*/ 262 h 618"/>
              <a:gd name="T78" fmla="*/ 395 w 639"/>
              <a:gd name="T79" fmla="*/ 226 h 618"/>
              <a:gd name="T80" fmla="*/ 395 w 639"/>
              <a:gd name="T81" fmla="*/ 207 h 618"/>
              <a:gd name="T82" fmla="*/ 389 w 639"/>
              <a:gd name="T83" fmla="*/ 173 h 618"/>
              <a:gd name="T84" fmla="*/ 380 w 639"/>
              <a:gd name="T85" fmla="*/ 145 h 618"/>
              <a:gd name="T86" fmla="*/ 367 w 639"/>
              <a:gd name="T87" fmla="*/ 119 h 618"/>
              <a:gd name="T88" fmla="*/ 380 w 639"/>
              <a:gd name="T89" fmla="*/ 108 h 618"/>
              <a:gd name="T90" fmla="*/ 392 w 639"/>
              <a:gd name="T91" fmla="*/ 129 h 618"/>
              <a:gd name="T92" fmla="*/ 405 w 639"/>
              <a:gd name="T93" fmla="*/ 154 h 618"/>
              <a:gd name="T94" fmla="*/ 413 w 639"/>
              <a:gd name="T95" fmla="*/ 186 h 618"/>
              <a:gd name="T96" fmla="*/ 416 w 639"/>
              <a:gd name="T97" fmla="*/ 226 h 618"/>
              <a:gd name="T98" fmla="*/ 416 w 639"/>
              <a:gd name="T99" fmla="*/ 246 h 618"/>
              <a:gd name="T100" fmla="*/ 410 w 639"/>
              <a:gd name="T101" fmla="*/ 281 h 618"/>
              <a:gd name="T102" fmla="*/ 399 w 639"/>
              <a:gd name="T103" fmla="*/ 312 h 618"/>
              <a:gd name="T104" fmla="*/ 380 w 639"/>
              <a:gd name="T105" fmla="*/ 343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39" h="618">
                <a:moveTo>
                  <a:pt x="635" y="0"/>
                </a:move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lnTo>
                  <a:pt x="0" y="3"/>
                </a:lnTo>
                <a:lnTo>
                  <a:pt x="0" y="463"/>
                </a:lnTo>
                <a:lnTo>
                  <a:pt x="0" y="463"/>
                </a:lnTo>
                <a:lnTo>
                  <a:pt x="0" y="466"/>
                </a:lnTo>
                <a:lnTo>
                  <a:pt x="3" y="466"/>
                </a:lnTo>
                <a:lnTo>
                  <a:pt x="192" y="466"/>
                </a:lnTo>
                <a:lnTo>
                  <a:pt x="421" y="617"/>
                </a:lnTo>
                <a:lnTo>
                  <a:pt x="421" y="617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4" y="617"/>
                </a:lnTo>
                <a:lnTo>
                  <a:pt x="426" y="615"/>
                </a:lnTo>
                <a:lnTo>
                  <a:pt x="426" y="615"/>
                </a:lnTo>
                <a:lnTo>
                  <a:pt x="426" y="613"/>
                </a:lnTo>
                <a:lnTo>
                  <a:pt x="381" y="466"/>
                </a:lnTo>
                <a:lnTo>
                  <a:pt x="635" y="466"/>
                </a:lnTo>
                <a:lnTo>
                  <a:pt x="635" y="466"/>
                </a:lnTo>
                <a:lnTo>
                  <a:pt x="637" y="466"/>
                </a:lnTo>
                <a:lnTo>
                  <a:pt x="639" y="463"/>
                </a:lnTo>
                <a:lnTo>
                  <a:pt x="639" y="3"/>
                </a:lnTo>
                <a:lnTo>
                  <a:pt x="639" y="3"/>
                </a:lnTo>
                <a:lnTo>
                  <a:pt x="637" y="0"/>
                </a:lnTo>
                <a:lnTo>
                  <a:pt x="635" y="0"/>
                </a:lnTo>
                <a:lnTo>
                  <a:pt x="635" y="0"/>
                </a:lnTo>
                <a:close/>
                <a:moveTo>
                  <a:pt x="227" y="342"/>
                </a:moveTo>
                <a:lnTo>
                  <a:pt x="210" y="345"/>
                </a:lnTo>
                <a:lnTo>
                  <a:pt x="210" y="345"/>
                </a:lnTo>
                <a:lnTo>
                  <a:pt x="219" y="312"/>
                </a:lnTo>
                <a:lnTo>
                  <a:pt x="227" y="275"/>
                </a:lnTo>
                <a:lnTo>
                  <a:pt x="256" y="272"/>
                </a:lnTo>
                <a:lnTo>
                  <a:pt x="256" y="272"/>
                </a:lnTo>
                <a:lnTo>
                  <a:pt x="249" y="291"/>
                </a:lnTo>
                <a:lnTo>
                  <a:pt x="241" y="312"/>
                </a:lnTo>
                <a:lnTo>
                  <a:pt x="233" y="329"/>
                </a:lnTo>
                <a:lnTo>
                  <a:pt x="227" y="342"/>
                </a:lnTo>
                <a:lnTo>
                  <a:pt x="227" y="342"/>
                </a:lnTo>
                <a:close/>
                <a:moveTo>
                  <a:pt x="238" y="210"/>
                </a:moveTo>
                <a:lnTo>
                  <a:pt x="238" y="210"/>
                </a:lnTo>
                <a:lnTo>
                  <a:pt x="232" y="208"/>
                </a:lnTo>
                <a:lnTo>
                  <a:pt x="227" y="205"/>
                </a:lnTo>
                <a:lnTo>
                  <a:pt x="224" y="199"/>
                </a:lnTo>
                <a:lnTo>
                  <a:pt x="222" y="192"/>
                </a:lnTo>
                <a:lnTo>
                  <a:pt x="222" y="192"/>
                </a:lnTo>
                <a:lnTo>
                  <a:pt x="224" y="185"/>
                </a:lnTo>
                <a:lnTo>
                  <a:pt x="227" y="178"/>
                </a:lnTo>
                <a:lnTo>
                  <a:pt x="232" y="175"/>
                </a:lnTo>
                <a:lnTo>
                  <a:pt x="240" y="173"/>
                </a:lnTo>
                <a:lnTo>
                  <a:pt x="240" y="173"/>
                </a:lnTo>
                <a:lnTo>
                  <a:pt x="246" y="175"/>
                </a:lnTo>
                <a:lnTo>
                  <a:pt x="251" y="178"/>
                </a:lnTo>
                <a:lnTo>
                  <a:pt x="256" y="185"/>
                </a:lnTo>
                <a:lnTo>
                  <a:pt x="256" y="192"/>
                </a:lnTo>
                <a:lnTo>
                  <a:pt x="256" y="192"/>
                </a:lnTo>
                <a:lnTo>
                  <a:pt x="256" y="199"/>
                </a:lnTo>
                <a:lnTo>
                  <a:pt x="251" y="205"/>
                </a:lnTo>
                <a:lnTo>
                  <a:pt x="246" y="208"/>
                </a:lnTo>
                <a:lnTo>
                  <a:pt x="238" y="210"/>
                </a:lnTo>
                <a:lnTo>
                  <a:pt x="238" y="210"/>
                </a:lnTo>
                <a:close/>
                <a:moveTo>
                  <a:pt x="345" y="240"/>
                </a:moveTo>
                <a:lnTo>
                  <a:pt x="273" y="240"/>
                </a:lnTo>
                <a:lnTo>
                  <a:pt x="273" y="221"/>
                </a:lnTo>
                <a:lnTo>
                  <a:pt x="345" y="221"/>
                </a:lnTo>
                <a:lnTo>
                  <a:pt x="345" y="240"/>
                </a:lnTo>
                <a:close/>
                <a:moveTo>
                  <a:pt x="380" y="343"/>
                </a:moveTo>
                <a:lnTo>
                  <a:pt x="359" y="343"/>
                </a:lnTo>
                <a:lnTo>
                  <a:pt x="359" y="343"/>
                </a:lnTo>
                <a:lnTo>
                  <a:pt x="367" y="332"/>
                </a:lnTo>
                <a:lnTo>
                  <a:pt x="373" y="321"/>
                </a:lnTo>
                <a:lnTo>
                  <a:pt x="380" y="308"/>
                </a:lnTo>
                <a:lnTo>
                  <a:pt x="384" y="294"/>
                </a:lnTo>
                <a:lnTo>
                  <a:pt x="389" y="278"/>
                </a:lnTo>
                <a:lnTo>
                  <a:pt x="392" y="262"/>
                </a:lnTo>
                <a:lnTo>
                  <a:pt x="395" y="245"/>
                </a:lnTo>
                <a:lnTo>
                  <a:pt x="395" y="226"/>
                </a:lnTo>
                <a:lnTo>
                  <a:pt x="395" y="226"/>
                </a:lnTo>
                <a:lnTo>
                  <a:pt x="395" y="207"/>
                </a:lnTo>
                <a:lnTo>
                  <a:pt x="392" y="189"/>
                </a:lnTo>
                <a:lnTo>
                  <a:pt x="389" y="173"/>
                </a:lnTo>
                <a:lnTo>
                  <a:pt x="384" y="157"/>
                </a:lnTo>
                <a:lnTo>
                  <a:pt x="380" y="145"/>
                </a:lnTo>
                <a:lnTo>
                  <a:pt x="373" y="130"/>
                </a:lnTo>
                <a:lnTo>
                  <a:pt x="367" y="119"/>
                </a:lnTo>
                <a:lnTo>
                  <a:pt x="359" y="108"/>
                </a:lnTo>
                <a:lnTo>
                  <a:pt x="380" y="108"/>
                </a:lnTo>
                <a:lnTo>
                  <a:pt x="380" y="108"/>
                </a:lnTo>
                <a:lnTo>
                  <a:pt x="392" y="129"/>
                </a:lnTo>
                <a:lnTo>
                  <a:pt x="399" y="140"/>
                </a:lnTo>
                <a:lnTo>
                  <a:pt x="405" y="154"/>
                </a:lnTo>
                <a:lnTo>
                  <a:pt x="410" y="170"/>
                </a:lnTo>
                <a:lnTo>
                  <a:pt x="413" y="186"/>
                </a:lnTo>
                <a:lnTo>
                  <a:pt x="416" y="205"/>
                </a:lnTo>
                <a:lnTo>
                  <a:pt x="416" y="226"/>
                </a:lnTo>
                <a:lnTo>
                  <a:pt x="416" y="226"/>
                </a:lnTo>
                <a:lnTo>
                  <a:pt x="416" y="246"/>
                </a:lnTo>
                <a:lnTo>
                  <a:pt x="413" y="264"/>
                </a:lnTo>
                <a:lnTo>
                  <a:pt x="410" y="281"/>
                </a:lnTo>
                <a:lnTo>
                  <a:pt x="405" y="297"/>
                </a:lnTo>
                <a:lnTo>
                  <a:pt x="399" y="312"/>
                </a:lnTo>
                <a:lnTo>
                  <a:pt x="392" y="323"/>
                </a:lnTo>
                <a:lnTo>
                  <a:pt x="380" y="343"/>
                </a:lnTo>
                <a:lnTo>
                  <a:pt x="380" y="34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492598" y="3204889"/>
            <a:ext cx="443238" cy="443238"/>
            <a:chOff x="-1806575" y="1357313"/>
            <a:chExt cx="911225" cy="911225"/>
          </a:xfrm>
        </p:grpSpPr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-1419225" y="1825625"/>
              <a:ext cx="258763" cy="304800"/>
            </a:xfrm>
            <a:custGeom>
              <a:avLst/>
              <a:gdLst>
                <a:gd name="T0" fmla="*/ 20 w 163"/>
                <a:gd name="T1" fmla="*/ 84 h 192"/>
                <a:gd name="T2" fmla="*/ 27 w 163"/>
                <a:gd name="T3" fmla="*/ 94 h 192"/>
                <a:gd name="T4" fmla="*/ 32 w 163"/>
                <a:gd name="T5" fmla="*/ 96 h 192"/>
                <a:gd name="T6" fmla="*/ 38 w 163"/>
                <a:gd name="T7" fmla="*/ 95 h 192"/>
                <a:gd name="T8" fmla="*/ 50 w 163"/>
                <a:gd name="T9" fmla="*/ 89 h 192"/>
                <a:gd name="T10" fmla="*/ 58 w 163"/>
                <a:gd name="T11" fmla="*/ 87 h 192"/>
                <a:gd name="T12" fmla="*/ 68 w 163"/>
                <a:gd name="T13" fmla="*/ 90 h 192"/>
                <a:gd name="T14" fmla="*/ 73 w 163"/>
                <a:gd name="T15" fmla="*/ 98 h 192"/>
                <a:gd name="T16" fmla="*/ 76 w 163"/>
                <a:gd name="T17" fmla="*/ 103 h 192"/>
                <a:gd name="T18" fmla="*/ 77 w 163"/>
                <a:gd name="T19" fmla="*/ 126 h 192"/>
                <a:gd name="T20" fmla="*/ 77 w 163"/>
                <a:gd name="T21" fmla="*/ 150 h 192"/>
                <a:gd name="T22" fmla="*/ 80 w 163"/>
                <a:gd name="T23" fmla="*/ 172 h 192"/>
                <a:gd name="T24" fmla="*/ 92 w 163"/>
                <a:gd name="T25" fmla="*/ 183 h 192"/>
                <a:gd name="T26" fmla="*/ 104 w 163"/>
                <a:gd name="T27" fmla="*/ 191 h 192"/>
                <a:gd name="T28" fmla="*/ 107 w 163"/>
                <a:gd name="T29" fmla="*/ 192 h 192"/>
                <a:gd name="T30" fmla="*/ 112 w 163"/>
                <a:gd name="T31" fmla="*/ 190 h 192"/>
                <a:gd name="T32" fmla="*/ 127 w 163"/>
                <a:gd name="T33" fmla="*/ 176 h 192"/>
                <a:gd name="T34" fmla="*/ 131 w 163"/>
                <a:gd name="T35" fmla="*/ 169 h 192"/>
                <a:gd name="T36" fmla="*/ 138 w 163"/>
                <a:gd name="T37" fmla="*/ 151 h 192"/>
                <a:gd name="T38" fmla="*/ 140 w 163"/>
                <a:gd name="T39" fmla="*/ 115 h 192"/>
                <a:gd name="T40" fmla="*/ 141 w 163"/>
                <a:gd name="T41" fmla="*/ 112 h 192"/>
                <a:gd name="T42" fmla="*/ 153 w 163"/>
                <a:gd name="T43" fmla="*/ 98 h 192"/>
                <a:gd name="T44" fmla="*/ 156 w 163"/>
                <a:gd name="T45" fmla="*/ 92 h 192"/>
                <a:gd name="T46" fmla="*/ 163 w 163"/>
                <a:gd name="T47" fmla="*/ 80 h 192"/>
                <a:gd name="T48" fmla="*/ 163 w 163"/>
                <a:gd name="T49" fmla="*/ 75 h 192"/>
                <a:gd name="T50" fmla="*/ 160 w 163"/>
                <a:gd name="T51" fmla="*/ 72 h 192"/>
                <a:gd name="T52" fmla="*/ 151 w 163"/>
                <a:gd name="T53" fmla="*/ 72 h 192"/>
                <a:gd name="T54" fmla="*/ 146 w 163"/>
                <a:gd name="T55" fmla="*/ 72 h 192"/>
                <a:gd name="T56" fmla="*/ 142 w 163"/>
                <a:gd name="T57" fmla="*/ 68 h 192"/>
                <a:gd name="T58" fmla="*/ 136 w 163"/>
                <a:gd name="T59" fmla="*/ 55 h 192"/>
                <a:gd name="T60" fmla="*/ 135 w 163"/>
                <a:gd name="T61" fmla="*/ 49 h 192"/>
                <a:gd name="T62" fmla="*/ 128 w 163"/>
                <a:gd name="T63" fmla="*/ 35 h 192"/>
                <a:gd name="T64" fmla="*/ 117 w 163"/>
                <a:gd name="T65" fmla="*/ 25 h 192"/>
                <a:gd name="T66" fmla="*/ 110 w 163"/>
                <a:gd name="T67" fmla="*/ 23 h 192"/>
                <a:gd name="T68" fmla="*/ 100 w 163"/>
                <a:gd name="T69" fmla="*/ 23 h 192"/>
                <a:gd name="T70" fmla="*/ 94 w 163"/>
                <a:gd name="T71" fmla="*/ 21 h 192"/>
                <a:gd name="T72" fmla="*/ 72 w 163"/>
                <a:gd name="T73" fmla="*/ 8 h 192"/>
                <a:gd name="T74" fmla="*/ 64 w 163"/>
                <a:gd name="T75" fmla="*/ 6 h 192"/>
                <a:gd name="T76" fmla="*/ 52 w 163"/>
                <a:gd name="T77" fmla="*/ 4 h 192"/>
                <a:gd name="T78" fmla="*/ 38 w 163"/>
                <a:gd name="T79" fmla="*/ 0 h 192"/>
                <a:gd name="T80" fmla="*/ 34 w 163"/>
                <a:gd name="T81" fmla="*/ 0 h 192"/>
                <a:gd name="T82" fmla="*/ 23 w 163"/>
                <a:gd name="T83" fmla="*/ 3 h 192"/>
                <a:gd name="T84" fmla="*/ 17 w 163"/>
                <a:gd name="T85" fmla="*/ 7 h 192"/>
                <a:gd name="T86" fmla="*/ 4 w 163"/>
                <a:gd name="T87" fmla="*/ 30 h 192"/>
                <a:gd name="T88" fmla="*/ 0 w 163"/>
                <a:gd name="T89" fmla="*/ 45 h 192"/>
                <a:gd name="T90" fmla="*/ 2 w 163"/>
                <a:gd name="T91" fmla="*/ 62 h 192"/>
                <a:gd name="T92" fmla="*/ 4 w 163"/>
                <a:gd name="T93" fmla="*/ 68 h 192"/>
                <a:gd name="T94" fmla="*/ 20 w 163"/>
                <a:gd name="T95" fmla="*/ 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3" h="192">
                  <a:moveTo>
                    <a:pt x="20" y="84"/>
                  </a:moveTo>
                  <a:lnTo>
                    <a:pt x="20" y="84"/>
                  </a:lnTo>
                  <a:lnTo>
                    <a:pt x="23" y="90"/>
                  </a:lnTo>
                  <a:lnTo>
                    <a:pt x="27" y="94"/>
                  </a:lnTo>
                  <a:lnTo>
                    <a:pt x="30" y="95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38" y="95"/>
                  </a:lnTo>
                  <a:lnTo>
                    <a:pt x="44" y="92"/>
                  </a:lnTo>
                  <a:lnTo>
                    <a:pt x="50" y="89"/>
                  </a:lnTo>
                  <a:lnTo>
                    <a:pt x="58" y="87"/>
                  </a:lnTo>
                  <a:lnTo>
                    <a:pt x="58" y="87"/>
                  </a:lnTo>
                  <a:lnTo>
                    <a:pt x="63" y="87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3" y="98"/>
                  </a:lnTo>
                  <a:lnTo>
                    <a:pt x="73" y="98"/>
                  </a:lnTo>
                  <a:lnTo>
                    <a:pt x="76" y="103"/>
                  </a:lnTo>
                  <a:lnTo>
                    <a:pt x="77" y="112"/>
                  </a:lnTo>
                  <a:lnTo>
                    <a:pt x="77" y="126"/>
                  </a:lnTo>
                  <a:lnTo>
                    <a:pt x="77" y="126"/>
                  </a:lnTo>
                  <a:lnTo>
                    <a:pt x="77" y="150"/>
                  </a:lnTo>
                  <a:lnTo>
                    <a:pt x="78" y="16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92" y="183"/>
                  </a:lnTo>
                  <a:lnTo>
                    <a:pt x="100" y="190"/>
                  </a:lnTo>
                  <a:lnTo>
                    <a:pt x="104" y="191"/>
                  </a:lnTo>
                  <a:lnTo>
                    <a:pt x="107" y="192"/>
                  </a:lnTo>
                  <a:lnTo>
                    <a:pt x="107" y="192"/>
                  </a:lnTo>
                  <a:lnTo>
                    <a:pt x="109" y="192"/>
                  </a:lnTo>
                  <a:lnTo>
                    <a:pt x="112" y="190"/>
                  </a:lnTo>
                  <a:lnTo>
                    <a:pt x="117" y="186"/>
                  </a:lnTo>
                  <a:lnTo>
                    <a:pt x="127" y="176"/>
                  </a:lnTo>
                  <a:lnTo>
                    <a:pt x="127" y="176"/>
                  </a:lnTo>
                  <a:lnTo>
                    <a:pt x="131" y="169"/>
                  </a:lnTo>
                  <a:lnTo>
                    <a:pt x="136" y="160"/>
                  </a:lnTo>
                  <a:lnTo>
                    <a:pt x="138" y="151"/>
                  </a:lnTo>
                  <a:lnTo>
                    <a:pt x="140" y="145"/>
                  </a:lnTo>
                  <a:lnTo>
                    <a:pt x="140" y="115"/>
                  </a:lnTo>
                  <a:lnTo>
                    <a:pt x="140" y="115"/>
                  </a:lnTo>
                  <a:lnTo>
                    <a:pt x="141" y="112"/>
                  </a:lnTo>
                  <a:lnTo>
                    <a:pt x="144" y="107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92"/>
                  </a:lnTo>
                  <a:lnTo>
                    <a:pt x="160" y="86"/>
                  </a:lnTo>
                  <a:lnTo>
                    <a:pt x="163" y="80"/>
                  </a:lnTo>
                  <a:lnTo>
                    <a:pt x="163" y="75"/>
                  </a:lnTo>
                  <a:lnTo>
                    <a:pt x="163" y="75"/>
                  </a:lnTo>
                  <a:lnTo>
                    <a:pt x="162" y="73"/>
                  </a:lnTo>
                  <a:lnTo>
                    <a:pt x="160" y="72"/>
                  </a:lnTo>
                  <a:lnTo>
                    <a:pt x="156" y="72"/>
                  </a:lnTo>
                  <a:lnTo>
                    <a:pt x="151" y="72"/>
                  </a:lnTo>
                  <a:lnTo>
                    <a:pt x="146" y="72"/>
                  </a:lnTo>
                  <a:lnTo>
                    <a:pt x="146" y="72"/>
                  </a:lnTo>
                  <a:lnTo>
                    <a:pt x="144" y="71"/>
                  </a:lnTo>
                  <a:lnTo>
                    <a:pt x="142" y="68"/>
                  </a:lnTo>
                  <a:lnTo>
                    <a:pt x="138" y="63"/>
                  </a:lnTo>
                  <a:lnTo>
                    <a:pt x="136" y="55"/>
                  </a:lnTo>
                  <a:lnTo>
                    <a:pt x="135" y="49"/>
                  </a:lnTo>
                  <a:lnTo>
                    <a:pt x="135" y="49"/>
                  </a:lnTo>
                  <a:lnTo>
                    <a:pt x="132" y="41"/>
                  </a:lnTo>
                  <a:lnTo>
                    <a:pt x="128" y="35"/>
                  </a:lnTo>
                  <a:lnTo>
                    <a:pt x="123" y="30"/>
                  </a:lnTo>
                  <a:lnTo>
                    <a:pt x="117" y="25"/>
                  </a:lnTo>
                  <a:lnTo>
                    <a:pt x="117" y="25"/>
                  </a:lnTo>
                  <a:lnTo>
                    <a:pt x="110" y="23"/>
                  </a:lnTo>
                  <a:lnTo>
                    <a:pt x="105" y="23"/>
                  </a:lnTo>
                  <a:lnTo>
                    <a:pt x="100" y="23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80" y="13"/>
                  </a:lnTo>
                  <a:lnTo>
                    <a:pt x="72" y="8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58" y="4"/>
                  </a:lnTo>
                  <a:lnTo>
                    <a:pt x="52" y="4"/>
                  </a:lnTo>
                  <a:lnTo>
                    <a:pt x="44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4" y="68"/>
                  </a:lnTo>
                  <a:lnTo>
                    <a:pt x="11" y="76"/>
                  </a:lnTo>
                  <a:lnTo>
                    <a:pt x="20" y="84"/>
                  </a:lnTo>
                  <a:lnTo>
                    <a:pt x="20" y="8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13" name="Freeform 16"/>
            <p:cNvSpPr>
              <a:spLocks noEditPoints="1"/>
            </p:cNvSpPr>
            <p:nvPr userDrawn="1"/>
          </p:nvSpPr>
          <p:spPr bwMode="auto">
            <a:xfrm>
              <a:off x="-1806575" y="1357313"/>
              <a:ext cx="911225" cy="911225"/>
            </a:xfrm>
            <a:custGeom>
              <a:avLst/>
              <a:gdLst>
                <a:gd name="T0" fmla="*/ 448 w 574"/>
                <a:gd name="T1" fmla="*/ 524 h 574"/>
                <a:gd name="T2" fmla="*/ 569 w 574"/>
                <a:gd name="T3" fmla="*/ 344 h 574"/>
                <a:gd name="T4" fmla="*/ 540 w 574"/>
                <a:gd name="T5" fmla="*/ 150 h 574"/>
                <a:gd name="T6" fmla="*/ 372 w 574"/>
                <a:gd name="T7" fmla="*/ 13 h 574"/>
                <a:gd name="T8" fmla="*/ 175 w 574"/>
                <a:gd name="T9" fmla="*/ 22 h 574"/>
                <a:gd name="T10" fmla="*/ 23 w 574"/>
                <a:gd name="T11" fmla="*/ 175 h 574"/>
                <a:gd name="T12" fmla="*/ 13 w 574"/>
                <a:gd name="T13" fmla="*/ 372 h 574"/>
                <a:gd name="T14" fmla="*/ 151 w 574"/>
                <a:gd name="T15" fmla="*/ 540 h 574"/>
                <a:gd name="T16" fmla="*/ 60 w 574"/>
                <a:gd name="T17" fmla="*/ 325 h 574"/>
                <a:gd name="T18" fmla="*/ 114 w 574"/>
                <a:gd name="T19" fmla="*/ 299 h 574"/>
                <a:gd name="T20" fmla="*/ 106 w 574"/>
                <a:gd name="T21" fmla="*/ 256 h 574"/>
                <a:gd name="T22" fmla="*/ 142 w 574"/>
                <a:gd name="T23" fmla="*/ 230 h 574"/>
                <a:gd name="T24" fmla="*/ 114 w 574"/>
                <a:gd name="T25" fmla="*/ 211 h 574"/>
                <a:gd name="T26" fmla="*/ 85 w 574"/>
                <a:gd name="T27" fmla="*/ 238 h 574"/>
                <a:gd name="T28" fmla="*/ 62 w 574"/>
                <a:gd name="T29" fmla="*/ 220 h 574"/>
                <a:gd name="T30" fmla="*/ 100 w 574"/>
                <a:gd name="T31" fmla="*/ 186 h 574"/>
                <a:gd name="T32" fmla="*/ 88 w 574"/>
                <a:gd name="T33" fmla="*/ 173 h 574"/>
                <a:gd name="T34" fmla="*/ 69 w 574"/>
                <a:gd name="T35" fmla="*/ 163 h 574"/>
                <a:gd name="T36" fmla="*/ 97 w 574"/>
                <a:gd name="T37" fmla="*/ 150 h 574"/>
                <a:gd name="T38" fmla="*/ 135 w 574"/>
                <a:gd name="T39" fmla="*/ 147 h 574"/>
                <a:gd name="T40" fmla="*/ 165 w 574"/>
                <a:gd name="T41" fmla="*/ 188 h 574"/>
                <a:gd name="T42" fmla="*/ 202 w 574"/>
                <a:gd name="T43" fmla="*/ 180 h 574"/>
                <a:gd name="T44" fmla="*/ 211 w 574"/>
                <a:gd name="T45" fmla="*/ 147 h 574"/>
                <a:gd name="T46" fmla="*/ 193 w 574"/>
                <a:gd name="T47" fmla="*/ 120 h 574"/>
                <a:gd name="T48" fmla="*/ 163 w 574"/>
                <a:gd name="T49" fmla="*/ 100 h 574"/>
                <a:gd name="T50" fmla="*/ 138 w 574"/>
                <a:gd name="T51" fmla="*/ 105 h 574"/>
                <a:gd name="T52" fmla="*/ 105 w 574"/>
                <a:gd name="T53" fmla="*/ 91 h 574"/>
                <a:gd name="T54" fmla="*/ 287 w 574"/>
                <a:gd name="T55" fmla="*/ 19 h 574"/>
                <a:gd name="T56" fmla="*/ 455 w 574"/>
                <a:gd name="T57" fmla="*/ 81 h 574"/>
                <a:gd name="T58" fmla="*/ 430 w 574"/>
                <a:gd name="T59" fmla="*/ 160 h 574"/>
                <a:gd name="T60" fmla="*/ 397 w 574"/>
                <a:gd name="T61" fmla="*/ 168 h 574"/>
                <a:gd name="T62" fmla="*/ 362 w 574"/>
                <a:gd name="T63" fmla="*/ 164 h 574"/>
                <a:gd name="T64" fmla="*/ 331 w 574"/>
                <a:gd name="T65" fmla="*/ 183 h 574"/>
                <a:gd name="T66" fmla="*/ 315 w 574"/>
                <a:gd name="T67" fmla="*/ 183 h 574"/>
                <a:gd name="T68" fmla="*/ 316 w 574"/>
                <a:gd name="T69" fmla="*/ 209 h 574"/>
                <a:gd name="T70" fmla="*/ 340 w 574"/>
                <a:gd name="T71" fmla="*/ 197 h 574"/>
                <a:gd name="T72" fmla="*/ 347 w 574"/>
                <a:gd name="T73" fmla="*/ 225 h 574"/>
                <a:gd name="T74" fmla="*/ 296 w 574"/>
                <a:gd name="T75" fmla="*/ 230 h 574"/>
                <a:gd name="T76" fmla="*/ 282 w 574"/>
                <a:gd name="T77" fmla="*/ 244 h 574"/>
                <a:gd name="T78" fmla="*/ 273 w 574"/>
                <a:gd name="T79" fmla="*/ 271 h 574"/>
                <a:gd name="T80" fmla="*/ 292 w 574"/>
                <a:gd name="T81" fmla="*/ 276 h 574"/>
                <a:gd name="T82" fmla="*/ 334 w 574"/>
                <a:gd name="T83" fmla="*/ 264 h 574"/>
                <a:gd name="T84" fmla="*/ 361 w 574"/>
                <a:gd name="T85" fmla="*/ 264 h 574"/>
                <a:gd name="T86" fmla="*/ 385 w 574"/>
                <a:gd name="T87" fmla="*/ 261 h 574"/>
                <a:gd name="T88" fmla="*/ 375 w 574"/>
                <a:gd name="T89" fmla="*/ 288 h 574"/>
                <a:gd name="T90" fmla="*/ 404 w 574"/>
                <a:gd name="T91" fmla="*/ 318 h 574"/>
                <a:gd name="T92" fmla="*/ 414 w 574"/>
                <a:gd name="T93" fmla="*/ 299 h 574"/>
                <a:gd name="T94" fmla="*/ 443 w 574"/>
                <a:gd name="T95" fmla="*/ 310 h 574"/>
                <a:gd name="T96" fmla="*/ 473 w 574"/>
                <a:gd name="T97" fmla="*/ 339 h 574"/>
                <a:gd name="T98" fmla="*/ 504 w 574"/>
                <a:gd name="T99" fmla="*/ 334 h 574"/>
                <a:gd name="T100" fmla="*/ 537 w 574"/>
                <a:gd name="T101" fmla="*/ 347 h 574"/>
                <a:gd name="T102" fmla="*/ 498 w 574"/>
                <a:gd name="T103" fmla="*/ 448 h 574"/>
                <a:gd name="T104" fmla="*/ 366 w 574"/>
                <a:gd name="T105" fmla="*/ 540 h 574"/>
                <a:gd name="T106" fmla="*/ 223 w 574"/>
                <a:gd name="T107" fmla="*/ 545 h 574"/>
                <a:gd name="T108" fmla="*/ 173 w 574"/>
                <a:gd name="T109" fmla="*/ 488 h 574"/>
                <a:gd name="T110" fmla="*/ 165 w 574"/>
                <a:gd name="T111" fmla="*/ 408 h 574"/>
                <a:gd name="T112" fmla="*/ 118 w 574"/>
                <a:gd name="T113" fmla="*/ 393 h 574"/>
                <a:gd name="T114" fmla="*/ 94 w 574"/>
                <a:gd name="T115" fmla="*/ 368 h 574"/>
                <a:gd name="T116" fmla="*/ 53 w 574"/>
                <a:gd name="T117" fmla="*/ 343 h 574"/>
                <a:gd name="T118" fmla="*/ 72 w 574"/>
                <a:gd name="T119" fmla="*/ 442 h 574"/>
                <a:gd name="T120" fmla="*/ 57 w 574"/>
                <a:gd name="T121" fmla="*/ 380 h 574"/>
                <a:gd name="T122" fmla="*/ 81 w 574"/>
                <a:gd name="T123" fmla="*/ 407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4" h="574">
                  <a:moveTo>
                    <a:pt x="288" y="574"/>
                  </a:moveTo>
                  <a:lnTo>
                    <a:pt x="288" y="574"/>
                  </a:lnTo>
                  <a:lnTo>
                    <a:pt x="317" y="573"/>
                  </a:lnTo>
                  <a:lnTo>
                    <a:pt x="345" y="568"/>
                  </a:lnTo>
                  <a:lnTo>
                    <a:pt x="372" y="561"/>
                  </a:lnTo>
                  <a:lnTo>
                    <a:pt x="399" y="551"/>
                  </a:lnTo>
                  <a:lnTo>
                    <a:pt x="425" y="540"/>
                  </a:lnTo>
                  <a:lnTo>
                    <a:pt x="448" y="524"/>
                  </a:lnTo>
                  <a:lnTo>
                    <a:pt x="471" y="508"/>
                  </a:lnTo>
                  <a:lnTo>
                    <a:pt x="491" y="490"/>
                  </a:lnTo>
                  <a:lnTo>
                    <a:pt x="509" y="469"/>
                  </a:lnTo>
                  <a:lnTo>
                    <a:pt x="526" y="448"/>
                  </a:lnTo>
                  <a:lnTo>
                    <a:pt x="540" y="423"/>
                  </a:lnTo>
                  <a:lnTo>
                    <a:pt x="553" y="398"/>
                  </a:lnTo>
                  <a:lnTo>
                    <a:pt x="561" y="372"/>
                  </a:lnTo>
                  <a:lnTo>
                    <a:pt x="569" y="344"/>
                  </a:lnTo>
                  <a:lnTo>
                    <a:pt x="573" y="316"/>
                  </a:lnTo>
                  <a:lnTo>
                    <a:pt x="574" y="287"/>
                  </a:lnTo>
                  <a:lnTo>
                    <a:pt x="574" y="287"/>
                  </a:lnTo>
                  <a:lnTo>
                    <a:pt x="573" y="257"/>
                  </a:lnTo>
                  <a:lnTo>
                    <a:pt x="569" y="229"/>
                  </a:lnTo>
                  <a:lnTo>
                    <a:pt x="561" y="201"/>
                  </a:lnTo>
                  <a:lnTo>
                    <a:pt x="553" y="175"/>
                  </a:lnTo>
                  <a:lnTo>
                    <a:pt x="540" y="150"/>
                  </a:lnTo>
                  <a:lnTo>
                    <a:pt x="526" y="127"/>
                  </a:lnTo>
                  <a:lnTo>
                    <a:pt x="509" y="104"/>
                  </a:lnTo>
                  <a:lnTo>
                    <a:pt x="491" y="83"/>
                  </a:lnTo>
                  <a:lnTo>
                    <a:pt x="471" y="65"/>
                  </a:lnTo>
                  <a:lnTo>
                    <a:pt x="448" y="49"/>
                  </a:lnTo>
                  <a:lnTo>
                    <a:pt x="425" y="35"/>
                  </a:lnTo>
                  <a:lnTo>
                    <a:pt x="399" y="22"/>
                  </a:lnTo>
                  <a:lnTo>
                    <a:pt x="372" y="13"/>
                  </a:lnTo>
                  <a:lnTo>
                    <a:pt x="345" y="5"/>
                  </a:lnTo>
                  <a:lnTo>
                    <a:pt x="317" y="2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59" y="2"/>
                  </a:lnTo>
                  <a:lnTo>
                    <a:pt x="229" y="5"/>
                  </a:lnTo>
                  <a:lnTo>
                    <a:pt x="202" y="13"/>
                  </a:lnTo>
                  <a:lnTo>
                    <a:pt x="175" y="22"/>
                  </a:lnTo>
                  <a:lnTo>
                    <a:pt x="151" y="35"/>
                  </a:lnTo>
                  <a:lnTo>
                    <a:pt x="127" y="49"/>
                  </a:lnTo>
                  <a:lnTo>
                    <a:pt x="105" y="65"/>
                  </a:lnTo>
                  <a:lnTo>
                    <a:pt x="85" y="83"/>
                  </a:lnTo>
                  <a:lnTo>
                    <a:pt x="65" y="104"/>
                  </a:lnTo>
                  <a:lnTo>
                    <a:pt x="49" y="127"/>
                  </a:lnTo>
                  <a:lnTo>
                    <a:pt x="35" y="150"/>
                  </a:lnTo>
                  <a:lnTo>
                    <a:pt x="23" y="175"/>
                  </a:lnTo>
                  <a:lnTo>
                    <a:pt x="13" y="201"/>
                  </a:lnTo>
                  <a:lnTo>
                    <a:pt x="7" y="229"/>
                  </a:lnTo>
                  <a:lnTo>
                    <a:pt x="2" y="257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2" y="316"/>
                  </a:lnTo>
                  <a:lnTo>
                    <a:pt x="7" y="344"/>
                  </a:lnTo>
                  <a:lnTo>
                    <a:pt x="13" y="372"/>
                  </a:lnTo>
                  <a:lnTo>
                    <a:pt x="23" y="398"/>
                  </a:lnTo>
                  <a:lnTo>
                    <a:pt x="35" y="423"/>
                  </a:lnTo>
                  <a:lnTo>
                    <a:pt x="49" y="448"/>
                  </a:lnTo>
                  <a:lnTo>
                    <a:pt x="65" y="469"/>
                  </a:lnTo>
                  <a:lnTo>
                    <a:pt x="85" y="490"/>
                  </a:lnTo>
                  <a:lnTo>
                    <a:pt x="105" y="508"/>
                  </a:lnTo>
                  <a:lnTo>
                    <a:pt x="127" y="524"/>
                  </a:lnTo>
                  <a:lnTo>
                    <a:pt x="151" y="540"/>
                  </a:lnTo>
                  <a:lnTo>
                    <a:pt x="175" y="551"/>
                  </a:lnTo>
                  <a:lnTo>
                    <a:pt x="202" y="561"/>
                  </a:lnTo>
                  <a:lnTo>
                    <a:pt x="229" y="568"/>
                  </a:lnTo>
                  <a:lnTo>
                    <a:pt x="259" y="573"/>
                  </a:lnTo>
                  <a:lnTo>
                    <a:pt x="288" y="574"/>
                  </a:lnTo>
                  <a:lnTo>
                    <a:pt x="288" y="574"/>
                  </a:lnTo>
                  <a:close/>
                  <a:moveTo>
                    <a:pt x="60" y="325"/>
                  </a:moveTo>
                  <a:lnTo>
                    <a:pt x="60" y="325"/>
                  </a:lnTo>
                  <a:lnTo>
                    <a:pt x="65" y="324"/>
                  </a:lnTo>
                  <a:lnTo>
                    <a:pt x="73" y="322"/>
                  </a:lnTo>
                  <a:lnTo>
                    <a:pt x="86" y="317"/>
                  </a:lnTo>
                  <a:lnTo>
                    <a:pt x="103" y="310"/>
                  </a:lnTo>
                  <a:lnTo>
                    <a:pt x="103" y="310"/>
                  </a:lnTo>
                  <a:lnTo>
                    <a:pt x="110" y="304"/>
                  </a:lnTo>
                  <a:lnTo>
                    <a:pt x="113" y="302"/>
                  </a:lnTo>
                  <a:lnTo>
                    <a:pt x="114" y="299"/>
                  </a:lnTo>
                  <a:lnTo>
                    <a:pt x="114" y="295"/>
                  </a:lnTo>
                  <a:lnTo>
                    <a:pt x="111" y="290"/>
                  </a:lnTo>
                  <a:lnTo>
                    <a:pt x="105" y="280"/>
                  </a:lnTo>
                  <a:lnTo>
                    <a:pt x="103" y="274"/>
                  </a:lnTo>
                  <a:lnTo>
                    <a:pt x="101" y="267"/>
                  </a:lnTo>
                  <a:lnTo>
                    <a:pt x="101" y="267"/>
                  </a:lnTo>
                  <a:lnTo>
                    <a:pt x="103" y="261"/>
                  </a:lnTo>
                  <a:lnTo>
                    <a:pt x="106" y="256"/>
                  </a:lnTo>
                  <a:lnTo>
                    <a:pt x="111" y="252"/>
                  </a:lnTo>
                  <a:lnTo>
                    <a:pt x="117" y="249"/>
                  </a:lnTo>
                  <a:lnTo>
                    <a:pt x="129" y="244"/>
                  </a:lnTo>
                  <a:lnTo>
                    <a:pt x="135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42" y="234"/>
                  </a:lnTo>
                  <a:lnTo>
                    <a:pt x="142" y="230"/>
                  </a:lnTo>
                  <a:lnTo>
                    <a:pt x="141" y="226"/>
                  </a:lnTo>
                  <a:lnTo>
                    <a:pt x="138" y="224"/>
                  </a:lnTo>
                  <a:lnTo>
                    <a:pt x="132" y="217"/>
                  </a:lnTo>
                  <a:lnTo>
                    <a:pt x="124" y="212"/>
                  </a:lnTo>
                  <a:lnTo>
                    <a:pt x="124" y="212"/>
                  </a:lnTo>
                  <a:lnTo>
                    <a:pt x="120" y="211"/>
                  </a:lnTo>
                  <a:lnTo>
                    <a:pt x="117" y="210"/>
                  </a:lnTo>
                  <a:lnTo>
                    <a:pt x="114" y="211"/>
                  </a:lnTo>
                  <a:lnTo>
                    <a:pt x="110" y="212"/>
                  </a:lnTo>
                  <a:lnTo>
                    <a:pt x="103" y="217"/>
                  </a:lnTo>
                  <a:lnTo>
                    <a:pt x="97" y="224"/>
                  </a:lnTo>
                  <a:lnTo>
                    <a:pt x="97" y="224"/>
                  </a:lnTo>
                  <a:lnTo>
                    <a:pt x="95" y="229"/>
                  </a:lnTo>
                  <a:lnTo>
                    <a:pt x="91" y="234"/>
                  </a:lnTo>
                  <a:lnTo>
                    <a:pt x="87" y="238"/>
                  </a:lnTo>
                  <a:lnTo>
                    <a:pt x="85" y="238"/>
                  </a:lnTo>
                  <a:lnTo>
                    <a:pt x="82" y="238"/>
                  </a:lnTo>
                  <a:lnTo>
                    <a:pt x="82" y="238"/>
                  </a:lnTo>
                  <a:lnTo>
                    <a:pt x="76" y="237"/>
                  </a:lnTo>
                  <a:lnTo>
                    <a:pt x="71" y="234"/>
                  </a:lnTo>
                  <a:lnTo>
                    <a:pt x="67" y="230"/>
                  </a:lnTo>
                  <a:lnTo>
                    <a:pt x="63" y="224"/>
                  </a:lnTo>
                  <a:lnTo>
                    <a:pt x="63" y="224"/>
                  </a:lnTo>
                  <a:lnTo>
                    <a:pt x="62" y="220"/>
                  </a:lnTo>
                  <a:lnTo>
                    <a:pt x="62" y="216"/>
                  </a:lnTo>
                  <a:lnTo>
                    <a:pt x="63" y="214"/>
                  </a:lnTo>
                  <a:lnTo>
                    <a:pt x="65" y="211"/>
                  </a:lnTo>
                  <a:lnTo>
                    <a:pt x="88" y="197"/>
                  </a:lnTo>
                  <a:lnTo>
                    <a:pt x="88" y="197"/>
                  </a:lnTo>
                  <a:lnTo>
                    <a:pt x="95" y="192"/>
                  </a:lnTo>
                  <a:lnTo>
                    <a:pt x="99" y="188"/>
                  </a:lnTo>
                  <a:lnTo>
                    <a:pt x="100" y="186"/>
                  </a:lnTo>
                  <a:lnTo>
                    <a:pt x="100" y="184"/>
                  </a:lnTo>
                  <a:lnTo>
                    <a:pt x="97" y="180"/>
                  </a:lnTo>
                  <a:lnTo>
                    <a:pt x="96" y="179"/>
                  </a:lnTo>
                  <a:lnTo>
                    <a:pt x="96" y="177"/>
                  </a:lnTo>
                  <a:lnTo>
                    <a:pt x="96" y="177"/>
                  </a:lnTo>
                  <a:lnTo>
                    <a:pt x="95" y="175"/>
                  </a:lnTo>
                  <a:lnTo>
                    <a:pt x="94" y="174"/>
                  </a:lnTo>
                  <a:lnTo>
                    <a:pt x="88" y="173"/>
                  </a:lnTo>
                  <a:lnTo>
                    <a:pt x="82" y="171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69"/>
                  </a:lnTo>
                  <a:lnTo>
                    <a:pt x="74" y="169"/>
                  </a:lnTo>
                  <a:lnTo>
                    <a:pt x="72" y="168"/>
                  </a:lnTo>
                  <a:lnTo>
                    <a:pt x="71" y="165"/>
                  </a:lnTo>
                  <a:lnTo>
                    <a:pt x="69" y="163"/>
                  </a:lnTo>
                  <a:lnTo>
                    <a:pt x="69" y="160"/>
                  </a:lnTo>
                  <a:lnTo>
                    <a:pt x="72" y="154"/>
                  </a:lnTo>
                  <a:lnTo>
                    <a:pt x="77" y="150"/>
                  </a:lnTo>
                  <a:lnTo>
                    <a:pt x="77" y="150"/>
                  </a:lnTo>
                  <a:lnTo>
                    <a:pt x="82" y="147"/>
                  </a:lnTo>
                  <a:lnTo>
                    <a:pt x="87" y="147"/>
                  </a:lnTo>
                  <a:lnTo>
                    <a:pt x="92" y="147"/>
                  </a:lnTo>
                  <a:lnTo>
                    <a:pt x="97" y="150"/>
                  </a:lnTo>
                  <a:lnTo>
                    <a:pt x="97" y="150"/>
                  </a:lnTo>
                  <a:lnTo>
                    <a:pt x="101" y="152"/>
                  </a:lnTo>
                  <a:lnTo>
                    <a:pt x="105" y="154"/>
                  </a:lnTo>
                  <a:lnTo>
                    <a:pt x="110" y="154"/>
                  </a:lnTo>
                  <a:lnTo>
                    <a:pt x="120" y="150"/>
                  </a:lnTo>
                  <a:lnTo>
                    <a:pt x="120" y="150"/>
                  </a:lnTo>
                  <a:lnTo>
                    <a:pt x="131" y="147"/>
                  </a:lnTo>
                  <a:lnTo>
                    <a:pt x="135" y="147"/>
                  </a:lnTo>
                  <a:lnTo>
                    <a:pt x="137" y="148"/>
                  </a:lnTo>
                  <a:lnTo>
                    <a:pt x="141" y="152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8" y="178"/>
                  </a:lnTo>
                  <a:lnTo>
                    <a:pt x="158" y="178"/>
                  </a:lnTo>
                  <a:lnTo>
                    <a:pt x="165" y="188"/>
                  </a:lnTo>
                  <a:lnTo>
                    <a:pt x="165" y="188"/>
                  </a:lnTo>
                  <a:lnTo>
                    <a:pt x="168" y="191"/>
                  </a:lnTo>
                  <a:lnTo>
                    <a:pt x="172" y="192"/>
                  </a:lnTo>
                  <a:lnTo>
                    <a:pt x="175" y="192"/>
                  </a:lnTo>
                  <a:lnTo>
                    <a:pt x="181" y="191"/>
                  </a:lnTo>
                  <a:lnTo>
                    <a:pt x="191" y="186"/>
                  </a:lnTo>
                  <a:lnTo>
                    <a:pt x="201" y="18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6" y="177"/>
                  </a:lnTo>
                  <a:lnTo>
                    <a:pt x="209" y="173"/>
                  </a:lnTo>
                  <a:lnTo>
                    <a:pt x="210" y="169"/>
                  </a:lnTo>
                  <a:lnTo>
                    <a:pt x="211" y="165"/>
                  </a:lnTo>
                  <a:lnTo>
                    <a:pt x="211" y="156"/>
                  </a:lnTo>
                  <a:lnTo>
                    <a:pt x="211" y="147"/>
                  </a:lnTo>
                  <a:lnTo>
                    <a:pt x="211" y="147"/>
                  </a:lnTo>
                  <a:lnTo>
                    <a:pt x="211" y="143"/>
                  </a:lnTo>
                  <a:lnTo>
                    <a:pt x="210" y="141"/>
                  </a:lnTo>
                  <a:lnTo>
                    <a:pt x="207" y="137"/>
                  </a:lnTo>
                  <a:lnTo>
                    <a:pt x="202" y="134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195" y="128"/>
                  </a:lnTo>
                  <a:lnTo>
                    <a:pt x="193" y="120"/>
                  </a:lnTo>
                  <a:lnTo>
                    <a:pt x="191" y="113"/>
                  </a:lnTo>
                  <a:lnTo>
                    <a:pt x="187" y="105"/>
                  </a:lnTo>
                  <a:lnTo>
                    <a:pt x="187" y="105"/>
                  </a:lnTo>
                  <a:lnTo>
                    <a:pt x="184" y="102"/>
                  </a:lnTo>
                  <a:lnTo>
                    <a:pt x="182" y="101"/>
                  </a:lnTo>
                  <a:lnTo>
                    <a:pt x="175" y="99"/>
                  </a:lnTo>
                  <a:lnTo>
                    <a:pt x="168" y="99"/>
                  </a:lnTo>
                  <a:lnTo>
                    <a:pt x="163" y="100"/>
                  </a:lnTo>
                  <a:lnTo>
                    <a:pt x="163" y="100"/>
                  </a:lnTo>
                  <a:lnTo>
                    <a:pt x="156" y="104"/>
                  </a:lnTo>
                  <a:lnTo>
                    <a:pt x="150" y="108"/>
                  </a:lnTo>
                  <a:lnTo>
                    <a:pt x="143" y="111"/>
                  </a:lnTo>
                  <a:lnTo>
                    <a:pt x="141" y="113"/>
                  </a:lnTo>
                  <a:lnTo>
                    <a:pt x="141" y="113"/>
                  </a:lnTo>
                  <a:lnTo>
                    <a:pt x="138" y="110"/>
                  </a:lnTo>
                  <a:lnTo>
                    <a:pt x="138" y="105"/>
                  </a:lnTo>
                  <a:lnTo>
                    <a:pt x="136" y="100"/>
                  </a:lnTo>
                  <a:lnTo>
                    <a:pt x="135" y="97"/>
                  </a:lnTo>
                  <a:lnTo>
                    <a:pt x="133" y="96"/>
                  </a:lnTo>
                  <a:lnTo>
                    <a:pt x="133" y="96"/>
                  </a:lnTo>
                  <a:lnTo>
                    <a:pt x="129" y="94"/>
                  </a:lnTo>
                  <a:lnTo>
                    <a:pt x="122" y="94"/>
                  </a:lnTo>
                  <a:lnTo>
                    <a:pt x="105" y="91"/>
                  </a:lnTo>
                  <a:lnTo>
                    <a:pt x="105" y="91"/>
                  </a:lnTo>
                  <a:lnTo>
                    <a:pt x="124" y="74"/>
                  </a:lnTo>
                  <a:lnTo>
                    <a:pt x="143" y="62"/>
                  </a:lnTo>
                  <a:lnTo>
                    <a:pt x="165" y="49"/>
                  </a:lnTo>
                  <a:lnTo>
                    <a:pt x="188" y="39"/>
                  </a:lnTo>
                  <a:lnTo>
                    <a:pt x="211" y="31"/>
                  </a:lnTo>
                  <a:lnTo>
                    <a:pt x="235" y="25"/>
                  </a:lnTo>
                  <a:lnTo>
                    <a:pt x="261" y="21"/>
                  </a:lnTo>
                  <a:lnTo>
                    <a:pt x="287" y="19"/>
                  </a:lnTo>
                  <a:lnTo>
                    <a:pt x="287" y="19"/>
                  </a:lnTo>
                  <a:lnTo>
                    <a:pt x="313" y="21"/>
                  </a:lnTo>
                  <a:lnTo>
                    <a:pt x="340" y="25"/>
                  </a:lnTo>
                  <a:lnTo>
                    <a:pt x="366" y="31"/>
                  </a:lnTo>
                  <a:lnTo>
                    <a:pt x="390" y="40"/>
                  </a:lnTo>
                  <a:lnTo>
                    <a:pt x="413" y="51"/>
                  </a:lnTo>
                  <a:lnTo>
                    <a:pt x="435" y="65"/>
                  </a:lnTo>
                  <a:lnTo>
                    <a:pt x="455" y="81"/>
                  </a:lnTo>
                  <a:lnTo>
                    <a:pt x="475" y="97"/>
                  </a:lnTo>
                  <a:lnTo>
                    <a:pt x="475" y="97"/>
                  </a:lnTo>
                  <a:lnTo>
                    <a:pt x="490" y="114"/>
                  </a:lnTo>
                  <a:lnTo>
                    <a:pt x="504" y="133"/>
                  </a:lnTo>
                  <a:lnTo>
                    <a:pt x="504" y="133"/>
                  </a:lnTo>
                  <a:lnTo>
                    <a:pt x="457" y="148"/>
                  </a:lnTo>
                  <a:lnTo>
                    <a:pt x="436" y="157"/>
                  </a:lnTo>
                  <a:lnTo>
                    <a:pt x="430" y="160"/>
                  </a:lnTo>
                  <a:lnTo>
                    <a:pt x="427" y="163"/>
                  </a:lnTo>
                  <a:lnTo>
                    <a:pt x="427" y="163"/>
                  </a:lnTo>
                  <a:lnTo>
                    <a:pt x="425" y="165"/>
                  </a:lnTo>
                  <a:lnTo>
                    <a:pt x="421" y="166"/>
                  </a:lnTo>
                  <a:lnTo>
                    <a:pt x="413" y="169"/>
                  </a:lnTo>
                  <a:lnTo>
                    <a:pt x="404" y="170"/>
                  </a:lnTo>
                  <a:lnTo>
                    <a:pt x="400" y="169"/>
                  </a:lnTo>
                  <a:lnTo>
                    <a:pt x="397" y="168"/>
                  </a:lnTo>
                  <a:lnTo>
                    <a:pt x="397" y="168"/>
                  </a:lnTo>
                  <a:lnTo>
                    <a:pt x="386" y="163"/>
                  </a:lnTo>
                  <a:lnTo>
                    <a:pt x="380" y="160"/>
                  </a:lnTo>
                  <a:lnTo>
                    <a:pt x="375" y="160"/>
                  </a:lnTo>
                  <a:lnTo>
                    <a:pt x="375" y="160"/>
                  </a:lnTo>
                  <a:lnTo>
                    <a:pt x="370" y="160"/>
                  </a:lnTo>
                  <a:lnTo>
                    <a:pt x="366" y="161"/>
                  </a:lnTo>
                  <a:lnTo>
                    <a:pt x="362" y="164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1" y="175"/>
                  </a:lnTo>
                  <a:lnTo>
                    <a:pt x="345" y="178"/>
                  </a:lnTo>
                  <a:lnTo>
                    <a:pt x="340" y="180"/>
                  </a:lnTo>
                  <a:lnTo>
                    <a:pt x="340" y="180"/>
                  </a:lnTo>
                  <a:lnTo>
                    <a:pt x="335" y="183"/>
                  </a:lnTo>
                  <a:lnTo>
                    <a:pt x="331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26" y="180"/>
                  </a:lnTo>
                  <a:lnTo>
                    <a:pt x="326" y="180"/>
                  </a:lnTo>
                  <a:lnTo>
                    <a:pt x="322" y="180"/>
                  </a:lnTo>
                  <a:lnTo>
                    <a:pt x="319" y="182"/>
                  </a:lnTo>
                  <a:lnTo>
                    <a:pt x="319" y="182"/>
                  </a:lnTo>
                  <a:lnTo>
                    <a:pt x="315" y="183"/>
                  </a:lnTo>
                  <a:lnTo>
                    <a:pt x="312" y="184"/>
                  </a:lnTo>
                  <a:lnTo>
                    <a:pt x="312" y="184"/>
                  </a:lnTo>
                  <a:lnTo>
                    <a:pt x="311" y="189"/>
                  </a:lnTo>
                  <a:lnTo>
                    <a:pt x="310" y="193"/>
                  </a:lnTo>
                  <a:lnTo>
                    <a:pt x="310" y="198"/>
                  </a:lnTo>
                  <a:lnTo>
                    <a:pt x="311" y="202"/>
                  </a:lnTo>
                  <a:lnTo>
                    <a:pt x="313" y="206"/>
                  </a:lnTo>
                  <a:lnTo>
                    <a:pt x="316" y="209"/>
                  </a:lnTo>
                  <a:lnTo>
                    <a:pt x="319" y="210"/>
                  </a:lnTo>
                  <a:lnTo>
                    <a:pt x="321" y="210"/>
                  </a:lnTo>
                  <a:lnTo>
                    <a:pt x="321" y="210"/>
                  </a:lnTo>
                  <a:lnTo>
                    <a:pt x="324" y="210"/>
                  </a:lnTo>
                  <a:lnTo>
                    <a:pt x="326" y="207"/>
                  </a:lnTo>
                  <a:lnTo>
                    <a:pt x="331" y="203"/>
                  </a:lnTo>
                  <a:lnTo>
                    <a:pt x="336" y="198"/>
                  </a:lnTo>
                  <a:lnTo>
                    <a:pt x="340" y="197"/>
                  </a:lnTo>
                  <a:lnTo>
                    <a:pt x="340" y="197"/>
                  </a:lnTo>
                  <a:lnTo>
                    <a:pt x="344" y="197"/>
                  </a:lnTo>
                  <a:lnTo>
                    <a:pt x="348" y="201"/>
                  </a:lnTo>
                  <a:lnTo>
                    <a:pt x="354" y="206"/>
                  </a:lnTo>
                  <a:lnTo>
                    <a:pt x="354" y="206"/>
                  </a:lnTo>
                  <a:lnTo>
                    <a:pt x="354" y="211"/>
                  </a:lnTo>
                  <a:lnTo>
                    <a:pt x="352" y="219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3" y="228"/>
                  </a:lnTo>
                  <a:lnTo>
                    <a:pt x="343" y="228"/>
                  </a:lnTo>
                  <a:lnTo>
                    <a:pt x="329" y="232"/>
                  </a:lnTo>
                  <a:lnTo>
                    <a:pt x="316" y="234"/>
                  </a:lnTo>
                  <a:lnTo>
                    <a:pt x="316" y="234"/>
                  </a:lnTo>
                  <a:lnTo>
                    <a:pt x="303" y="232"/>
                  </a:lnTo>
                  <a:lnTo>
                    <a:pt x="296" y="230"/>
                  </a:lnTo>
                  <a:lnTo>
                    <a:pt x="292" y="232"/>
                  </a:lnTo>
                  <a:lnTo>
                    <a:pt x="290" y="232"/>
                  </a:lnTo>
                  <a:lnTo>
                    <a:pt x="290" y="232"/>
                  </a:lnTo>
                  <a:lnTo>
                    <a:pt x="287" y="235"/>
                  </a:lnTo>
                  <a:lnTo>
                    <a:pt x="283" y="238"/>
                  </a:lnTo>
                  <a:lnTo>
                    <a:pt x="282" y="239"/>
                  </a:lnTo>
                  <a:lnTo>
                    <a:pt x="282" y="242"/>
                  </a:lnTo>
                  <a:lnTo>
                    <a:pt x="282" y="244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56"/>
                  </a:lnTo>
                  <a:lnTo>
                    <a:pt x="283" y="262"/>
                  </a:lnTo>
                  <a:lnTo>
                    <a:pt x="282" y="267"/>
                  </a:lnTo>
                  <a:lnTo>
                    <a:pt x="279" y="269"/>
                  </a:lnTo>
                  <a:lnTo>
                    <a:pt x="279" y="269"/>
                  </a:lnTo>
                  <a:lnTo>
                    <a:pt x="273" y="271"/>
                  </a:lnTo>
                  <a:lnTo>
                    <a:pt x="266" y="274"/>
                  </a:lnTo>
                  <a:lnTo>
                    <a:pt x="264" y="275"/>
                  </a:lnTo>
                  <a:lnTo>
                    <a:pt x="264" y="276"/>
                  </a:lnTo>
                  <a:lnTo>
                    <a:pt x="267" y="278"/>
                  </a:lnTo>
                  <a:lnTo>
                    <a:pt x="275" y="278"/>
                  </a:lnTo>
                  <a:lnTo>
                    <a:pt x="275" y="278"/>
                  </a:lnTo>
                  <a:lnTo>
                    <a:pt x="284" y="278"/>
                  </a:lnTo>
                  <a:lnTo>
                    <a:pt x="292" y="276"/>
                  </a:lnTo>
                  <a:lnTo>
                    <a:pt x="303" y="274"/>
                  </a:lnTo>
                  <a:lnTo>
                    <a:pt x="310" y="271"/>
                  </a:lnTo>
                  <a:lnTo>
                    <a:pt x="315" y="269"/>
                  </a:lnTo>
                  <a:lnTo>
                    <a:pt x="315" y="269"/>
                  </a:lnTo>
                  <a:lnTo>
                    <a:pt x="320" y="267"/>
                  </a:lnTo>
                  <a:lnTo>
                    <a:pt x="325" y="265"/>
                  </a:lnTo>
                  <a:lnTo>
                    <a:pt x="331" y="264"/>
                  </a:lnTo>
                  <a:lnTo>
                    <a:pt x="334" y="264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342" y="265"/>
                  </a:lnTo>
                  <a:lnTo>
                    <a:pt x="348" y="265"/>
                  </a:lnTo>
                  <a:lnTo>
                    <a:pt x="354" y="264"/>
                  </a:lnTo>
                  <a:lnTo>
                    <a:pt x="358" y="264"/>
                  </a:lnTo>
                  <a:lnTo>
                    <a:pt x="358" y="264"/>
                  </a:lnTo>
                  <a:lnTo>
                    <a:pt x="361" y="264"/>
                  </a:lnTo>
                  <a:lnTo>
                    <a:pt x="363" y="262"/>
                  </a:lnTo>
                  <a:lnTo>
                    <a:pt x="370" y="258"/>
                  </a:lnTo>
                  <a:lnTo>
                    <a:pt x="377" y="255"/>
                  </a:lnTo>
                  <a:lnTo>
                    <a:pt x="380" y="255"/>
                  </a:lnTo>
                  <a:lnTo>
                    <a:pt x="382" y="256"/>
                  </a:lnTo>
                  <a:lnTo>
                    <a:pt x="382" y="256"/>
                  </a:lnTo>
                  <a:lnTo>
                    <a:pt x="384" y="258"/>
                  </a:lnTo>
                  <a:lnTo>
                    <a:pt x="385" y="261"/>
                  </a:lnTo>
                  <a:lnTo>
                    <a:pt x="386" y="267"/>
                  </a:lnTo>
                  <a:lnTo>
                    <a:pt x="385" y="272"/>
                  </a:lnTo>
                  <a:lnTo>
                    <a:pt x="385" y="278"/>
                  </a:lnTo>
                  <a:lnTo>
                    <a:pt x="385" y="278"/>
                  </a:lnTo>
                  <a:lnTo>
                    <a:pt x="382" y="280"/>
                  </a:lnTo>
                  <a:lnTo>
                    <a:pt x="379" y="283"/>
                  </a:lnTo>
                  <a:lnTo>
                    <a:pt x="376" y="287"/>
                  </a:lnTo>
                  <a:lnTo>
                    <a:pt x="375" y="288"/>
                  </a:lnTo>
                  <a:lnTo>
                    <a:pt x="376" y="290"/>
                  </a:lnTo>
                  <a:lnTo>
                    <a:pt x="376" y="290"/>
                  </a:lnTo>
                  <a:lnTo>
                    <a:pt x="381" y="299"/>
                  </a:lnTo>
                  <a:lnTo>
                    <a:pt x="385" y="304"/>
                  </a:lnTo>
                  <a:lnTo>
                    <a:pt x="390" y="308"/>
                  </a:lnTo>
                  <a:lnTo>
                    <a:pt x="390" y="308"/>
                  </a:lnTo>
                  <a:lnTo>
                    <a:pt x="399" y="317"/>
                  </a:lnTo>
                  <a:lnTo>
                    <a:pt x="404" y="318"/>
                  </a:lnTo>
                  <a:lnTo>
                    <a:pt x="406" y="317"/>
                  </a:lnTo>
                  <a:lnTo>
                    <a:pt x="407" y="316"/>
                  </a:lnTo>
                  <a:lnTo>
                    <a:pt x="407" y="316"/>
                  </a:lnTo>
                  <a:lnTo>
                    <a:pt x="411" y="312"/>
                  </a:lnTo>
                  <a:lnTo>
                    <a:pt x="412" y="307"/>
                  </a:lnTo>
                  <a:lnTo>
                    <a:pt x="413" y="303"/>
                  </a:lnTo>
                  <a:lnTo>
                    <a:pt x="414" y="299"/>
                  </a:lnTo>
                  <a:lnTo>
                    <a:pt x="414" y="299"/>
                  </a:lnTo>
                  <a:lnTo>
                    <a:pt x="417" y="299"/>
                  </a:lnTo>
                  <a:lnTo>
                    <a:pt x="420" y="298"/>
                  </a:lnTo>
                  <a:lnTo>
                    <a:pt x="429" y="299"/>
                  </a:lnTo>
                  <a:lnTo>
                    <a:pt x="436" y="302"/>
                  </a:lnTo>
                  <a:lnTo>
                    <a:pt x="440" y="303"/>
                  </a:lnTo>
                  <a:lnTo>
                    <a:pt x="441" y="306"/>
                  </a:lnTo>
                  <a:lnTo>
                    <a:pt x="441" y="306"/>
                  </a:lnTo>
                  <a:lnTo>
                    <a:pt x="443" y="310"/>
                  </a:lnTo>
                  <a:lnTo>
                    <a:pt x="448" y="315"/>
                  </a:lnTo>
                  <a:lnTo>
                    <a:pt x="455" y="322"/>
                  </a:lnTo>
                  <a:lnTo>
                    <a:pt x="455" y="322"/>
                  </a:lnTo>
                  <a:lnTo>
                    <a:pt x="467" y="326"/>
                  </a:lnTo>
                  <a:lnTo>
                    <a:pt x="467" y="326"/>
                  </a:lnTo>
                  <a:lnTo>
                    <a:pt x="468" y="329"/>
                  </a:lnTo>
                  <a:lnTo>
                    <a:pt x="473" y="339"/>
                  </a:lnTo>
                  <a:lnTo>
                    <a:pt x="473" y="339"/>
                  </a:lnTo>
                  <a:lnTo>
                    <a:pt x="477" y="343"/>
                  </a:lnTo>
                  <a:lnTo>
                    <a:pt x="482" y="345"/>
                  </a:lnTo>
                  <a:lnTo>
                    <a:pt x="486" y="347"/>
                  </a:lnTo>
                  <a:lnTo>
                    <a:pt x="491" y="345"/>
                  </a:lnTo>
                  <a:lnTo>
                    <a:pt x="491" y="345"/>
                  </a:lnTo>
                  <a:lnTo>
                    <a:pt x="495" y="343"/>
                  </a:lnTo>
                  <a:lnTo>
                    <a:pt x="499" y="338"/>
                  </a:lnTo>
                  <a:lnTo>
                    <a:pt x="504" y="334"/>
                  </a:lnTo>
                  <a:lnTo>
                    <a:pt x="506" y="333"/>
                  </a:lnTo>
                  <a:lnTo>
                    <a:pt x="509" y="333"/>
                  </a:lnTo>
                  <a:lnTo>
                    <a:pt x="509" y="333"/>
                  </a:lnTo>
                  <a:lnTo>
                    <a:pt x="519" y="333"/>
                  </a:lnTo>
                  <a:lnTo>
                    <a:pt x="523" y="334"/>
                  </a:lnTo>
                  <a:lnTo>
                    <a:pt x="528" y="338"/>
                  </a:lnTo>
                  <a:lnTo>
                    <a:pt x="528" y="338"/>
                  </a:lnTo>
                  <a:lnTo>
                    <a:pt x="537" y="347"/>
                  </a:lnTo>
                  <a:lnTo>
                    <a:pt x="544" y="352"/>
                  </a:lnTo>
                  <a:lnTo>
                    <a:pt x="544" y="352"/>
                  </a:lnTo>
                  <a:lnTo>
                    <a:pt x="538" y="370"/>
                  </a:lnTo>
                  <a:lnTo>
                    <a:pt x="533" y="386"/>
                  </a:lnTo>
                  <a:lnTo>
                    <a:pt x="526" y="403"/>
                  </a:lnTo>
                  <a:lnTo>
                    <a:pt x="517" y="418"/>
                  </a:lnTo>
                  <a:lnTo>
                    <a:pt x="508" y="433"/>
                  </a:lnTo>
                  <a:lnTo>
                    <a:pt x="498" y="448"/>
                  </a:lnTo>
                  <a:lnTo>
                    <a:pt x="487" y="460"/>
                  </a:lnTo>
                  <a:lnTo>
                    <a:pt x="475" y="474"/>
                  </a:lnTo>
                  <a:lnTo>
                    <a:pt x="475" y="474"/>
                  </a:lnTo>
                  <a:lnTo>
                    <a:pt x="455" y="491"/>
                  </a:lnTo>
                  <a:lnTo>
                    <a:pt x="435" y="506"/>
                  </a:lnTo>
                  <a:lnTo>
                    <a:pt x="413" y="519"/>
                  </a:lnTo>
                  <a:lnTo>
                    <a:pt x="390" y="531"/>
                  </a:lnTo>
                  <a:lnTo>
                    <a:pt x="366" y="540"/>
                  </a:lnTo>
                  <a:lnTo>
                    <a:pt x="340" y="546"/>
                  </a:lnTo>
                  <a:lnTo>
                    <a:pt x="313" y="550"/>
                  </a:lnTo>
                  <a:lnTo>
                    <a:pt x="287" y="552"/>
                  </a:lnTo>
                  <a:lnTo>
                    <a:pt x="287" y="552"/>
                  </a:lnTo>
                  <a:lnTo>
                    <a:pt x="270" y="551"/>
                  </a:lnTo>
                  <a:lnTo>
                    <a:pt x="255" y="550"/>
                  </a:lnTo>
                  <a:lnTo>
                    <a:pt x="238" y="547"/>
                  </a:lnTo>
                  <a:lnTo>
                    <a:pt x="223" y="545"/>
                  </a:lnTo>
                  <a:lnTo>
                    <a:pt x="209" y="540"/>
                  </a:lnTo>
                  <a:lnTo>
                    <a:pt x="193" y="534"/>
                  </a:lnTo>
                  <a:lnTo>
                    <a:pt x="179" y="529"/>
                  </a:lnTo>
                  <a:lnTo>
                    <a:pt x="165" y="523"/>
                  </a:lnTo>
                  <a:lnTo>
                    <a:pt x="165" y="523"/>
                  </a:lnTo>
                  <a:lnTo>
                    <a:pt x="169" y="513"/>
                  </a:lnTo>
                  <a:lnTo>
                    <a:pt x="170" y="501"/>
                  </a:lnTo>
                  <a:lnTo>
                    <a:pt x="173" y="488"/>
                  </a:lnTo>
                  <a:lnTo>
                    <a:pt x="173" y="488"/>
                  </a:lnTo>
                  <a:lnTo>
                    <a:pt x="175" y="455"/>
                  </a:lnTo>
                  <a:lnTo>
                    <a:pt x="178" y="432"/>
                  </a:lnTo>
                  <a:lnTo>
                    <a:pt x="178" y="423"/>
                  </a:lnTo>
                  <a:lnTo>
                    <a:pt x="177" y="419"/>
                  </a:lnTo>
                  <a:lnTo>
                    <a:pt x="177" y="419"/>
                  </a:lnTo>
                  <a:lnTo>
                    <a:pt x="173" y="414"/>
                  </a:lnTo>
                  <a:lnTo>
                    <a:pt x="165" y="408"/>
                  </a:lnTo>
                  <a:lnTo>
                    <a:pt x="156" y="400"/>
                  </a:lnTo>
                  <a:lnTo>
                    <a:pt x="147" y="395"/>
                  </a:lnTo>
                  <a:lnTo>
                    <a:pt x="147" y="395"/>
                  </a:lnTo>
                  <a:lnTo>
                    <a:pt x="143" y="394"/>
                  </a:lnTo>
                  <a:lnTo>
                    <a:pt x="140" y="393"/>
                  </a:lnTo>
                  <a:lnTo>
                    <a:pt x="132" y="394"/>
                  </a:lnTo>
                  <a:lnTo>
                    <a:pt x="126" y="394"/>
                  </a:lnTo>
                  <a:lnTo>
                    <a:pt x="118" y="393"/>
                  </a:lnTo>
                  <a:lnTo>
                    <a:pt x="118" y="393"/>
                  </a:lnTo>
                  <a:lnTo>
                    <a:pt x="115" y="391"/>
                  </a:lnTo>
                  <a:lnTo>
                    <a:pt x="113" y="389"/>
                  </a:lnTo>
                  <a:lnTo>
                    <a:pt x="108" y="382"/>
                  </a:lnTo>
                  <a:lnTo>
                    <a:pt x="104" y="376"/>
                  </a:lnTo>
                  <a:lnTo>
                    <a:pt x="99" y="371"/>
                  </a:lnTo>
                  <a:lnTo>
                    <a:pt x="99" y="371"/>
                  </a:lnTo>
                  <a:lnTo>
                    <a:pt x="94" y="368"/>
                  </a:lnTo>
                  <a:lnTo>
                    <a:pt x="87" y="366"/>
                  </a:lnTo>
                  <a:lnTo>
                    <a:pt x="72" y="363"/>
                  </a:lnTo>
                  <a:lnTo>
                    <a:pt x="72" y="363"/>
                  </a:lnTo>
                  <a:lnTo>
                    <a:pt x="69" y="362"/>
                  </a:lnTo>
                  <a:lnTo>
                    <a:pt x="65" y="359"/>
                  </a:lnTo>
                  <a:lnTo>
                    <a:pt x="60" y="354"/>
                  </a:lnTo>
                  <a:lnTo>
                    <a:pt x="55" y="348"/>
                  </a:lnTo>
                  <a:lnTo>
                    <a:pt x="53" y="343"/>
                  </a:lnTo>
                  <a:lnTo>
                    <a:pt x="53" y="343"/>
                  </a:lnTo>
                  <a:lnTo>
                    <a:pt x="53" y="338"/>
                  </a:lnTo>
                  <a:lnTo>
                    <a:pt x="53" y="333"/>
                  </a:lnTo>
                  <a:lnTo>
                    <a:pt x="55" y="327"/>
                  </a:lnTo>
                  <a:lnTo>
                    <a:pt x="58" y="326"/>
                  </a:lnTo>
                  <a:lnTo>
                    <a:pt x="60" y="325"/>
                  </a:lnTo>
                  <a:lnTo>
                    <a:pt x="60" y="325"/>
                  </a:lnTo>
                  <a:close/>
                  <a:moveTo>
                    <a:pt x="72" y="442"/>
                  </a:moveTo>
                  <a:lnTo>
                    <a:pt x="72" y="442"/>
                  </a:lnTo>
                  <a:lnTo>
                    <a:pt x="62" y="427"/>
                  </a:lnTo>
                  <a:lnTo>
                    <a:pt x="51" y="412"/>
                  </a:lnTo>
                  <a:lnTo>
                    <a:pt x="44" y="394"/>
                  </a:lnTo>
                  <a:lnTo>
                    <a:pt x="36" y="377"/>
                  </a:lnTo>
                  <a:lnTo>
                    <a:pt x="36" y="377"/>
                  </a:lnTo>
                  <a:lnTo>
                    <a:pt x="57" y="380"/>
                  </a:lnTo>
                  <a:lnTo>
                    <a:pt x="57" y="380"/>
                  </a:lnTo>
                  <a:lnTo>
                    <a:pt x="60" y="382"/>
                  </a:lnTo>
                  <a:lnTo>
                    <a:pt x="64" y="384"/>
                  </a:lnTo>
                  <a:lnTo>
                    <a:pt x="71" y="390"/>
                  </a:lnTo>
                  <a:lnTo>
                    <a:pt x="76" y="396"/>
                  </a:lnTo>
                  <a:lnTo>
                    <a:pt x="80" y="400"/>
                  </a:lnTo>
                  <a:lnTo>
                    <a:pt x="80" y="400"/>
                  </a:lnTo>
                  <a:lnTo>
                    <a:pt x="81" y="402"/>
                  </a:lnTo>
                  <a:lnTo>
                    <a:pt x="81" y="407"/>
                  </a:lnTo>
                  <a:lnTo>
                    <a:pt x="80" y="419"/>
                  </a:lnTo>
                  <a:lnTo>
                    <a:pt x="76" y="433"/>
                  </a:lnTo>
                  <a:lnTo>
                    <a:pt x="72" y="442"/>
                  </a:lnTo>
                  <a:lnTo>
                    <a:pt x="72" y="44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4072657"/>
      </p:ext>
    </p:extLst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텍스트 개체 틀 150"/>
          <p:cNvSpPr>
            <a:spLocks noGrp="1"/>
          </p:cNvSpPr>
          <p:nvPr>
            <p:ph type="body" sz="quarter" idx="10" hasCustomPrompt="1"/>
          </p:nvPr>
        </p:nvSpPr>
        <p:spPr>
          <a:xfrm>
            <a:off x="1175099" y="3275315"/>
            <a:ext cx="7618478" cy="52252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40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Contents title</a:t>
            </a:r>
            <a:endParaRPr lang="ko-KR" altLang="en-US" dirty="0"/>
          </a:p>
        </p:txBody>
      </p:sp>
      <p:sp>
        <p:nvSpPr>
          <p:cNvPr id="103" name="텍스트 개체 틀 150"/>
          <p:cNvSpPr>
            <a:spLocks noGrp="1"/>
          </p:cNvSpPr>
          <p:nvPr>
            <p:ph type="body" sz="quarter" idx="11" hasCustomPrompt="1"/>
          </p:nvPr>
        </p:nvSpPr>
        <p:spPr>
          <a:xfrm>
            <a:off x="1175099" y="3826076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Sub title</a:t>
            </a:r>
            <a:endParaRPr lang="ko-KR" altLang="en-US"/>
          </a:p>
        </p:txBody>
      </p:sp>
      <p:sp>
        <p:nvSpPr>
          <p:cNvPr id="105" name="텍스트 개체 틀 150"/>
          <p:cNvSpPr>
            <a:spLocks noGrp="1"/>
          </p:cNvSpPr>
          <p:nvPr>
            <p:ph type="body" sz="quarter" idx="12" hasCustomPrompt="1"/>
          </p:nvPr>
        </p:nvSpPr>
        <p:spPr>
          <a:xfrm>
            <a:off x="1175099" y="4369372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Sub title</a:t>
            </a:r>
            <a:endParaRPr lang="ko-KR" altLang="en-US"/>
          </a:p>
        </p:txBody>
      </p:sp>
      <p:sp>
        <p:nvSpPr>
          <p:cNvPr id="106" name="텍스트 개체 틀 150"/>
          <p:cNvSpPr>
            <a:spLocks noGrp="1"/>
          </p:cNvSpPr>
          <p:nvPr>
            <p:ph type="body" sz="quarter" idx="13" hasCustomPrompt="1"/>
          </p:nvPr>
        </p:nvSpPr>
        <p:spPr>
          <a:xfrm>
            <a:off x="1175099" y="4912668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Sub title</a:t>
            </a:r>
            <a:endParaRPr lang="ko-KR" altLang="en-US"/>
          </a:p>
        </p:txBody>
      </p:sp>
      <p:sp>
        <p:nvSpPr>
          <p:cNvPr id="107" name="텍스트 개체 틀 150"/>
          <p:cNvSpPr>
            <a:spLocks noGrp="1"/>
          </p:cNvSpPr>
          <p:nvPr>
            <p:ph type="body" sz="quarter" idx="14" hasCustomPrompt="1"/>
          </p:nvPr>
        </p:nvSpPr>
        <p:spPr>
          <a:xfrm>
            <a:off x="1175099" y="5455964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04. Contents Sub title</a:t>
            </a:r>
            <a:endParaRPr lang="ko-KR" altLang="en-US"/>
          </a:p>
        </p:txBody>
      </p:sp>
      <p:sp>
        <p:nvSpPr>
          <p:cNvPr id="149" name="텍스트 개체 틀 150"/>
          <p:cNvSpPr>
            <a:spLocks noGrp="1"/>
          </p:cNvSpPr>
          <p:nvPr>
            <p:ph type="body" sz="quarter" idx="17" hasCustomPrompt="1"/>
          </p:nvPr>
        </p:nvSpPr>
        <p:spPr>
          <a:xfrm>
            <a:off x="4963327" y="3826076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Sub title</a:t>
            </a:r>
            <a:endParaRPr lang="ko-KR" altLang="en-US"/>
          </a:p>
        </p:txBody>
      </p:sp>
      <p:sp>
        <p:nvSpPr>
          <p:cNvPr id="150" name="텍스트 개체 틀 150"/>
          <p:cNvSpPr>
            <a:spLocks noGrp="1"/>
          </p:cNvSpPr>
          <p:nvPr>
            <p:ph type="body" sz="quarter" idx="18" hasCustomPrompt="1"/>
          </p:nvPr>
        </p:nvSpPr>
        <p:spPr>
          <a:xfrm>
            <a:off x="4963327" y="4369372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Sub title</a:t>
            </a:r>
            <a:endParaRPr lang="ko-KR" altLang="en-US"/>
          </a:p>
        </p:txBody>
      </p:sp>
      <p:sp>
        <p:nvSpPr>
          <p:cNvPr id="151" name="텍스트 개체 틀 150"/>
          <p:cNvSpPr>
            <a:spLocks noGrp="1"/>
          </p:cNvSpPr>
          <p:nvPr>
            <p:ph type="body" sz="quarter" idx="19" hasCustomPrompt="1"/>
          </p:nvPr>
        </p:nvSpPr>
        <p:spPr>
          <a:xfrm>
            <a:off x="4963327" y="4912668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Sub title</a:t>
            </a:r>
            <a:endParaRPr lang="ko-KR" altLang="en-US"/>
          </a:p>
        </p:txBody>
      </p:sp>
      <p:sp>
        <p:nvSpPr>
          <p:cNvPr id="152" name="텍스트 개체 틀 150"/>
          <p:cNvSpPr>
            <a:spLocks noGrp="1"/>
          </p:cNvSpPr>
          <p:nvPr>
            <p:ph type="body" sz="quarter" idx="20" hasCustomPrompt="1"/>
          </p:nvPr>
        </p:nvSpPr>
        <p:spPr>
          <a:xfrm>
            <a:off x="4963327" y="5455964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04. Contents Sub title</a:t>
            </a:r>
            <a:endParaRPr lang="ko-KR" altLang="en-US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37969" y="41944"/>
            <a:ext cx="9068062" cy="2998075"/>
            <a:chOff x="32500" y="41944"/>
            <a:chExt cx="9068062" cy="2998075"/>
          </a:xfrm>
        </p:grpSpPr>
        <p:sp>
          <p:nvSpPr>
            <p:cNvPr id="46" name="직사각형 45"/>
            <p:cNvSpPr/>
            <p:nvPr userDrawn="1"/>
          </p:nvSpPr>
          <p:spPr>
            <a:xfrm>
              <a:off x="5092468" y="41945"/>
              <a:ext cx="1984079" cy="1984079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5" name="직사각형 34"/>
            <p:cNvSpPr/>
            <p:nvPr userDrawn="1"/>
          </p:nvSpPr>
          <p:spPr>
            <a:xfrm>
              <a:off x="7116483" y="41945"/>
              <a:ext cx="969170" cy="969170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8131392" y="41945"/>
              <a:ext cx="969170" cy="969170"/>
            </a:xfrm>
            <a:prstGeom prst="rect">
              <a:avLst/>
            </a:pr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7119385" y="1056854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8" name="직사각형 37"/>
            <p:cNvSpPr/>
            <p:nvPr userDrawn="1"/>
          </p:nvSpPr>
          <p:spPr>
            <a:xfrm>
              <a:off x="8131392" y="1056854"/>
              <a:ext cx="969170" cy="969170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9" name="직사각형 38"/>
            <p:cNvSpPr/>
            <p:nvPr userDrawn="1"/>
          </p:nvSpPr>
          <p:spPr>
            <a:xfrm>
              <a:off x="1044508" y="1056854"/>
              <a:ext cx="969097" cy="969170"/>
            </a:xfrm>
            <a:prstGeom prst="rect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7369828" y="1345663"/>
              <a:ext cx="491280" cy="475134"/>
            </a:xfrm>
            <a:custGeom>
              <a:avLst/>
              <a:gdLst>
                <a:gd name="T0" fmla="*/ 3 w 639"/>
                <a:gd name="T1" fmla="*/ 0 h 618"/>
                <a:gd name="T2" fmla="*/ 0 w 639"/>
                <a:gd name="T3" fmla="*/ 0 h 618"/>
                <a:gd name="T4" fmla="*/ 0 w 639"/>
                <a:gd name="T5" fmla="*/ 463 h 618"/>
                <a:gd name="T6" fmla="*/ 0 w 639"/>
                <a:gd name="T7" fmla="*/ 466 h 618"/>
                <a:gd name="T8" fmla="*/ 192 w 639"/>
                <a:gd name="T9" fmla="*/ 466 h 618"/>
                <a:gd name="T10" fmla="*/ 421 w 639"/>
                <a:gd name="T11" fmla="*/ 617 h 618"/>
                <a:gd name="T12" fmla="*/ 422 w 639"/>
                <a:gd name="T13" fmla="*/ 618 h 618"/>
                <a:gd name="T14" fmla="*/ 422 w 639"/>
                <a:gd name="T15" fmla="*/ 618 h 618"/>
                <a:gd name="T16" fmla="*/ 426 w 639"/>
                <a:gd name="T17" fmla="*/ 615 h 618"/>
                <a:gd name="T18" fmla="*/ 426 w 639"/>
                <a:gd name="T19" fmla="*/ 613 h 618"/>
                <a:gd name="T20" fmla="*/ 635 w 639"/>
                <a:gd name="T21" fmla="*/ 466 h 618"/>
                <a:gd name="T22" fmla="*/ 637 w 639"/>
                <a:gd name="T23" fmla="*/ 466 h 618"/>
                <a:gd name="T24" fmla="*/ 639 w 639"/>
                <a:gd name="T25" fmla="*/ 3 h 618"/>
                <a:gd name="T26" fmla="*/ 637 w 639"/>
                <a:gd name="T27" fmla="*/ 0 h 618"/>
                <a:gd name="T28" fmla="*/ 635 w 639"/>
                <a:gd name="T29" fmla="*/ 0 h 618"/>
                <a:gd name="T30" fmla="*/ 210 w 639"/>
                <a:gd name="T31" fmla="*/ 345 h 618"/>
                <a:gd name="T32" fmla="*/ 219 w 639"/>
                <a:gd name="T33" fmla="*/ 312 h 618"/>
                <a:gd name="T34" fmla="*/ 256 w 639"/>
                <a:gd name="T35" fmla="*/ 272 h 618"/>
                <a:gd name="T36" fmla="*/ 249 w 639"/>
                <a:gd name="T37" fmla="*/ 291 h 618"/>
                <a:gd name="T38" fmla="*/ 233 w 639"/>
                <a:gd name="T39" fmla="*/ 329 h 618"/>
                <a:gd name="T40" fmla="*/ 227 w 639"/>
                <a:gd name="T41" fmla="*/ 342 h 618"/>
                <a:gd name="T42" fmla="*/ 238 w 639"/>
                <a:gd name="T43" fmla="*/ 210 h 618"/>
                <a:gd name="T44" fmla="*/ 227 w 639"/>
                <a:gd name="T45" fmla="*/ 205 h 618"/>
                <a:gd name="T46" fmla="*/ 222 w 639"/>
                <a:gd name="T47" fmla="*/ 192 h 618"/>
                <a:gd name="T48" fmla="*/ 224 w 639"/>
                <a:gd name="T49" fmla="*/ 185 h 618"/>
                <a:gd name="T50" fmla="*/ 232 w 639"/>
                <a:gd name="T51" fmla="*/ 175 h 618"/>
                <a:gd name="T52" fmla="*/ 240 w 639"/>
                <a:gd name="T53" fmla="*/ 173 h 618"/>
                <a:gd name="T54" fmla="*/ 251 w 639"/>
                <a:gd name="T55" fmla="*/ 178 h 618"/>
                <a:gd name="T56" fmla="*/ 256 w 639"/>
                <a:gd name="T57" fmla="*/ 192 h 618"/>
                <a:gd name="T58" fmla="*/ 256 w 639"/>
                <a:gd name="T59" fmla="*/ 199 h 618"/>
                <a:gd name="T60" fmla="*/ 246 w 639"/>
                <a:gd name="T61" fmla="*/ 208 h 618"/>
                <a:gd name="T62" fmla="*/ 238 w 639"/>
                <a:gd name="T63" fmla="*/ 210 h 618"/>
                <a:gd name="T64" fmla="*/ 273 w 639"/>
                <a:gd name="T65" fmla="*/ 240 h 618"/>
                <a:gd name="T66" fmla="*/ 345 w 639"/>
                <a:gd name="T67" fmla="*/ 221 h 618"/>
                <a:gd name="T68" fmla="*/ 380 w 639"/>
                <a:gd name="T69" fmla="*/ 343 h 618"/>
                <a:gd name="T70" fmla="*/ 359 w 639"/>
                <a:gd name="T71" fmla="*/ 343 h 618"/>
                <a:gd name="T72" fmla="*/ 373 w 639"/>
                <a:gd name="T73" fmla="*/ 321 h 618"/>
                <a:gd name="T74" fmla="*/ 384 w 639"/>
                <a:gd name="T75" fmla="*/ 294 h 618"/>
                <a:gd name="T76" fmla="*/ 392 w 639"/>
                <a:gd name="T77" fmla="*/ 262 h 618"/>
                <a:gd name="T78" fmla="*/ 395 w 639"/>
                <a:gd name="T79" fmla="*/ 226 h 618"/>
                <a:gd name="T80" fmla="*/ 395 w 639"/>
                <a:gd name="T81" fmla="*/ 207 h 618"/>
                <a:gd name="T82" fmla="*/ 389 w 639"/>
                <a:gd name="T83" fmla="*/ 173 h 618"/>
                <a:gd name="T84" fmla="*/ 380 w 639"/>
                <a:gd name="T85" fmla="*/ 145 h 618"/>
                <a:gd name="T86" fmla="*/ 367 w 639"/>
                <a:gd name="T87" fmla="*/ 119 h 618"/>
                <a:gd name="T88" fmla="*/ 380 w 639"/>
                <a:gd name="T89" fmla="*/ 108 h 618"/>
                <a:gd name="T90" fmla="*/ 392 w 639"/>
                <a:gd name="T91" fmla="*/ 129 h 618"/>
                <a:gd name="T92" fmla="*/ 405 w 639"/>
                <a:gd name="T93" fmla="*/ 154 h 618"/>
                <a:gd name="T94" fmla="*/ 413 w 639"/>
                <a:gd name="T95" fmla="*/ 186 h 618"/>
                <a:gd name="T96" fmla="*/ 416 w 639"/>
                <a:gd name="T97" fmla="*/ 226 h 618"/>
                <a:gd name="T98" fmla="*/ 416 w 639"/>
                <a:gd name="T99" fmla="*/ 246 h 618"/>
                <a:gd name="T100" fmla="*/ 410 w 639"/>
                <a:gd name="T101" fmla="*/ 281 h 618"/>
                <a:gd name="T102" fmla="*/ 399 w 639"/>
                <a:gd name="T103" fmla="*/ 312 h 618"/>
                <a:gd name="T104" fmla="*/ 380 w 639"/>
                <a:gd name="T105" fmla="*/ 34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9" h="618">
                  <a:moveTo>
                    <a:pt x="635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463"/>
                  </a:lnTo>
                  <a:lnTo>
                    <a:pt x="0" y="463"/>
                  </a:lnTo>
                  <a:lnTo>
                    <a:pt x="0" y="466"/>
                  </a:lnTo>
                  <a:lnTo>
                    <a:pt x="3" y="466"/>
                  </a:lnTo>
                  <a:lnTo>
                    <a:pt x="192" y="466"/>
                  </a:lnTo>
                  <a:lnTo>
                    <a:pt x="421" y="617"/>
                  </a:lnTo>
                  <a:lnTo>
                    <a:pt x="421" y="617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4" y="617"/>
                  </a:lnTo>
                  <a:lnTo>
                    <a:pt x="426" y="615"/>
                  </a:lnTo>
                  <a:lnTo>
                    <a:pt x="426" y="615"/>
                  </a:lnTo>
                  <a:lnTo>
                    <a:pt x="426" y="613"/>
                  </a:lnTo>
                  <a:lnTo>
                    <a:pt x="381" y="466"/>
                  </a:lnTo>
                  <a:lnTo>
                    <a:pt x="635" y="466"/>
                  </a:lnTo>
                  <a:lnTo>
                    <a:pt x="635" y="466"/>
                  </a:lnTo>
                  <a:lnTo>
                    <a:pt x="637" y="466"/>
                  </a:lnTo>
                  <a:lnTo>
                    <a:pt x="639" y="463"/>
                  </a:lnTo>
                  <a:lnTo>
                    <a:pt x="639" y="3"/>
                  </a:lnTo>
                  <a:lnTo>
                    <a:pt x="639" y="3"/>
                  </a:lnTo>
                  <a:lnTo>
                    <a:pt x="637" y="0"/>
                  </a:lnTo>
                  <a:lnTo>
                    <a:pt x="635" y="0"/>
                  </a:lnTo>
                  <a:lnTo>
                    <a:pt x="635" y="0"/>
                  </a:lnTo>
                  <a:close/>
                  <a:moveTo>
                    <a:pt x="227" y="342"/>
                  </a:moveTo>
                  <a:lnTo>
                    <a:pt x="210" y="345"/>
                  </a:lnTo>
                  <a:lnTo>
                    <a:pt x="210" y="345"/>
                  </a:lnTo>
                  <a:lnTo>
                    <a:pt x="219" y="312"/>
                  </a:lnTo>
                  <a:lnTo>
                    <a:pt x="227" y="275"/>
                  </a:lnTo>
                  <a:lnTo>
                    <a:pt x="256" y="272"/>
                  </a:lnTo>
                  <a:lnTo>
                    <a:pt x="256" y="272"/>
                  </a:lnTo>
                  <a:lnTo>
                    <a:pt x="249" y="291"/>
                  </a:lnTo>
                  <a:lnTo>
                    <a:pt x="241" y="312"/>
                  </a:lnTo>
                  <a:lnTo>
                    <a:pt x="233" y="329"/>
                  </a:lnTo>
                  <a:lnTo>
                    <a:pt x="227" y="342"/>
                  </a:lnTo>
                  <a:lnTo>
                    <a:pt x="227" y="342"/>
                  </a:lnTo>
                  <a:close/>
                  <a:moveTo>
                    <a:pt x="238" y="210"/>
                  </a:moveTo>
                  <a:lnTo>
                    <a:pt x="238" y="210"/>
                  </a:lnTo>
                  <a:lnTo>
                    <a:pt x="232" y="208"/>
                  </a:lnTo>
                  <a:lnTo>
                    <a:pt x="227" y="205"/>
                  </a:lnTo>
                  <a:lnTo>
                    <a:pt x="224" y="199"/>
                  </a:lnTo>
                  <a:lnTo>
                    <a:pt x="222" y="192"/>
                  </a:lnTo>
                  <a:lnTo>
                    <a:pt x="222" y="192"/>
                  </a:lnTo>
                  <a:lnTo>
                    <a:pt x="224" y="185"/>
                  </a:lnTo>
                  <a:lnTo>
                    <a:pt x="227" y="178"/>
                  </a:lnTo>
                  <a:lnTo>
                    <a:pt x="232" y="175"/>
                  </a:lnTo>
                  <a:lnTo>
                    <a:pt x="240" y="173"/>
                  </a:lnTo>
                  <a:lnTo>
                    <a:pt x="240" y="173"/>
                  </a:lnTo>
                  <a:lnTo>
                    <a:pt x="246" y="175"/>
                  </a:lnTo>
                  <a:lnTo>
                    <a:pt x="251" y="178"/>
                  </a:lnTo>
                  <a:lnTo>
                    <a:pt x="256" y="185"/>
                  </a:lnTo>
                  <a:lnTo>
                    <a:pt x="256" y="192"/>
                  </a:lnTo>
                  <a:lnTo>
                    <a:pt x="256" y="192"/>
                  </a:lnTo>
                  <a:lnTo>
                    <a:pt x="256" y="199"/>
                  </a:lnTo>
                  <a:lnTo>
                    <a:pt x="251" y="205"/>
                  </a:lnTo>
                  <a:lnTo>
                    <a:pt x="246" y="208"/>
                  </a:lnTo>
                  <a:lnTo>
                    <a:pt x="238" y="210"/>
                  </a:lnTo>
                  <a:lnTo>
                    <a:pt x="238" y="210"/>
                  </a:lnTo>
                  <a:close/>
                  <a:moveTo>
                    <a:pt x="345" y="240"/>
                  </a:moveTo>
                  <a:lnTo>
                    <a:pt x="273" y="240"/>
                  </a:lnTo>
                  <a:lnTo>
                    <a:pt x="273" y="221"/>
                  </a:lnTo>
                  <a:lnTo>
                    <a:pt x="345" y="221"/>
                  </a:lnTo>
                  <a:lnTo>
                    <a:pt x="345" y="240"/>
                  </a:lnTo>
                  <a:close/>
                  <a:moveTo>
                    <a:pt x="380" y="343"/>
                  </a:moveTo>
                  <a:lnTo>
                    <a:pt x="359" y="343"/>
                  </a:lnTo>
                  <a:lnTo>
                    <a:pt x="359" y="343"/>
                  </a:lnTo>
                  <a:lnTo>
                    <a:pt x="367" y="332"/>
                  </a:lnTo>
                  <a:lnTo>
                    <a:pt x="373" y="321"/>
                  </a:lnTo>
                  <a:lnTo>
                    <a:pt x="380" y="308"/>
                  </a:lnTo>
                  <a:lnTo>
                    <a:pt x="384" y="294"/>
                  </a:lnTo>
                  <a:lnTo>
                    <a:pt x="389" y="278"/>
                  </a:lnTo>
                  <a:lnTo>
                    <a:pt x="392" y="262"/>
                  </a:lnTo>
                  <a:lnTo>
                    <a:pt x="395" y="245"/>
                  </a:lnTo>
                  <a:lnTo>
                    <a:pt x="395" y="226"/>
                  </a:lnTo>
                  <a:lnTo>
                    <a:pt x="395" y="226"/>
                  </a:lnTo>
                  <a:lnTo>
                    <a:pt x="395" y="207"/>
                  </a:lnTo>
                  <a:lnTo>
                    <a:pt x="392" y="189"/>
                  </a:lnTo>
                  <a:lnTo>
                    <a:pt x="389" y="173"/>
                  </a:lnTo>
                  <a:lnTo>
                    <a:pt x="384" y="157"/>
                  </a:lnTo>
                  <a:lnTo>
                    <a:pt x="380" y="145"/>
                  </a:lnTo>
                  <a:lnTo>
                    <a:pt x="373" y="130"/>
                  </a:lnTo>
                  <a:lnTo>
                    <a:pt x="367" y="119"/>
                  </a:lnTo>
                  <a:lnTo>
                    <a:pt x="359" y="108"/>
                  </a:lnTo>
                  <a:lnTo>
                    <a:pt x="380" y="108"/>
                  </a:lnTo>
                  <a:lnTo>
                    <a:pt x="380" y="108"/>
                  </a:lnTo>
                  <a:lnTo>
                    <a:pt x="392" y="129"/>
                  </a:lnTo>
                  <a:lnTo>
                    <a:pt x="399" y="140"/>
                  </a:lnTo>
                  <a:lnTo>
                    <a:pt x="405" y="154"/>
                  </a:lnTo>
                  <a:lnTo>
                    <a:pt x="410" y="170"/>
                  </a:lnTo>
                  <a:lnTo>
                    <a:pt x="413" y="186"/>
                  </a:lnTo>
                  <a:lnTo>
                    <a:pt x="416" y="205"/>
                  </a:lnTo>
                  <a:lnTo>
                    <a:pt x="416" y="226"/>
                  </a:lnTo>
                  <a:lnTo>
                    <a:pt x="416" y="226"/>
                  </a:lnTo>
                  <a:lnTo>
                    <a:pt x="416" y="246"/>
                  </a:lnTo>
                  <a:lnTo>
                    <a:pt x="413" y="264"/>
                  </a:lnTo>
                  <a:lnTo>
                    <a:pt x="410" y="281"/>
                  </a:lnTo>
                  <a:lnTo>
                    <a:pt x="405" y="297"/>
                  </a:lnTo>
                  <a:lnTo>
                    <a:pt x="399" y="312"/>
                  </a:lnTo>
                  <a:lnTo>
                    <a:pt x="392" y="323"/>
                  </a:lnTo>
                  <a:lnTo>
                    <a:pt x="380" y="343"/>
                  </a:lnTo>
                  <a:lnTo>
                    <a:pt x="380" y="3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41" name="직사각형 40"/>
            <p:cNvSpPr/>
            <p:nvPr userDrawn="1"/>
          </p:nvSpPr>
          <p:spPr>
            <a:xfrm>
              <a:off x="2056443" y="1056854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grpSp>
          <p:nvGrpSpPr>
            <p:cNvPr id="42" name="그룹 41"/>
            <p:cNvGrpSpPr/>
            <p:nvPr userDrawn="1"/>
          </p:nvGrpSpPr>
          <p:grpSpPr>
            <a:xfrm>
              <a:off x="7310508" y="274500"/>
              <a:ext cx="581119" cy="504059"/>
              <a:chOff x="-1879600" y="4179888"/>
              <a:chExt cx="1017588" cy="882650"/>
            </a:xfrm>
          </p:grpSpPr>
          <p:sp>
            <p:nvSpPr>
              <p:cNvPr id="43" name="Freeform 10"/>
              <p:cNvSpPr>
                <a:spLocks noEditPoints="1"/>
              </p:cNvSpPr>
              <p:nvPr userDrawn="1"/>
            </p:nvSpPr>
            <p:spPr bwMode="auto">
              <a:xfrm>
                <a:off x="-1692275" y="4383088"/>
                <a:ext cx="641350" cy="679450"/>
              </a:xfrm>
              <a:custGeom>
                <a:avLst/>
                <a:gdLst>
                  <a:gd name="T0" fmla="*/ 404 w 404"/>
                  <a:gd name="T1" fmla="*/ 217 h 428"/>
                  <a:gd name="T2" fmla="*/ 404 w 404"/>
                  <a:gd name="T3" fmla="*/ 428 h 428"/>
                  <a:gd name="T4" fmla="*/ 0 w 404"/>
                  <a:gd name="T5" fmla="*/ 428 h 428"/>
                  <a:gd name="T6" fmla="*/ 0 w 404"/>
                  <a:gd name="T7" fmla="*/ 217 h 428"/>
                  <a:gd name="T8" fmla="*/ 202 w 404"/>
                  <a:gd name="T9" fmla="*/ 0 h 428"/>
                  <a:gd name="T10" fmla="*/ 404 w 404"/>
                  <a:gd name="T11" fmla="*/ 217 h 428"/>
                  <a:gd name="T12" fmla="*/ 404 w 404"/>
                  <a:gd name="T13" fmla="*/ 217 h 428"/>
                  <a:gd name="T14" fmla="*/ 368 w 404"/>
                  <a:gd name="T15" fmla="*/ 225 h 428"/>
                  <a:gd name="T16" fmla="*/ 202 w 404"/>
                  <a:gd name="T17" fmla="*/ 46 h 428"/>
                  <a:gd name="T18" fmla="*/ 36 w 404"/>
                  <a:gd name="T19" fmla="*/ 225 h 428"/>
                  <a:gd name="T20" fmla="*/ 36 w 404"/>
                  <a:gd name="T21" fmla="*/ 397 h 428"/>
                  <a:gd name="T22" fmla="*/ 368 w 404"/>
                  <a:gd name="T23" fmla="*/ 397 h 428"/>
                  <a:gd name="T24" fmla="*/ 368 w 404"/>
                  <a:gd name="T25" fmla="*/ 225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4" h="428">
                    <a:moveTo>
                      <a:pt x="404" y="217"/>
                    </a:moveTo>
                    <a:lnTo>
                      <a:pt x="404" y="428"/>
                    </a:lnTo>
                    <a:lnTo>
                      <a:pt x="0" y="428"/>
                    </a:lnTo>
                    <a:lnTo>
                      <a:pt x="0" y="217"/>
                    </a:lnTo>
                    <a:lnTo>
                      <a:pt x="202" y="0"/>
                    </a:lnTo>
                    <a:lnTo>
                      <a:pt x="404" y="217"/>
                    </a:lnTo>
                    <a:lnTo>
                      <a:pt x="404" y="217"/>
                    </a:lnTo>
                    <a:close/>
                    <a:moveTo>
                      <a:pt x="368" y="225"/>
                    </a:moveTo>
                    <a:lnTo>
                      <a:pt x="202" y="46"/>
                    </a:lnTo>
                    <a:lnTo>
                      <a:pt x="36" y="225"/>
                    </a:lnTo>
                    <a:lnTo>
                      <a:pt x="36" y="397"/>
                    </a:lnTo>
                    <a:lnTo>
                      <a:pt x="368" y="397"/>
                    </a:lnTo>
                    <a:lnTo>
                      <a:pt x="368" y="22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44" name="Freeform 11"/>
              <p:cNvSpPr>
                <a:spLocks/>
              </p:cNvSpPr>
              <p:nvPr userDrawn="1"/>
            </p:nvSpPr>
            <p:spPr bwMode="auto">
              <a:xfrm>
                <a:off x="-1879600" y="4179888"/>
                <a:ext cx="1017588" cy="617537"/>
              </a:xfrm>
              <a:custGeom>
                <a:avLst/>
                <a:gdLst>
                  <a:gd name="T0" fmla="*/ 292 w 641"/>
                  <a:gd name="T1" fmla="*/ 13 h 389"/>
                  <a:gd name="T2" fmla="*/ 12 w 641"/>
                  <a:gd name="T3" fmla="*/ 317 h 389"/>
                  <a:gd name="T4" fmla="*/ 12 w 641"/>
                  <a:gd name="T5" fmla="*/ 317 h 389"/>
                  <a:gd name="T6" fmla="*/ 7 w 641"/>
                  <a:gd name="T7" fmla="*/ 323 h 389"/>
                  <a:gd name="T8" fmla="*/ 3 w 641"/>
                  <a:gd name="T9" fmla="*/ 331 h 389"/>
                  <a:gd name="T10" fmla="*/ 2 w 641"/>
                  <a:gd name="T11" fmla="*/ 339 h 389"/>
                  <a:gd name="T12" fmla="*/ 0 w 641"/>
                  <a:gd name="T13" fmla="*/ 346 h 389"/>
                  <a:gd name="T14" fmla="*/ 2 w 641"/>
                  <a:gd name="T15" fmla="*/ 354 h 389"/>
                  <a:gd name="T16" fmla="*/ 3 w 641"/>
                  <a:gd name="T17" fmla="*/ 363 h 389"/>
                  <a:gd name="T18" fmla="*/ 7 w 641"/>
                  <a:gd name="T19" fmla="*/ 369 h 389"/>
                  <a:gd name="T20" fmla="*/ 12 w 641"/>
                  <a:gd name="T21" fmla="*/ 377 h 389"/>
                  <a:gd name="T22" fmla="*/ 12 w 641"/>
                  <a:gd name="T23" fmla="*/ 377 h 389"/>
                  <a:gd name="T24" fmla="*/ 12 w 641"/>
                  <a:gd name="T25" fmla="*/ 377 h 389"/>
                  <a:gd name="T26" fmla="*/ 18 w 641"/>
                  <a:gd name="T27" fmla="*/ 382 h 389"/>
                  <a:gd name="T28" fmla="*/ 25 w 641"/>
                  <a:gd name="T29" fmla="*/ 386 h 389"/>
                  <a:gd name="T30" fmla="*/ 32 w 641"/>
                  <a:gd name="T31" fmla="*/ 389 h 389"/>
                  <a:gd name="T32" fmla="*/ 40 w 641"/>
                  <a:gd name="T33" fmla="*/ 389 h 389"/>
                  <a:gd name="T34" fmla="*/ 46 w 641"/>
                  <a:gd name="T35" fmla="*/ 389 h 389"/>
                  <a:gd name="T36" fmla="*/ 54 w 641"/>
                  <a:gd name="T37" fmla="*/ 386 h 389"/>
                  <a:gd name="T38" fmla="*/ 62 w 641"/>
                  <a:gd name="T39" fmla="*/ 382 h 389"/>
                  <a:gd name="T40" fmla="*/ 67 w 641"/>
                  <a:gd name="T41" fmla="*/ 377 h 389"/>
                  <a:gd name="T42" fmla="*/ 320 w 641"/>
                  <a:gd name="T43" fmla="*/ 102 h 389"/>
                  <a:gd name="T44" fmla="*/ 573 w 641"/>
                  <a:gd name="T45" fmla="*/ 377 h 389"/>
                  <a:gd name="T46" fmla="*/ 573 w 641"/>
                  <a:gd name="T47" fmla="*/ 377 h 389"/>
                  <a:gd name="T48" fmla="*/ 579 w 641"/>
                  <a:gd name="T49" fmla="*/ 382 h 389"/>
                  <a:gd name="T50" fmla="*/ 586 w 641"/>
                  <a:gd name="T51" fmla="*/ 386 h 389"/>
                  <a:gd name="T52" fmla="*/ 593 w 641"/>
                  <a:gd name="T53" fmla="*/ 389 h 389"/>
                  <a:gd name="T54" fmla="*/ 601 w 641"/>
                  <a:gd name="T55" fmla="*/ 389 h 389"/>
                  <a:gd name="T56" fmla="*/ 609 w 641"/>
                  <a:gd name="T57" fmla="*/ 389 h 389"/>
                  <a:gd name="T58" fmla="*/ 615 w 641"/>
                  <a:gd name="T59" fmla="*/ 386 h 389"/>
                  <a:gd name="T60" fmla="*/ 623 w 641"/>
                  <a:gd name="T61" fmla="*/ 382 h 389"/>
                  <a:gd name="T62" fmla="*/ 629 w 641"/>
                  <a:gd name="T63" fmla="*/ 377 h 389"/>
                  <a:gd name="T64" fmla="*/ 629 w 641"/>
                  <a:gd name="T65" fmla="*/ 377 h 389"/>
                  <a:gd name="T66" fmla="*/ 629 w 641"/>
                  <a:gd name="T67" fmla="*/ 377 h 389"/>
                  <a:gd name="T68" fmla="*/ 634 w 641"/>
                  <a:gd name="T69" fmla="*/ 369 h 389"/>
                  <a:gd name="T70" fmla="*/ 637 w 641"/>
                  <a:gd name="T71" fmla="*/ 363 h 389"/>
                  <a:gd name="T72" fmla="*/ 639 w 641"/>
                  <a:gd name="T73" fmla="*/ 354 h 389"/>
                  <a:gd name="T74" fmla="*/ 641 w 641"/>
                  <a:gd name="T75" fmla="*/ 346 h 389"/>
                  <a:gd name="T76" fmla="*/ 639 w 641"/>
                  <a:gd name="T77" fmla="*/ 339 h 389"/>
                  <a:gd name="T78" fmla="*/ 637 w 641"/>
                  <a:gd name="T79" fmla="*/ 331 h 389"/>
                  <a:gd name="T80" fmla="*/ 634 w 641"/>
                  <a:gd name="T81" fmla="*/ 323 h 389"/>
                  <a:gd name="T82" fmla="*/ 629 w 641"/>
                  <a:gd name="T83" fmla="*/ 317 h 389"/>
                  <a:gd name="T84" fmla="*/ 482 w 641"/>
                  <a:gd name="T85" fmla="*/ 158 h 389"/>
                  <a:gd name="T86" fmla="*/ 482 w 641"/>
                  <a:gd name="T87" fmla="*/ 46 h 389"/>
                  <a:gd name="T88" fmla="*/ 423 w 641"/>
                  <a:gd name="T89" fmla="*/ 46 h 389"/>
                  <a:gd name="T90" fmla="*/ 423 w 641"/>
                  <a:gd name="T91" fmla="*/ 93 h 389"/>
                  <a:gd name="T92" fmla="*/ 348 w 641"/>
                  <a:gd name="T93" fmla="*/ 13 h 389"/>
                  <a:gd name="T94" fmla="*/ 348 w 641"/>
                  <a:gd name="T95" fmla="*/ 13 h 389"/>
                  <a:gd name="T96" fmla="*/ 342 w 641"/>
                  <a:gd name="T97" fmla="*/ 8 h 389"/>
                  <a:gd name="T98" fmla="*/ 335 w 641"/>
                  <a:gd name="T99" fmla="*/ 4 h 389"/>
                  <a:gd name="T100" fmla="*/ 328 w 641"/>
                  <a:gd name="T101" fmla="*/ 1 h 389"/>
                  <a:gd name="T102" fmla="*/ 320 w 641"/>
                  <a:gd name="T103" fmla="*/ 0 h 389"/>
                  <a:gd name="T104" fmla="*/ 320 w 641"/>
                  <a:gd name="T105" fmla="*/ 0 h 389"/>
                  <a:gd name="T106" fmla="*/ 312 w 641"/>
                  <a:gd name="T107" fmla="*/ 1 h 389"/>
                  <a:gd name="T108" fmla="*/ 306 w 641"/>
                  <a:gd name="T109" fmla="*/ 4 h 389"/>
                  <a:gd name="T110" fmla="*/ 298 w 641"/>
                  <a:gd name="T111" fmla="*/ 8 h 389"/>
                  <a:gd name="T112" fmla="*/ 292 w 641"/>
                  <a:gd name="T113" fmla="*/ 13 h 389"/>
                  <a:gd name="T114" fmla="*/ 292 w 641"/>
                  <a:gd name="T115" fmla="*/ 1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1" h="389">
                    <a:moveTo>
                      <a:pt x="292" y="13"/>
                    </a:moveTo>
                    <a:lnTo>
                      <a:pt x="12" y="317"/>
                    </a:lnTo>
                    <a:lnTo>
                      <a:pt x="12" y="317"/>
                    </a:lnTo>
                    <a:lnTo>
                      <a:pt x="7" y="323"/>
                    </a:lnTo>
                    <a:lnTo>
                      <a:pt x="3" y="331"/>
                    </a:lnTo>
                    <a:lnTo>
                      <a:pt x="2" y="339"/>
                    </a:lnTo>
                    <a:lnTo>
                      <a:pt x="0" y="346"/>
                    </a:lnTo>
                    <a:lnTo>
                      <a:pt x="2" y="354"/>
                    </a:lnTo>
                    <a:lnTo>
                      <a:pt x="3" y="363"/>
                    </a:lnTo>
                    <a:lnTo>
                      <a:pt x="7" y="369"/>
                    </a:lnTo>
                    <a:lnTo>
                      <a:pt x="12" y="377"/>
                    </a:lnTo>
                    <a:lnTo>
                      <a:pt x="12" y="377"/>
                    </a:lnTo>
                    <a:lnTo>
                      <a:pt x="12" y="377"/>
                    </a:lnTo>
                    <a:lnTo>
                      <a:pt x="18" y="382"/>
                    </a:lnTo>
                    <a:lnTo>
                      <a:pt x="25" y="386"/>
                    </a:lnTo>
                    <a:lnTo>
                      <a:pt x="32" y="389"/>
                    </a:lnTo>
                    <a:lnTo>
                      <a:pt x="40" y="389"/>
                    </a:lnTo>
                    <a:lnTo>
                      <a:pt x="46" y="389"/>
                    </a:lnTo>
                    <a:lnTo>
                      <a:pt x="54" y="386"/>
                    </a:lnTo>
                    <a:lnTo>
                      <a:pt x="62" y="382"/>
                    </a:lnTo>
                    <a:lnTo>
                      <a:pt x="67" y="377"/>
                    </a:lnTo>
                    <a:lnTo>
                      <a:pt x="320" y="102"/>
                    </a:lnTo>
                    <a:lnTo>
                      <a:pt x="573" y="377"/>
                    </a:lnTo>
                    <a:lnTo>
                      <a:pt x="573" y="377"/>
                    </a:lnTo>
                    <a:lnTo>
                      <a:pt x="579" y="382"/>
                    </a:lnTo>
                    <a:lnTo>
                      <a:pt x="586" y="386"/>
                    </a:lnTo>
                    <a:lnTo>
                      <a:pt x="593" y="389"/>
                    </a:lnTo>
                    <a:lnTo>
                      <a:pt x="601" y="389"/>
                    </a:lnTo>
                    <a:lnTo>
                      <a:pt x="609" y="389"/>
                    </a:lnTo>
                    <a:lnTo>
                      <a:pt x="615" y="386"/>
                    </a:lnTo>
                    <a:lnTo>
                      <a:pt x="623" y="382"/>
                    </a:lnTo>
                    <a:lnTo>
                      <a:pt x="629" y="377"/>
                    </a:lnTo>
                    <a:lnTo>
                      <a:pt x="629" y="377"/>
                    </a:lnTo>
                    <a:lnTo>
                      <a:pt x="629" y="377"/>
                    </a:lnTo>
                    <a:lnTo>
                      <a:pt x="634" y="369"/>
                    </a:lnTo>
                    <a:lnTo>
                      <a:pt x="637" y="363"/>
                    </a:lnTo>
                    <a:lnTo>
                      <a:pt x="639" y="354"/>
                    </a:lnTo>
                    <a:lnTo>
                      <a:pt x="641" y="346"/>
                    </a:lnTo>
                    <a:lnTo>
                      <a:pt x="639" y="339"/>
                    </a:lnTo>
                    <a:lnTo>
                      <a:pt x="637" y="331"/>
                    </a:lnTo>
                    <a:lnTo>
                      <a:pt x="634" y="323"/>
                    </a:lnTo>
                    <a:lnTo>
                      <a:pt x="629" y="317"/>
                    </a:lnTo>
                    <a:lnTo>
                      <a:pt x="482" y="158"/>
                    </a:lnTo>
                    <a:lnTo>
                      <a:pt x="482" y="46"/>
                    </a:lnTo>
                    <a:lnTo>
                      <a:pt x="423" y="46"/>
                    </a:lnTo>
                    <a:lnTo>
                      <a:pt x="423" y="93"/>
                    </a:lnTo>
                    <a:lnTo>
                      <a:pt x="348" y="13"/>
                    </a:lnTo>
                    <a:lnTo>
                      <a:pt x="348" y="13"/>
                    </a:lnTo>
                    <a:lnTo>
                      <a:pt x="342" y="8"/>
                    </a:lnTo>
                    <a:lnTo>
                      <a:pt x="335" y="4"/>
                    </a:lnTo>
                    <a:lnTo>
                      <a:pt x="328" y="1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12" y="1"/>
                    </a:lnTo>
                    <a:lnTo>
                      <a:pt x="306" y="4"/>
                    </a:lnTo>
                    <a:lnTo>
                      <a:pt x="298" y="8"/>
                    </a:lnTo>
                    <a:lnTo>
                      <a:pt x="292" y="13"/>
                    </a:lnTo>
                    <a:lnTo>
                      <a:pt x="292" y="1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45" name="Freeform 12"/>
              <p:cNvSpPr>
                <a:spLocks noEditPoints="1"/>
              </p:cNvSpPr>
              <p:nvPr userDrawn="1"/>
            </p:nvSpPr>
            <p:spPr bwMode="auto">
              <a:xfrm>
                <a:off x="-1485900" y="4654550"/>
                <a:ext cx="227013" cy="198437"/>
              </a:xfrm>
              <a:custGeom>
                <a:avLst/>
                <a:gdLst>
                  <a:gd name="T0" fmla="*/ 0 w 143"/>
                  <a:gd name="T1" fmla="*/ 0 h 125"/>
                  <a:gd name="T2" fmla="*/ 65 w 143"/>
                  <a:gd name="T3" fmla="*/ 0 h 125"/>
                  <a:gd name="T4" fmla="*/ 65 w 143"/>
                  <a:gd name="T5" fmla="*/ 58 h 125"/>
                  <a:gd name="T6" fmla="*/ 0 w 143"/>
                  <a:gd name="T7" fmla="*/ 58 h 125"/>
                  <a:gd name="T8" fmla="*/ 0 w 143"/>
                  <a:gd name="T9" fmla="*/ 0 h 125"/>
                  <a:gd name="T10" fmla="*/ 0 w 143"/>
                  <a:gd name="T11" fmla="*/ 0 h 125"/>
                  <a:gd name="T12" fmla="*/ 78 w 143"/>
                  <a:gd name="T13" fmla="*/ 0 h 125"/>
                  <a:gd name="T14" fmla="*/ 143 w 143"/>
                  <a:gd name="T15" fmla="*/ 0 h 125"/>
                  <a:gd name="T16" fmla="*/ 143 w 143"/>
                  <a:gd name="T17" fmla="*/ 58 h 125"/>
                  <a:gd name="T18" fmla="*/ 78 w 143"/>
                  <a:gd name="T19" fmla="*/ 58 h 125"/>
                  <a:gd name="T20" fmla="*/ 78 w 143"/>
                  <a:gd name="T21" fmla="*/ 0 h 125"/>
                  <a:gd name="T22" fmla="*/ 78 w 143"/>
                  <a:gd name="T23" fmla="*/ 0 h 125"/>
                  <a:gd name="T24" fmla="*/ 143 w 143"/>
                  <a:gd name="T25" fmla="*/ 68 h 125"/>
                  <a:gd name="T26" fmla="*/ 143 w 143"/>
                  <a:gd name="T27" fmla="*/ 125 h 125"/>
                  <a:gd name="T28" fmla="*/ 78 w 143"/>
                  <a:gd name="T29" fmla="*/ 125 h 125"/>
                  <a:gd name="T30" fmla="*/ 78 w 143"/>
                  <a:gd name="T31" fmla="*/ 68 h 125"/>
                  <a:gd name="T32" fmla="*/ 143 w 143"/>
                  <a:gd name="T33" fmla="*/ 68 h 125"/>
                  <a:gd name="T34" fmla="*/ 143 w 143"/>
                  <a:gd name="T35" fmla="*/ 68 h 125"/>
                  <a:gd name="T36" fmla="*/ 65 w 143"/>
                  <a:gd name="T37" fmla="*/ 125 h 125"/>
                  <a:gd name="T38" fmla="*/ 0 w 143"/>
                  <a:gd name="T39" fmla="*/ 125 h 125"/>
                  <a:gd name="T40" fmla="*/ 0 w 143"/>
                  <a:gd name="T41" fmla="*/ 68 h 125"/>
                  <a:gd name="T42" fmla="*/ 65 w 143"/>
                  <a:gd name="T43" fmla="*/ 68 h 125"/>
                  <a:gd name="T44" fmla="*/ 65 w 143"/>
                  <a:gd name="T45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3" h="125">
                    <a:moveTo>
                      <a:pt x="0" y="0"/>
                    </a:moveTo>
                    <a:lnTo>
                      <a:pt x="65" y="0"/>
                    </a:lnTo>
                    <a:lnTo>
                      <a:pt x="65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78" y="0"/>
                    </a:moveTo>
                    <a:lnTo>
                      <a:pt x="143" y="0"/>
                    </a:lnTo>
                    <a:lnTo>
                      <a:pt x="143" y="58"/>
                    </a:lnTo>
                    <a:lnTo>
                      <a:pt x="78" y="58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  <a:moveTo>
                      <a:pt x="143" y="68"/>
                    </a:moveTo>
                    <a:lnTo>
                      <a:pt x="143" y="125"/>
                    </a:lnTo>
                    <a:lnTo>
                      <a:pt x="78" y="125"/>
                    </a:lnTo>
                    <a:lnTo>
                      <a:pt x="78" y="68"/>
                    </a:lnTo>
                    <a:lnTo>
                      <a:pt x="143" y="68"/>
                    </a:lnTo>
                    <a:lnTo>
                      <a:pt x="143" y="68"/>
                    </a:lnTo>
                    <a:close/>
                    <a:moveTo>
                      <a:pt x="65" y="125"/>
                    </a:moveTo>
                    <a:lnTo>
                      <a:pt x="0" y="125"/>
                    </a:lnTo>
                    <a:lnTo>
                      <a:pt x="0" y="68"/>
                    </a:lnTo>
                    <a:lnTo>
                      <a:pt x="65" y="68"/>
                    </a:lnTo>
                    <a:lnTo>
                      <a:pt x="65" y="12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 userDrawn="1"/>
          </p:nvSpPr>
          <p:spPr>
            <a:xfrm>
              <a:off x="3072970" y="41945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0" name="직사각형 49"/>
            <p:cNvSpPr/>
            <p:nvPr userDrawn="1"/>
          </p:nvSpPr>
          <p:spPr>
            <a:xfrm>
              <a:off x="1045281" y="41944"/>
              <a:ext cx="1984079" cy="969170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1" name="직사각형 50"/>
            <p:cNvSpPr/>
            <p:nvPr userDrawn="1"/>
          </p:nvSpPr>
          <p:spPr>
            <a:xfrm>
              <a:off x="32500" y="41945"/>
              <a:ext cx="969170" cy="969170"/>
            </a:xfrm>
            <a:prstGeom prst="rect">
              <a:avLst/>
            </a:prstGeom>
            <a:solidFill>
              <a:srgbClr val="96529F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2" name="직사각형 51"/>
            <p:cNvSpPr/>
            <p:nvPr userDrawn="1"/>
          </p:nvSpPr>
          <p:spPr>
            <a:xfrm>
              <a:off x="32500" y="1056854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4" name="직사각형 53"/>
            <p:cNvSpPr/>
            <p:nvPr userDrawn="1"/>
          </p:nvSpPr>
          <p:spPr>
            <a:xfrm>
              <a:off x="32500" y="2070849"/>
              <a:ext cx="969170" cy="969170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5" name="직사각형 54"/>
            <p:cNvSpPr/>
            <p:nvPr userDrawn="1"/>
          </p:nvSpPr>
          <p:spPr>
            <a:xfrm>
              <a:off x="3072970" y="1056854"/>
              <a:ext cx="1984399" cy="969327"/>
            </a:xfrm>
            <a:prstGeom prst="rect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6" name="직사각형 55"/>
            <p:cNvSpPr/>
            <p:nvPr userDrawn="1"/>
          </p:nvSpPr>
          <p:spPr>
            <a:xfrm>
              <a:off x="4088199" y="41945"/>
              <a:ext cx="969170" cy="969170"/>
            </a:xfrm>
            <a:prstGeom prst="rect">
              <a:avLst/>
            </a:prstGeom>
            <a:solidFill>
              <a:srgbClr val="AACAD5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7" name="Freeform 39"/>
            <p:cNvSpPr>
              <a:spLocks noEditPoints="1"/>
            </p:cNvSpPr>
            <p:nvPr userDrawn="1"/>
          </p:nvSpPr>
          <p:spPr bwMode="auto">
            <a:xfrm>
              <a:off x="291396" y="1364958"/>
              <a:ext cx="451378" cy="436543"/>
            </a:xfrm>
            <a:custGeom>
              <a:avLst/>
              <a:gdLst>
                <a:gd name="T0" fmla="*/ 3 w 639"/>
                <a:gd name="T1" fmla="*/ 0 h 618"/>
                <a:gd name="T2" fmla="*/ 0 w 639"/>
                <a:gd name="T3" fmla="*/ 0 h 618"/>
                <a:gd name="T4" fmla="*/ 0 w 639"/>
                <a:gd name="T5" fmla="*/ 463 h 618"/>
                <a:gd name="T6" fmla="*/ 0 w 639"/>
                <a:gd name="T7" fmla="*/ 466 h 618"/>
                <a:gd name="T8" fmla="*/ 192 w 639"/>
                <a:gd name="T9" fmla="*/ 466 h 618"/>
                <a:gd name="T10" fmla="*/ 421 w 639"/>
                <a:gd name="T11" fmla="*/ 617 h 618"/>
                <a:gd name="T12" fmla="*/ 422 w 639"/>
                <a:gd name="T13" fmla="*/ 618 h 618"/>
                <a:gd name="T14" fmla="*/ 422 w 639"/>
                <a:gd name="T15" fmla="*/ 618 h 618"/>
                <a:gd name="T16" fmla="*/ 426 w 639"/>
                <a:gd name="T17" fmla="*/ 615 h 618"/>
                <a:gd name="T18" fmla="*/ 426 w 639"/>
                <a:gd name="T19" fmla="*/ 613 h 618"/>
                <a:gd name="T20" fmla="*/ 635 w 639"/>
                <a:gd name="T21" fmla="*/ 466 h 618"/>
                <a:gd name="T22" fmla="*/ 637 w 639"/>
                <a:gd name="T23" fmla="*/ 466 h 618"/>
                <a:gd name="T24" fmla="*/ 639 w 639"/>
                <a:gd name="T25" fmla="*/ 3 h 618"/>
                <a:gd name="T26" fmla="*/ 637 w 639"/>
                <a:gd name="T27" fmla="*/ 0 h 618"/>
                <a:gd name="T28" fmla="*/ 635 w 639"/>
                <a:gd name="T29" fmla="*/ 0 h 618"/>
                <a:gd name="T30" fmla="*/ 210 w 639"/>
                <a:gd name="T31" fmla="*/ 345 h 618"/>
                <a:gd name="T32" fmla="*/ 219 w 639"/>
                <a:gd name="T33" fmla="*/ 312 h 618"/>
                <a:gd name="T34" fmla="*/ 256 w 639"/>
                <a:gd name="T35" fmla="*/ 272 h 618"/>
                <a:gd name="T36" fmla="*/ 249 w 639"/>
                <a:gd name="T37" fmla="*/ 291 h 618"/>
                <a:gd name="T38" fmla="*/ 233 w 639"/>
                <a:gd name="T39" fmla="*/ 329 h 618"/>
                <a:gd name="T40" fmla="*/ 227 w 639"/>
                <a:gd name="T41" fmla="*/ 342 h 618"/>
                <a:gd name="T42" fmla="*/ 238 w 639"/>
                <a:gd name="T43" fmla="*/ 210 h 618"/>
                <a:gd name="T44" fmla="*/ 227 w 639"/>
                <a:gd name="T45" fmla="*/ 205 h 618"/>
                <a:gd name="T46" fmla="*/ 222 w 639"/>
                <a:gd name="T47" fmla="*/ 192 h 618"/>
                <a:gd name="T48" fmla="*/ 224 w 639"/>
                <a:gd name="T49" fmla="*/ 185 h 618"/>
                <a:gd name="T50" fmla="*/ 232 w 639"/>
                <a:gd name="T51" fmla="*/ 175 h 618"/>
                <a:gd name="T52" fmla="*/ 240 w 639"/>
                <a:gd name="T53" fmla="*/ 173 h 618"/>
                <a:gd name="T54" fmla="*/ 251 w 639"/>
                <a:gd name="T55" fmla="*/ 178 h 618"/>
                <a:gd name="T56" fmla="*/ 256 w 639"/>
                <a:gd name="T57" fmla="*/ 192 h 618"/>
                <a:gd name="T58" fmla="*/ 256 w 639"/>
                <a:gd name="T59" fmla="*/ 199 h 618"/>
                <a:gd name="T60" fmla="*/ 246 w 639"/>
                <a:gd name="T61" fmla="*/ 208 h 618"/>
                <a:gd name="T62" fmla="*/ 238 w 639"/>
                <a:gd name="T63" fmla="*/ 210 h 618"/>
                <a:gd name="T64" fmla="*/ 273 w 639"/>
                <a:gd name="T65" fmla="*/ 240 h 618"/>
                <a:gd name="T66" fmla="*/ 345 w 639"/>
                <a:gd name="T67" fmla="*/ 221 h 618"/>
                <a:gd name="T68" fmla="*/ 380 w 639"/>
                <a:gd name="T69" fmla="*/ 343 h 618"/>
                <a:gd name="T70" fmla="*/ 359 w 639"/>
                <a:gd name="T71" fmla="*/ 343 h 618"/>
                <a:gd name="T72" fmla="*/ 373 w 639"/>
                <a:gd name="T73" fmla="*/ 321 h 618"/>
                <a:gd name="T74" fmla="*/ 384 w 639"/>
                <a:gd name="T75" fmla="*/ 294 h 618"/>
                <a:gd name="T76" fmla="*/ 392 w 639"/>
                <a:gd name="T77" fmla="*/ 262 h 618"/>
                <a:gd name="T78" fmla="*/ 395 w 639"/>
                <a:gd name="T79" fmla="*/ 226 h 618"/>
                <a:gd name="T80" fmla="*/ 395 w 639"/>
                <a:gd name="T81" fmla="*/ 207 h 618"/>
                <a:gd name="T82" fmla="*/ 389 w 639"/>
                <a:gd name="T83" fmla="*/ 173 h 618"/>
                <a:gd name="T84" fmla="*/ 380 w 639"/>
                <a:gd name="T85" fmla="*/ 145 h 618"/>
                <a:gd name="T86" fmla="*/ 367 w 639"/>
                <a:gd name="T87" fmla="*/ 119 h 618"/>
                <a:gd name="T88" fmla="*/ 380 w 639"/>
                <a:gd name="T89" fmla="*/ 108 h 618"/>
                <a:gd name="T90" fmla="*/ 392 w 639"/>
                <a:gd name="T91" fmla="*/ 129 h 618"/>
                <a:gd name="T92" fmla="*/ 405 w 639"/>
                <a:gd name="T93" fmla="*/ 154 h 618"/>
                <a:gd name="T94" fmla="*/ 413 w 639"/>
                <a:gd name="T95" fmla="*/ 186 h 618"/>
                <a:gd name="T96" fmla="*/ 416 w 639"/>
                <a:gd name="T97" fmla="*/ 226 h 618"/>
                <a:gd name="T98" fmla="*/ 416 w 639"/>
                <a:gd name="T99" fmla="*/ 246 h 618"/>
                <a:gd name="T100" fmla="*/ 410 w 639"/>
                <a:gd name="T101" fmla="*/ 281 h 618"/>
                <a:gd name="T102" fmla="*/ 399 w 639"/>
                <a:gd name="T103" fmla="*/ 312 h 618"/>
                <a:gd name="T104" fmla="*/ 380 w 639"/>
                <a:gd name="T105" fmla="*/ 34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9" h="618">
                  <a:moveTo>
                    <a:pt x="635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463"/>
                  </a:lnTo>
                  <a:lnTo>
                    <a:pt x="0" y="463"/>
                  </a:lnTo>
                  <a:lnTo>
                    <a:pt x="0" y="466"/>
                  </a:lnTo>
                  <a:lnTo>
                    <a:pt x="3" y="466"/>
                  </a:lnTo>
                  <a:lnTo>
                    <a:pt x="192" y="466"/>
                  </a:lnTo>
                  <a:lnTo>
                    <a:pt x="421" y="617"/>
                  </a:lnTo>
                  <a:lnTo>
                    <a:pt x="421" y="617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4" y="617"/>
                  </a:lnTo>
                  <a:lnTo>
                    <a:pt x="426" y="615"/>
                  </a:lnTo>
                  <a:lnTo>
                    <a:pt x="426" y="615"/>
                  </a:lnTo>
                  <a:lnTo>
                    <a:pt x="426" y="613"/>
                  </a:lnTo>
                  <a:lnTo>
                    <a:pt x="381" y="466"/>
                  </a:lnTo>
                  <a:lnTo>
                    <a:pt x="635" y="466"/>
                  </a:lnTo>
                  <a:lnTo>
                    <a:pt x="635" y="466"/>
                  </a:lnTo>
                  <a:lnTo>
                    <a:pt x="637" y="466"/>
                  </a:lnTo>
                  <a:lnTo>
                    <a:pt x="639" y="463"/>
                  </a:lnTo>
                  <a:lnTo>
                    <a:pt x="639" y="3"/>
                  </a:lnTo>
                  <a:lnTo>
                    <a:pt x="639" y="3"/>
                  </a:lnTo>
                  <a:lnTo>
                    <a:pt x="637" y="0"/>
                  </a:lnTo>
                  <a:lnTo>
                    <a:pt x="635" y="0"/>
                  </a:lnTo>
                  <a:lnTo>
                    <a:pt x="635" y="0"/>
                  </a:lnTo>
                  <a:close/>
                  <a:moveTo>
                    <a:pt x="227" y="342"/>
                  </a:moveTo>
                  <a:lnTo>
                    <a:pt x="210" y="345"/>
                  </a:lnTo>
                  <a:lnTo>
                    <a:pt x="210" y="345"/>
                  </a:lnTo>
                  <a:lnTo>
                    <a:pt x="219" y="312"/>
                  </a:lnTo>
                  <a:lnTo>
                    <a:pt x="227" y="275"/>
                  </a:lnTo>
                  <a:lnTo>
                    <a:pt x="256" y="272"/>
                  </a:lnTo>
                  <a:lnTo>
                    <a:pt x="256" y="272"/>
                  </a:lnTo>
                  <a:lnTo>
                    <a:pt x="249" y="291"/>
                  </a:lnTo>
                  <a:lnTo>
                    <a:pt x="241" y="312"/>
                  </a:lnTo>
                  <a:lnTo>
                    <a:pt x="233" y="329"/>
                  </a:lnTo>
                  <a:lnTo>
                    <a:pt x="227" y="342"/>
                  </a:lnTo>
                  <a:lnTo>
                    <a:pt x="227" y="342"/>
                  </a:lnTo>
                  <a:close/>
                  <a:moveTo>
                    <a:pt x="238" y="210"/>
                  </a:moveTo>
                  <a:lnTo>
                    <a:pt x="238" y="210"/>
                  </a:lnTo>
                  <a:lnTo>
                    <a:pt x="232" y="208"/>
                  </a:lnTo>
                  <a:lnTo>
                    <a:pt x="227" y="205"/>
                  </a:lnTo>
                  <a:lnTo>
                    <a:pt x="224" y="199"/>
                  </a:lnTo>
                  <a:lnTo>
                    <a:pt x="222" y="192"/>
                  </a:lnTo>
                  <a:lnTo>
                    <a:pt x="222" y="192"/>
                  </a:lnTo>
                  <a:lnTo>
                    <a:pt x="224" y="185"/>
                  </a:lnTo>
                  <a:lnTo>
                    <a:pt x="227" y="178"/>
                  </a:lnTo>
                  <a:lnTo>
                    <a:pt x="232" y="175"/>
                  </a:lnTo>
                  <a:lnTo>
                    <a:pt x="240" y="173"/>
                  </a:lnTo>
                  <a:lnTo>
                    <a:pt x="240" y="173"/>
                  </a:lnTo>
                  <a:lnTo>
                    <a:pt x="246" y="175"/>
                  </a:lnTo>
                  <a:lnTo>
                    <a:pt x="251" y="178"/>
                  </a:lnTo>
                  <a:lnTo>
                    <a:pt x="256" y="185"/>
                  </a:lnTo>
                  <a:lnTo>
                    <a:pt x="256" y="192"/>
                  </a:lnTo>
                  <a:lnTo>
                    <a:pt x="256" y="192"/>
                  </a:lnTo>
                  <a:lnTo>
                    <a:pt x="256" y="199"/>
                  </a:lnTo>
                  <a:lnTo>
                    <a:pt x="251" y="205"/>
                  </a:lnTo>
                  <a:lnTo>
                    <a:pt x="246" y="208"/>
                  </a:lnTo>
                  <a:lnTo>
                    <a:pt x="238" y="210"/>
                  </a:lnTo>
                  <a:lnTo>
                    <a:pt x="238" y="210"/>
                  </a:lnTo>
                  <a:close/>
                  <a:moveTo>
                    <a:pt x="345" y="240"/>
                  </a:moveTo>
                  <a:lnTo>
                    <a:pt x="273" y="240"/>
                  </a:lnTo>
                  <a:lnTo>
                    <a:pt x="273" y="221"/>
                  </a:lnTo>
                  <a:lnTo>
                    <a:pt x="345" y="221"/>
                  </a:lnTo>
                  <a:lnTo>
                    <a:pt x="345" y="240"/>
                  </a:lnTo>
                  <a:close/>
                  <a:moveTo>
                    <a:pt x="380" y="343"/>
                  </a:moveTo>
                  <a:lnTo>
                    <a:pt x="359" y="343"/>
                  </a:lnTo>
                  <a:lnTo>
                    <a:pt x="359" y="343"/>
                  </a:lnTo>
                  <a:lnTo>
                    <a:pt x="367" y="332"/>
                  </a:lnTo>
                  <a:lnTo>
                    <a:pt x="373" y="321"/>
                  </a:lnTo>
                  <a:lnTo>
                    <a:pt x="380" y="308"/>
                  </a:lnTo>
                  <a:lnTo>
                    <a:pt x="384" y="294"/>
                  </a:lnTo>
                  <a:lnTo>
                    <a:pt x="389" y="278"/>
                  </a:lnTo>
                  <a:lnTo>
                    <a:pt x="392" y="262"/>
                  </a:lnTo>
                  <a:lnTo>
                    <a:pt x="395" y="245"/>
                  </a:lnTo>
                  <a:lnTo>
                    <a:pt x="395" y="226"/>
                  </a:lnTo>
                  <a:lnTo>
                    <a:pt x="395" y="226"/>
                  </a:lnTo>
                  <a:lnTo>
                    <a:pt x="395" y="207"/>
                  </a:lnTo>
                  <a:lnTo>
                    <a:pt x="392" y="189"/>
                  </a:lnTo>
                  <a:lnTo>
                    <a:pt x="389" y="173"/>
                  </a:lnTo>
                  <a:lnTo>
                    <a:pt x="384" y="157"/>
                  </a:lnTo>
                  <a:lnTo>
                    <a:pt x="380" y="145"/>
                  </a:lnTo>
                  <a:lnTo>
                    <a:pt x="373" y="130"/>
                  </a:lnTo>
                  <a:lnTo>
                    <a:pt x="367" y="119"/>
                  </a:lnTo>
                  <a:lnTo>
                    <a:pt x="359" y="108"/>
                  </a:lnTo>
                  <a:lnTo>
                    <a:pt x="380" y="108"/>
                  </a:lnTo>
                  <a:lnTo>
                    <a:pt x="380" y="108"/>
                  </a:lnTo>
                  <a:lnTo>
                    <a:pt x="392" y="129"/>
                  </a:lnTo>
                  <a:lnTo>
                    <a:pt x="399" y="140"/>
                  </a:lnTo>
                  <a:lnTo>
                    <a:pt x="405" y="154"/>
                  </a:lnTo>
                  <a:lnTo>
                    <a:pt x="410" y="170"/>
                  </a:lnTo>
                  <a:lnTo>
                    <a:pt x="413" y="186"/>
                  </a:lnTo>
                  <a:lnTo>
                    <a:pt x="416" y="205"/>
                  </a:lnTo>
                  <a:lnTo>
                    <a:pt x="416" y="226"/>
                  </a:lnTo>
                  <a:lnTo>
                    <a:pt x="416" y="226"/>
                  </a:lnTo>
                  <a:lnTo>
                    <a:pt x="416" y="246"/>
                  </a:lnTo>
                  <a:lnTo>
                    <a:pt x="413" y="264"/>
                  </a:lnTo>
                  <a:lnTo>
                    <a:pt x="410" y="281"/>
                  </a:lnTo>
                  <a:lnTo>
                    <a:pt x="405" y="297"/>
                  </a:lnTo>
                  <a:lnTo>
                    <a:pt x="399" y="312"/>
                  </a:lnTo>
                  <a:lnTo>
                    <a:pt x="392" y="323"/>
                  </a:lnTo>
                  <a:lnTo>
                    <a:pt x="380" y="343"/>
                  </a:lnTo>
                  <a:lnTo>
                    <a:pt x="380" y="34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grpSp>
          <p:nvGrpSpPr>
            <p:cNvPr id="58" name="그룹 57"/>
            <p:cNvGrpSpPr/>
            <p:nvPr userDrawn="1"/>
          </p:nvGrpSpPr>
          <p:grpSpPr>
            <a:xfrm>
              <a:off x="299536" y="2333815"/>
              <a:ext cx="443238" cy="443238"/>
              <a:chOff x="-1806575" y="1357313"/>
              <a:chExt cx="911225" cy="911225"/>
            </a:xfrm>
          </p:grpSpPr>
          <p:sp>
            <p:nvSpPr>
              <p:cNvPr id="59" name="Freeform 15"/>
              <p:cNvSpPr>
                <a:spLocks/>
              </p:cNvSpPr>
              <p:nvPr userDrawn="1"/>
            </p:nvSpPr>
            <p:spPr bwMode="auto">
              <a:xfrm>
                <a:off x="-1419225" y="1825625"/>
                <a:ext cx="258763" cy="304800"/>
              </a:xfrm>
              <a:custGeom>
                <a:avLst/>
                <a:gdLst>
                  <a:gd name="T0" fmla="*/ 20 w 163"/>
                  <a:gd name="T1" fmla="*/ 84 h 192"/>
                  <a:gd name="T2" fmla="*/ 27 w 163"/>
                  <a:gd name="T3" fmla="*/ 94 h 192"/>
                  <a:gd name="T4" fmla="*/ 32 w 163"/>
                  <a:gd name="T5" fmla="*/ 96 h 192"/>
                  <a:gd name="T6" fmla="*/ 38 w 163"/>
                  <a:gd name="T7" fmla="*/ 95 h 192"/>
                  <a:gd name="T8" fmla="*/ 50 w 163"/>
                  <a:gd name="T9" fmla="*/ 89 h 192"/>
                  <a:gd name="T10" fmla="*/ 58 w 163"/>
                  <a:gd name="T11" fmla="*/ 87 h 192"/>
                  <a:gd name="T12" fmla="*/ 68 w 163"/>
                  <a:gd name="T13" fmla="*/ 90 h 192"/>
                  <a:gd name="T14" fmla="*/ 73 w 163"/>
                  <a:gd name="T15" fmla="*/ 98 h 192"/>
                  <a:gd name="T16" fmla="*/ 76 w 163"/>
                  <a:gd name="T17" fmla="*/ 103 h 192"/>
                  <a:gd name="T18" fmla="*/ 77 w 163"/>
                  <a:gd name="T19" fmla="*/ 126 h 192"/>
                  <a:gd name="T20" fmla="*/ 77 w 163"/>
                  <a:gd name="T21" fmla="*/ 150 h 192"/>
                  <a:gd name="T22" fmla="*/ 80 w 163"/>
                  <a:gd name="T23" fmla="*/ 172 h 192"/>
                  <a:gd name="T24" fmla="*/ 92 w 163"/>
                  <a:gd name="T25" fmla="*/ 183 h 192"/>
                  <a:gd name="T26" fmla="*/ 104 w 163"/>
                  <a:gd name="T27" fmla="*/ 191 h 192"/>
                  <a:gd name="T28" fmla="*/ 107 w 163"/>
                  <a:gd name="T29" fmla="*/ 192 h 192"/>
                  <a:gd name="T30" fmla="*/ 112 w 163"/>
                  <a:gd name="T31" fmla="*/ 190 h 192"/>
                  <a:gd name="T32" fmla="*/ 127 w 163"/>
                  <a:gd name="T33" fmla="*/ 176 h 192"/>
                  <a:gd name="T34" fmla="*/ 131 w 163"/>
                  <a:gd name="T35" fmla="*/ 169 h 192"/>
                  <a:gd name="T36" fmla="*/ 138 w 163"/>
                  <a:gd name="T37" fmla="*/ 151 h 192"/>
                  <a:gd name="T38" fmla="*/ 140 w 163"/>
                  <a:gd name="T39" fmla="*/ 115 h 192"/>
                  <a:gd name="T40" fmla="*/ 141 w 163"/>
                  <a:gd name="T41" fmla="*/ 112 h 192"/>
                  <a:gd name="T42" fmla="*/ 153 w 163"/>
                  <a:gd name="T43" fmla="*/ 98 h 192"/>
                  <a:gd name="T44" fmla="*/ 156 w 163"/>
                  <a:gd name="T45" fmla="*/ 92 h 192"/>
                  <a:gd name="T46" fmla="*/ 163 w 163"/>
                  <a:gd name="T47" fmla="*/ 80 h 192"/>
                  <a:gd name="T48" fmla="*/ 163 w 163"/>
                  <a:gd name="T49" fmla="*/ 75 h 192"/>
                  <a:gd name="T50" fmla="*/ 160 w 163"/>
                  <a:gd name="T51" fmla="*/ 72 h 192"/>
                  <a:gd name="T52" fmla="*/ 151 w 163"/>
                  <a:gd name="T53" fmla="*/ 72 h 192"/>
                  <a:gd name="T54" fmla="*/ 146 w 163"/>
                  <a:gd name="T55" fmla="*/ 72 h 192"/>
                  <a:gd name="T56" fmla="*/ 142 w 163"/>
                  <a:gd name="T57" fmla="*/ 68 h 192"/>
                  <a:gd name="T58" fmla="*/ 136 w 163"/>
                  <a:gd name="T59" fmla="*/ 55 h 192"/>
                  <a:gd name="T60" fmla="*/ 135 w 163"/>
                  <a:gd name="T61" fmla="*/ 49 h 192"/>
                  <a:gd name="T62" fmla="*/ 128 w 163"/>
                  <a:gd name="T63" fmla="*/ 35 h 192"/>
                  <a:gd name="T64" fmla="*/ 117 w 163"/>
                  <a:gd name="T65" fmla="*/ 25 h 192"/>
                  <a:gd name="T66" fmla="*/ 110 w 163"/>
                  <a:gd name="T67" fmla="*/ 23 h 192"/>
                  <a:gd name="T68" fmla="*/ 100 w 163"/>
                  <a:gd name="T69" fmla="*/ 23 h 192"/>
                  <a:gd name="T70" fmla="*/ 94 w 163"/>
                  <a:gd name="T71" fmla="*/ 21 h 192"/>
                  <a:gd name="T72" fmla="*/ 72 w 163"/>
                  <a:gd name="T73" fmla="*/ 8 h 192"/>
                  <a:gd name="T74" fmla="*/ 64 w 163"/>
                  <a:gd name="T75" fmla="*/ 6 h 192"/>
                  <a:gd name="T76" fmla="*/ 52 w 163"/>
                  <a:gd name="T77" fmla="*/ 4 h 192"/>
                  <a:gd name="T78" fmla="*/ 38 w 163"/>
                  <a:gd name="T79" fmla="*/ 0 h 192"/>
                  <a:gd name="T80" fmla="*/ 34 w 163"/>
                  <a:gd name="T81" fmla="*/ 0 h 192"/>
                  <a:gd name="T82" fmla="*/ 23 w 163"/>
                  <a:gd name="T83" fmla="*/ 3 h 192"/>
                  <a:gd name="T84" fmla="*/ 17 w 163"/>
                  <a:gd name="T85" fmla="*/ 7 h 192"/>
                  <a:gd name="T86" fmla="*/ 4 w 163"/>
                  <a:gd name="T87" fmla="*/ 30 h 192"/>
                  <a:gd name="T88" fmla="*/ 0 w 163"/>
                  <a:gd name="T89" fmla="*/ 45 h 192"/>
                  <a:gd name="T90" fmla="*/ 2 w 163"/>
                  <a:gd name="T91" fmla="*/ 62 h 192"/>
                  <a:gd name="T92" fmla="*/ 4 w 163"/>
                  <a:gd name="T93" fmla="*/ 68 h 192"/>
                  <a:gd name="T94" fmla="*/ 20 w 163"/>
                  <a:gd name="T95" fmla="*/ 8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3" h="192">
                    <a:moveTo>
                      <a:pt x="20" y="84"/>
                    </a:moveTo>
                    <a:lnTo>
                      <a:pt x="20" y="84"/>
                    </a:lnTo>
                    <a:lnTo>
                      <a:pt x="23" y="90"/>
                    </a:lnTo>
                    <a:lnTo>
                      <a:pt x="27" y="94"/>
                    </a:lnTo>
                    <a:lnTo>
                      <a:pt x="30" y="95"/>
                    </a:lnTo>
                    <a:lnTo>
                      <a:pt x="32" y="96"/>
                    </a:lnTo>
                    <a:lnTo>
                      <a:pt x="32" y="96"/>
                    </a:lnTo>
                    <a:lnTo>
                      <a:pt x="38" y="95"/>
                    </a:lnTo>
                    <a:lnTo>
                      <a:pt x="44" y="92"/>
                    </a:lnTo>
                    <a:lnTo>
                      <a:pt x="50" y="89"/>
                    </a:lnTo>
                    <a:lnTo>
                      <a:pt x="58" y="87"/>
                    </a:lnTo>
                    <a:lnTo>
                      <a:pt x="58" y="87"/>
                    </a:lnTo>
                    <a:lnTo>
                      <a:pt x="63" y="87"/>
                    </a:lnTo>
                    <a:lnTo>
                      <a:pt x="68" y="90"/>
                    </a:lnTo>
                    <a:lnTo>
                      <a:pt x="72" y="94"/>
                    </a:lnTo>
                    <a:lnTo>
                      <a:pt x="73" y="98"/>
                    </a:lnTo>
                    <a:lnTo>
                      <a:pt x="73" y="98"/>
                    </a:lnTo>
                    <a:lnTo>
                      <a:pt x="76" y="103"/>
                    </a:lnTo>
                    <a:lnTo>
                      <a:pt x="77" y="112"/>
                    </a:lnTo>
                    <a:lnTo>
                      <a:pt x="77" y="126"/>
                    </a:lnTo>
                    <a:lnTo>
                      <a:pt x="77" y="126"/>
                    </a:lnTo>
                    <a:lnTo>
                      <a:pt x="77" y="150"/>
                    </a:lnTo>
                    <a:lnTo>
                      <a:pt x="78" y="164"/>
                    </a:lnTo>
                    <a:lnTo>
                      <a:pt x="80" y="172"/>
                    </a:lnTo>
                    <a:lnTo>
                      <a:pt x="80" y="172"/>
                    </a:lnTo>
                    <a:lnTo>
                      <a:pt x="92" y="183"/>
                    </a:lnTo>
                    <a:lnTo>
                      <a:pt x="100" y="190"/>
                    </a:lnTo>
                    <a:lnTo>
                      <a:pt x="104" y="191"/>
                    </a:lnTo>
                    <a:lnTo>
                      <a:pt x="107" y="192"/>
                    </a:lnTo>
                    <a:lnTo>
                      <a:pt x="107" y="192"/>
                    </a:lnTo>
                    <a:lnTo>
                      <a:pt x="109" y="192"/>
                    </a:lnTo>
                    <a:lnTo>
                      <a:pt x="112" y="190"/>
                    </a:lnTo>
                    <a:lnTo>
                      <a:pt x="117" y="186"/>
                    </a:lnTo>
                    <a:lnTo>
                      <a:pt x="127" y="176"/>
                    </a:lnTo>
                    <a:lnTo>
                      <a:pt x="127" y="176"/>
                    </a:lnTo>
                    <a:lnTo>
                      <a:pt x="131" y="169"/>
                    </a:lnTo>
                    <a:lnTo>
                      <a:pt x="136" y="160"/>
                    </a:lnTo>
                    <a:lnTo>
                      <a:pt x="138" y="151"/>
                    </a:lnTo>
                    <a:lnTo>
                      <a:pt x="140" y="145"/>
                    </a:lnTo>
                    <a:lnTo>
                      <a:pt x="140" y="115"/>
                    </a:lnTo>
                    <a:lnTo>
                      <a:pt x="140" y="115"/>
                    </a:lnTo>
                    <a:lnTo>
                      <a:pt x="141" y="112"/>
                    </a:lnTo>
                    <a:lnTo>
                      <a:pt x="144" y="107"/>
                    </a:lnTo>
                    <a:lnTo>
                      <a:pt x="153" y="98"/>
                    </a:lnTo>
                    <a:lnTo>
                      <a:pt x="153" y="98"/>
                    </a:lnTo>
                    <a:lnTo>
                      <a:pt x="156" y="92"/>
                    </a:lnTo>
                    <a:lnTo>
                      <a:pt x="160" y="86"/>
                    </a:lnTo>
                    <a:lnTo>
                      <a:pt x="163" y="80"/>
                    </a:lnTo>
                    <a:lnTo>
                      <a:pt x="163" y="75"/>
                    </a:lnTo>
                    <a:lnTo>
                      <a:pt x="163" y="75"/>
                    </a:lnTo>
                    <a:lnTo>
                      <a:pt x="162" y="73"/>
                    </a:lnTo>
                    <a:lnTo>
                      <a:pt x="160" y="72"/>
                    </a:lnTo>
                    <a:lnTo>
                      <a:pt x="156" y="72"/>
                    </a:lnTo>
                    <a:lnTo>
                      <a:pt x="151" y="72"/>
                    </a:lnTo>
                    <a:lnTo>
                      <a:pt x="146" y="72"/>
                    </a:lnTo>
                    <a:lnTo>
                      <a:pt x="146" y="72"/>
                    </a:lnTo>
                    <a:lnTo>
                      <a:pt x="144" y="71"/>
                    </a:lnTo>
                    <a:lnTo>
                      <a:pt x="142" y="68"/>
                    </a:lnTo>
                    <a:lnTo>
                      <a:pt x="138" y="63"/>
                    </a:lnTo>
                    <a:lnTo>
                      <a:pt x="136" y="55"/>
                    </a:lnTo>
                    <a:lnTo>
                      <a:pt x="135" y="49"/>
                    </a:lnTo>
                    <a:lnTo>
                      <a:pt x="135" y="49"/>
                    </a:lnTo>
                    <a:lnTo>
                      <a:pt x="132" y="41"/>
                    </a:lnTo>
                    <a:lnTo>
                      <a:pt x="128" y="35"/>
                    </a:lnTo>
                    <a:lnTo>
                      <a:pt x="123" y="30"/>
                    </a:lnTo>
                    <a:lnTo>
                      <a:pt x="117" y="25"/>
                    </a:lnTo>
                    <a:lnTo>
                      <a:pt x="117" y="25"/>
                    </a:lnTo>
                    <a:lnTo>
                      <a:pt x="110" y="23"/>
                    </a:lnTo>
                    <a:lnTo>
                      <a:pt x="105" y="23"/>
                    </a:lnTo>
                    <a:lnTo>
                      <a:pt x="100" y="23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80" y="13"/>
                    </a:lnTo>
                    <a:lnTo>
                      <a:pt x="72" y="8"/>
                    </a:lnTo>
                    <a:lnTo>
                      <a:pt x="64" y="6"/>
                    </a:lnTo>
                    <a:lnTo>
                      <a:pt x="64" y="6"/>
                    </a:lnTo>
                    <a:lnTo>
                      <a:pt x="58" y="4"/>
                    </a:lnTo>
                    <a:lnTo>
                      <a:pt x="52" y="4"/>
                    </a:lnTo>
                    <a:lnTo>
                      <a:pt x="44" y="3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3" y="3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2" y="36"/>
                    </a:lnTo>
                    <a:lnTo>
                      <a:pt x="0" y="45"/>
                    </a:lnTo>
                    <a:lnTo>
                      <a:pt x="0" y="54"/>
                    </a:lnTo>
                    <a:lnTo>
                      <a:pt x="2" y="62"/>
                    </a:lnTo>
                    <a:lnTo>
                      <a:pt x="2" y="62"/>
                    </a:lnTo>
                    <a:lnTo>
                      <a:pt x="4" y="68"/>
                    </a:lnTo>
                    <a:lnTo>
                      <a:pt x="11" y="76"/>
                    </a:lnTo>
                    <a:lnTo>
                      <a:pt x="20" y="84"/>
                    </a:lnTo>
                    <a:lnTo>
                      <a:pt x="20" y="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60" name="Freeform 16"/>
              <p:cNvSpPr>
                <a:spLocks noEditPoints="1"/>
              </p:cNvSpPr>
              <p:nvPr userDrawn="1"/>
            </p:nvSpPr>
            <p:spPr bwMode="auto">
              <a:xfrm>
                <a:off x="-1806575" y="1357313"/>
                <a:ext cx="911225" cy="911225"/>
              </a:xfrm>
              <a:custGeom>
                <a:avLst/>
                <a:gdLst>
                  <a:gd name="T0" fmla="*/ 448 w 574"/>
                  <a:gd name="T1" fmla="*/ 524 h 574"/>
                  <a:gd name="T2" fmla="*/ 569 w 574"/>
                  <a:gd name="T3" fmla="*/ 344 h 574"/>
                  <a:gd name="T4" fmla="*/ 540 w 574"/>
                  <a:gd name="T5" fmla="*/ 150 h 574"/>
                  <a:gd name="T6" fmla="*/ 372 w 574"/>
                  <a:gd name="T7" fmla="*/ 13 h 574"/>
                  <a:gd name="T8" fmla="*/ 175 w 574"/>
                  <a:gd name="T9" fmla="*/ 22 h 574"/>
                  <a:gd name="T10" fmla="*/ 23 w 574"/>
                  <a:gd name="T11" fmla="*/ 175 h 574"/>
                  <a:gd name="T12" fmla="*/ 13 w 574"/>
                  <a:gd name="T13" fmla="*/ 372 h 574"/>
                  <a:gd name="T14" fmla="*/ 151 w 574"/>
                  <a:gd name="T15" fmla="*/ 540 h 574"/>
                  <a:gd name="T16" fmla="*/ 60 w 574"/>
                  <a:gd name="T17" fmla="*/ 325 h 574"/>
                  <a:gd name="T18" fmla="*/ 114 w 574"/>
                  <a:gd name="T19" fmla="*/ 299 h 574"/>
                  <a:gd name="T20" fmla="*/ 106 w 574"/>
                  <a:gd name="T21" fmla="*/ 256 h 574"/>
                  <a:gd name="T22" fmla="*/ 142 w 574"/>
                  <a:gd name="T23" fmla="*/ 230 h 574"/>
                  <a:gd name="T24" fmla="*/ 114 w 574"/>
                  <a:gd name="T25" fmla="*/ 211 h 574"/>
                  <a:gd name="T26" fmla="*/ 85 w 574"/>
                  <a:gd name="T27" fmla="*/ 238 h 574"/>
                  <a:gd name="T28" fmla="*/ 62 w 574"/>
                  <a:gd name="T29" fmla="*/ 220 h 574"/>
                  <a:gd name="T30" fmla="*/ 100 w 574"/>
                  <a:gd name="T31" fmla="*/ 186 h 574"/>
                  <a:gd name="T32" fmla="*/ 88 w 574"/>
                  <a:gd name="T33" fmla="*/ 173 h 574"/>
                  <a:gd name="T34" fmla="*/ 69 w 574"/>
                  <a:gd name="T35" fmla="*/ 163 h 574"/>
                  <a:gd name="T36" fmla="*/ 97 w 574"/>
                  <a:gd name="T37" fmla="*/ 150 h 574"/>
                  <a:gd name="T38" fmla="*/ 135 w 574"/>
                  <a:gd name="T39" fmla="*/ 147 h 574"/>
                  <a:gd name="T40" fmla="*/ 165 w 574"/>
                  <a:gd name="T41" fmla="*/ 188 h 574"/>
                  <a:gd name="T42" fmla="*/ 202 w 574"/>
                  <a:gd name="T43" fmla="*/ 180 h 574"/>
                  <a:gd name="T44" fmla="*/ 211 w 574"/>
                  <a:gd name="T45" fmla="*/ 147 h 574"/>
                  <a:gd name="T46" fmla="*/ 193 w 574"/>
                  <a:gd name="T47" fmla="*/ 120 h 574"/>
                  <a:gd name="T48" fmla="*/ 163 w 574"/>
                  <a:gd name="T49" fmla="*/ 100 h 574"/>
                  <a:gd name="T50" fmla="*/ 138 w 574"/>
                  <a:gd name="T51" fmla="*/ 105 h 574"/>
                  <a:gd name="T52" fmla="*/ 105 w 574"/>
                  <a:gd name="T53" fmla="*/ 91 h 574"/>
                  <a:gd name="T54" fmla="*/ 287 w 574"/>
                  <a:gd name="T55" fmla="*/ 19 h 574"/>
                  <a:gd name="T56" fmla="*/ 455 w 574"/>
                  <a:gd name="T57" fmla="*/ 81 h 574"/>
                  <a:gd name="T58" fmla="*/ 430 w 574"/>
                  <a:gd name="T59" fmla="*/ 160 h 574"/>
                  <a:gd name="T60" fmla="*/ 397 w 574"/>
                  <a:gd name="T61" fmla="*/ 168 h 574"/>
                  <a:gd name="T62" fmla="*/ 362 w 574"/>
                  <a:gd name="T63" fmla="*/ 164 h 574"/>
                  <a:gd name="T64" fmla="*/ 331 w 574"/>
                  <a:gd name="T65" fmla="*/ 183 h 574"/>
                  <a:gd name="T66" fmla="*/ 315 w 574"/>
                  <a:gd name="T67" fmla="*/ 183 h 574"/>
                  <a:gd name="T68" fmla="*/ 316 w 574"/>
                  <a:gd name="T69" fmla="*/ 209 h 574"/>
                  <a:gd name="T70" fmla="*/ 340 w 574"/>
                  <a:gd name="T71" fmla="*/ 197 h 574"/>
                  <a:gd name="T72" fmla="*/ 347 w 574"/>
                  <a:gd name="T73" fmla="*/ 225 h 574"/>
                  <a:gd name="T74" fmla="*/ 296 w 574"/>
                  <a:gd name="T75" fmla="*/ 230 h 574"/>
                  <a:gd name="T76" fmla="*/ 282 w 574"/>
                  <a:gd name="T77" fmla="*/ 244 h 574"/>
                  <a:gd name="T78" fmla="*/ 273 w 574"/>
                  <a:gd name="T79" fmla="*/ 271 h 574"/>
                  <a:gd name="T80" fmla="*/ 292 w 574"/>
                  <a:gd name="T81" fmla="*/ 276 h 574"/>
                  <a:gd name="T82" fmla="*/ 334 w 574"/>
                  <a:gd name="T83" fmla="*/ 264 h 574"/>
                  <a:gd name="T84" fmla="*/ 361 w 574"/>
                  <a:gd name="T85" fmla="*/ 264 h 574"/>
                  <a:gd name="T86" fmla="*/ 385 w 574"/>
                  <a:gd name="T87" fmla="*/ 261 h 574"/>
                  <a:gd name="T88" fmla="*/ 375 w 574"/>
                  <a:gd name="T89" fmla="*/ 288 h 574"/>
                  <a:gd name="T90" fmla="*/ 404 w 574"/>
                  <a:gd name="T91" fmla="*/ 318 h 574"/>
                  <a:gd name="T92" fmla="*/ 414 w 574"/>
                  <a:gd name="T93" fmla="*/ 299 h 574"/>
                  <a:gd name="T94" fmla="*/ 443 w 574"/>
                  <a:gd name="T95" fmla="*/ 310 h 574"/>
                  <a:gd name="T96" fmla="*/ 473 w 574"/>
                  <a:gd name="T97" fmla="*/ 339 h 574"/>
                  <a:gd name="T98" fmla="*/ 504 w 574"/>
                  <a:gd name="T99" fmla="*/ 334 h 574"/>
                  <a:gd name="T100" fmla="*/ 537 w 574"/>
                  <a:gd name="T101" fmla="*/ 347 h 574"/>
                  <a:gd name="T102" fmla="*/ 498 w 574"/>
                  <a:gd name="T103" fmla="*/ 448 h 574"/>
                  <a:gd name="T104" fmla="*/ 366 w 574"/>
                  <a:gd name="T105" fmla="*/ 540 h 574"/>
                  <a:gd name="T106" fmla="*/ 223 w 574"/>
                  <a:gd name="T107" fmla="*/ 545 h 574"/>
                  <a:gd name="T108" fmla="*/ 173 w 574"/>
                  <a:gd name="T109" fmla="*/ 488 h 574"/>
                  <a:gd name="T110" fmla="*/ 165 w 574"/>
                  <a:gd name="T111" fmla="*/ 408 h 574"/>
                  <a:gd name="T112" fmla="*/ 118 w 574"/>
                  <a:gd name="T113" fmla="*/ 393 h 574"/>
                  <a:gd name="T114" fmla="*/ 94 w 574"/>
                  <a:gd name="T115" fmla="*/ 368 h 574"/>
                  <a:gd name="T116" fmla="*/ 53 w 574"/>
                  <a:gd name="T117" fmla="*/ 343 h 574"/>
                  <a:gd name="T118" fmla="*/ 72 w 574"/>
                  <a:gd name="T119" fmla="*/ 442 h 574"/>
                  <a:gd name="T120" fmla="*/ 57 w 574"/>
                  <a:gd name="T121" fmla="*/ 380 h 574"/>
                  <a:gd name="T122" fmla="*/ 81 w 574"/>
                  <a:gd name="T123" fmla="*/ 407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4" h="574">
                    <a:moveTo>
                      <a:pt x="288" y="574"/>
                    </a:moveTo>
                    <a:lnTo>
                      <a:pt x="288" y="574"/>
                    </a:lnTo>
                    <a:lnTo>
                      <a:pt x="317" y="573"/>
                    </a:lnTo>
                    <a:lnTo>
                      <a:pt x="345" y="568"/>
                    </a:lnTo>
                    <a:lnTo>
                      <a:pt x="372" y="561"/>
                    </a:lnTo>
                    <a:lnTo>
                      <a:pt x="399" y="551"/>
                    </a:lnTo>
                    <a:lnTo>
                      <a:pt x="425" y="540"/>
                    </a:lnTo>
                    <a:lnTo>
                      <a:pt x="448" y="524"/>
                    </a:lnTo>
                    <a:lnTo>
                      <a:pt x="471" y="508"/>
                    </a:lnTo>
                    <a:lnTo>
                      <a:pt x="491" y="490"/>
                    </a:lnTo>
                    <a:lnTo>
                      <a:pt x="509" y="469"/>
                    </a:lnTo>
                    <a:lnTo>
                      <a:pt x="526" y="448"/>
                    </a:lnTo>
                    <a:lnTo>
                      <a:pt x="540" y="423"/>
                    </a:lnTo>
                    <a:lnTo>
                      <a:pt x="553" y="398"/>
                    </a:lnTo>
                    <a:lnTo>
                      <a:pt x="561" y="372"/>
                    </a:lnTo>
                    <a:lnTo>
                      <a:pt x="569" y="344"/>
                    </a:lnTo>
                    <a:lnTo>
                      <a:pt x="573" y="316"/>
                    </a:lnTo>
                    <a:lnTo>
                      <a:pt x="574" y="287"/>
                    </a:lnTo>
                    <a:lnTo>
                      <a:pt x="574" y="287"/>
                    </a:lnTo>
                    <a:lnTo>
                      <a:pt x="573" y="257"/>
                    </a:lnTo>
                    <a:lnTo>
                      <a:pt x="569" y="229"/>
                    </a:lnTo>
                    <a:lnTo>
                      <a:pt x="561" y="201"/>
                    </a:lnTo>
                    <a:lnTo>
                      <a:pt x="553" y="175"/>
                    </a:lnTo>
                    <a:lnTo>
                      <a:pt x="540" y="150"/>
                    </a:lnTo>
                    <a:lnTo>
                      <a:pt x="526" y="127"/>
                    </a:lnTo>
                    <a:lnTo>
                      <a:pt x="509" y="104"/>
                    </a:lnTo>
                    <a:lnTo>
                      <a:pt x="491" y="83"/>
                    </a:lnTo>
                    <a:lnTo>
                      <a:pt x="471" y="65"/>
                    </a:lnTo>
                    <a:lnTo>
                      <a:pt x="448" y="49"/>
                    </a:lnTo>
                    <a:lnTo>
                      <a:pt x="425" y="35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45" y="5"/>
                    </a:lnTo>
                    <a:lnTo>
                      <a:pt x="317" y="2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59" y="2"/>
                    </a:lnTo>
                    <a:lnTo>
                      <a:pt x="229" y="5"/>
                    </a:lnTo>
                    <a:lnTo>
                      <a:pt x="202" y="13"/>
                    </a:lnTo>
                    <a:lnTo>
                      <a:pt x="175" y="22"/>
                    </a:lnTo>
                    <a:lnTo>
                      <a:pt x="151" y="35"/>
                    </a:lnTo>
                    <a:lnTo>
                      <a:pt x="127" y="49"/>
                    </a:lnTo>
                    <a:lnTo>
                      <a:pt x="105" y="65"/>
                    </a:lnTo>
                    <a:lnTo>
                      <a:pt x="85" y="83"/>
                    </a:lnTo>
                    <a:lnTo>
                      <a:pt x="65" y="104"/>
                    </a:lnTo>
                    <a:lnTo>
                      <a:pt x="49" y="127"/>
                    </a:lnTo>
                    <a:lnTo>
                      <a:pt x="35" y="150"/>
                    </a:lnTo>
                    <a:lnTo>
                      <a:pt x="23" y="175"/>
                    </a:lnTo>
                    <a:lnTo>
                      <a:pt x="13" y="201"/>
                    </a:lnTo>
                    <a:lnTo>
                      <a:pt x="7" y="229"/>
                    </a:lnTo>
                    <a:lnTo>
                      <a:pt x="2" y="257"/>
                    </a:lnTo>
                    <a:lnTo>
                      <a:pt x="0" y="287"/>
                    </a:lnTo>
                    <a:lnTo>
                      <a:pt x="0" y="287"/>
                    </a:lnTo>
                    <a:lnTo>
                      <a:pt x="2" y="316"/>
                    </a:lnTo>
                    <a:lnTo>
                      <a:pt x="7" y="344"/>
                    </a:lnTo>
                    <a:lnTo>
                      <a:pt x="13" y="372"/>
                    </a:lnTo>
                    <a:lnTo>
                      <a:pt x="23" y="398"/>
                    </a:lnTo>
                    <a:lnTo>
                      <a:pt x="35" y="423"/>
                    </a:lnTo>
                    <a:lnTo>
                      <a:pt x="49" y="448"/>
                    </a:lnTo>
                    <a:lnTo>
                      <a:pt x="65" y="469"/>
                    </a:lnTo>
                    <a:lnTo>
                      <a:pt x="85" y="490"/>
                    </a:lnTo>
                    <a:lnTo>
                      <a:pt x="105" y="508"/>
                    </a:lnTo>
                    <a:lnTo>
                      <a:pt x="127" y="524"/>
                    </a:lnTo>
                    <a:lnTo>
                      <a:pt x="151" y="540"/>
                    </a:lnTo>
                    <a:lnTo>
                      <a:pt x="175" y="551"/>
                    </a:lnTo>
                    <a:lnTo>
                      <a:pt x="202" y="561"/>
                    </a:lnTo>
                    <a:lnTo>
                      <a:pt x="229" y="568"/>
                    </a:lnTo>
                    <a:lnTo>
                      <a:pt x="259" y="573"/>
                    </a:lnTo>
                    <a:lnTo>
                      <a:pt x="288" y="574"/>
                    </a:lnTo>
                    <a:lnTo>
                      <a:pt x="288" y="574"/>
                    </a:lnTo>
                    <a:close/>
                    <a:moveTo>
                      <a:pt x="60" y="325"/>
                    </a:moveTo>
                    <a:lnTo>
                      <a:pt x="60" y="325"/>
                    </a:lnTo>
                    <a:lnTo>
                      <a:pt x="65" y="324"/>
                    </a:lnTo>
                    <a:lnTo>
                      <a:pt x="73" y="322"/>
                    </a:lnTo>
                    <a:lnTo>
                      <a:pt x="86" y="317"/>
                    </a:lnTo>
                    <a:lnTo>
                      <a:pt x="103" y="310"/>
                    </a:lnTo>
                    <a:lnTo>
                      <a:pt x="103" y="310"/>
                    </a:lnTo>
                    <a:lnTo>
                      <a:pt x="110" y="304"/>
                    </a:lnTo>
                    <a:lnTo>
                      <a:pt x="113" y="302"/>
                    </a:lnTo>
                    <a:lnTo>
                      <a:pt x="114" y="299"/>
                    </a:lnTo>
                    <a:lnTo>
                      <a:pt x="114" y="295"/>
                    </a:lnTo>
                    <a:lnTo>
                      <a:pt x="111" y="290"/>
                    </a:lnTo>
                    <a:lnTo>
                      <a:pt x="105" y="280"/>
                    </a:lnTo>
                    <a:lnTo>
                      <a:pt x="103" y="274"/>
                    </a:lnTo>
                    <a:lnTo>
                      <a:pt x="101" y="267"/>
                    </a:lnTo>
                    <a:lnTo>
                      <a:pt x="101" y="267"/>
                    </a:lnTo>
                    <a:lnTo>
                      <a:pt x="103" y="261"/>
                    </a:lnTo>
                    <a:lnTo>
                      <a:pt x="106" y="256"/>
                    </a:lnTo>
                    <a:lnTo>
                      <a:pt x="111" y="252"/>
                    </a:lnTo>
                    <a:lnTo>
                      <a:pt x="117" y="249"/>
                    </a:lnTo>
                    <a:lnTo>
                      <a:pt x="129" y="244"/>
                    </a:lnTo>
                    <a:lnTo>
                      <a:pt x="135" y="242"/>
                    </a:lnTo>
                    <a:lnTo>
                      <a:pt x="140" y="238"/>
                    </a:lnTo>
                    <a:lnTo>
                      <a:pt x="140" y="238"/>
                    </a:lnTo>
                    <a:lnTo>
                      <a:pt x="142" y="234"/>
                    </a:lnTo>
                    <a:lnTo>
                      <a:pt x="142" y="230"/>
                    </a:lnTo>
                    <a:lnTo>
                      <a:pt x="141" y="226"/>
                    </a:lnTo>
                    <a:lnTo>
                      <a:pt x="138" y="224"/>
                    </a:lnTo>
                    <a:lnTo>
                      <a:pt x="132" y="217"/>
                    </a:lnTo>
                    <a:lnTo>
                      <a:pt x="124" y="212"/>
                    </a:lnTo>
                    <a:lnTo>
                      <a:pt x="124" y="212"/>
                    </a:lnTo>
                    <a:lnTo>
                      <a:pt x="120" y="211"/>
                    </a:lnTo>
                    <a:lnTo>
                      <a:pt x="117" y="210"/>
                    </a:lnTo>
                    <a:lnTo>
                      <a:pt x="114" y="211"/>
                    </a:lnTo>
                    <a:lnTo>
                      <a:pt x="110" y="212"/>
                    </a:lnTo>
                    <a:lnTo>
                      <a:pt x="103" y="217"/>
                    </a:lnTo>
                    <a:lnTo>
                      <a:pt x="97" y="224"/>
                    </a:lnTo>
                    <a:lnTo>
                      <a:pt x="97" y="224"/>
                    </a:lnTo>
                    <a:lnTo>
                      <a:pt x="95" y="229"/>
                    </a:lnTo>
                    <a:lnTo>
                      <a:pt x="91" y="234"/>
                    </a:lnTo>
                    <a:lnTo>
                      <a:pt x="87" y="238"/>
                    </a:lnTo>
                    <a:lnTo>
                      <a:pt x="85" y="238"/>
                    </a:lnTo>
                    <a:lnTo>
                      <a:pt x="82" y="238"/>
                    </a:lnTo>
                    <a:lnTo>
                      <a:pt x="82" y="238"/>
                    </a:lnTo>
                    <a:lnTo>
                      <a:pt x="76" y="237"/>
                    </a:lnTo>
                    <a:lnTo>
                      <a:pt x="71" y="234"/>
                    </a:lnTo>
                    <a:lnTo>
                      <a:pt x="67" y="230"/>
                    </a:lnTo>
                    <a:lnTo>
                      <a:pt x="63" y="224"/>
                    </a:lnTo>
                    <a:lnTo>
                      <a:pt x="63" y="224"/>
                    </a:lnTo>
                    <a:lnTo>
                      <a:pt x="62" y="220"/>
                    </a:lnTo>
                    <a:lnTo>
                      <a:pt x="62" y="216"/>
                    </a:lnTo>
                    <a:lnTo>
                      <a:pt x="63" y="214"/>
                    </a:lnTo>
                    <a:lnTo>
                      <a:pt x="65" y="211"/>
                    </a:lnTo>
                    <a:lnTo>
                      <a:pt x="88" y="197"/>
                    </a:lnTo>
                    <a:lnTo>
                      <a:pt x="88" y="197"/>
                    </a:lnTo>
                    <a:lnTo>
                      <a:pt x="95" y="192"/>
                    </a:lnTo>
                    <a:lnTo>
                      <a:pt x="99" y="188"/>
                    </a:lnTo>
                    <a:lnTo>
                      <a:pt x="100" y="186"/>
                    </a:lnTo>
                    <a:lnTo>
                      <a:pt x="100" y="184"/>
                    </a:lnTo>
                    <a:lnTo>
                      <a:pt x="97" y="180"/>
                    </a:lnTo>
                    <a:lnTo>
                      <a:pt x="96" y="179"/>
                    </a:lnTo>
                    <a:lnTo>
                      <a:pt x="96" y="177"/>
                    </a:lnTo>
                    <a:lnTo>
                      <a:pt x="96" y="177"/>
                    </a:lnTo>
                    <a:lnTo>
                      <a:pt x="95" y="175"/>
                    </a:lnTo>
                    <a:lnTo>
                      <a:pt x="94" y="174"/>
                    </a:lnTo>
                    <a:lnTo>
                      <a:pt x="88" y="173"/>
                    </a:lnTo>
                    <a:lnTo>
                      <a:pt x="82" y="171"/>
                    </a:lnTo>
                    <a:lnTo>
                      <a:pt x="76" y="170"/>
                    </a:lnTo>
                    <a:lnTo>
                      <a:pt x="76" y="170"/>
                    </a:lnTo>
                    <a:lnTo>
                      <a:pt x="74" y="169"/>
                    </a:lnTo>
                    <a:lnTo>
                      <a:pt x="74" y="169"/>
                    </a:lnTo>
                    <a:lnTo>
                      <a:pt x="72" y="168"/>
                    </a:lnTo>
                    <a:lnTo>
                      <a:pt x="71" y="165"/>
                    </a:lnTo>
                    <a:lnTo>
                      <a:pt x="69" y="163"/>
                    </a:lnTo>
                    <a:lnTo>
                      <a:pt x="69" y="160"/>
                    </a:lnTo>
                    <a:lnTo>
                      <a:pt x="72" y="154"/>
                    </a:lnTo>
                    <a:lnTo>
                      <a:pt x="77" y="150"/>
                    </a:lnTo>
                    <a:lnTo>
                      <a:pt x="77" y="150"/>
                    </a:lnTo>
                    <a:lnTo>
                      <a:pt x="82" y="147"/>
                    </a:lnTo>
                    <a:lnTo>
                      <a:pt x="87" y="147"/>
                    </a:lnTo>
                    <a:lnTo>
                      <a:pt x="92" y="147"/>
                    </a:lnTo>
                    <a:lnTo>
                      <a:pt x="97" y="150"/>
                    </a:lnTo>
                    <a:lnTo>
                      <a:pt x="97" y="150"/>
                    </a:lnTo>
                    <a:lnTo>
                      <a:pt x="101" y="152"/>
                    </a:lnTo>
                    <a:lnTo>
                      <a:pt x="105" y="154"/>
                    </a:lnTo>
                    <a:lnTo>
                      <a:pt x="110" y="154"/>
                    </a:lnTo>
                    <a:lnTo>
                      <a:pt x="120" y="150"/>
                    </a:lnTo>
                    <a:lnTo>
                      <a:pt x="120" y="150"/>
                    </a:lnTo>
                    <a:lnTo>
                      <a:pt x="131" y="147"/>
                    </a:lnTo>
                    <a:lnTo>
                      <a:pt x="135" y="147"/>
                    </a:lnTo>
                    <a:lnTo>
                      <a:pt x="137" y="148"/>
                    </a:lnTo>
                    <a:lnTo>
                      <a:pt x="141" y="152"/>
                    </a:lnTo>
                    <a:lnTo>
                      <a:pt x="145" y="157"/>
                    </a:lnTo>
                    <a:lnTo>
                      <a:pt x="145" y="157"/>
                    </a:lnTo>
                    <a:lnTo>
                      <a:pt x="158" y="178"/>
                    </a:lnTo>
                    <a:lnTo>
                      <a:pt x="158" y="178"/>
                    </a:lnTo>
                    <a:lnTo>
                      <a:pt x="165" y="188"/>
                    </a:lnTo>
                    <a:lnTo>
                      <a:pt x="165" y="188"/>
                    </a:lnTo>
                    <a:lnTo>
                      <a:pt x="168" y="191"/>
                    </a:lnTo>
                    <a:lnTo>
                      <a:pt x="172" y="192"/>
                    </a:lnTo>
                    <a:lnTo>
                      <a:pt x="175" y="192"/>
                    </a:lnTo>
                    <a:lnTo>
                      <a:pt x="181" y="191"/>
                    </a:lnTo>
                    <a:lnTo>
                      <a:pt x="191" y="186"/>
                    </a:lnTo>
                    <a:lnTo>
                      <a:pt x="201" y="180"/>
                    </a:lnTo>
                    <a:lnTo>
                      <a:pt x="201" y="180"/>
                    </a:lnTo>
                    <a:lnTo>
                      <a:pt x="202" y="180"/>
                    </a:lnTo>
                    <a:lnTo>
                      <a:pt x="202" y="180"/>
                    </a:lnTo>
                    <a:lnTo>
                      <a:pt x="206" y="177"/>
                    </a:lnTo>
                    <a:lnTo>
                      <a:pt x="209" y="173"/>
                    </a:lnTo>
                    <a:lnTo>
                      <a:pt x="210" y="169"/>
                    </a:lnTo>
                    <a:lnTo>
                      <a:pt x="211" y="165"/>
                    </a:lnTo>
                    <a:lnTo>
                      <a:pt x="211" y="156"/>
                    </a:lnTo>
                    <a:lnTo>
                      <a:pt x="211" y="147"/>
                    </a:lnTo>
                    <a:lnTo>
                      <a:pt x="211" y="147"/>
                    </a:lnTo>
                    <a:lnTo>
                      <a:pt x="211" y="143"/>
                    </a:lnTo>
                    <a:lnTo>
                      <a:pt x="210" y="141"/>
                    </a:lnTo>
                    <a:lnTo>
                      <a:pt x="207" y="137"/>
                    </a:lnTo>
                    <a:lnTo>
                      <a:pt x="202" y="134"/>
                    </a:lnTo>
                    <a:lnTo>
                      <a:pt x="198" y="132"/>
                    </a:lnTo>
                    <a:lnTo>
                      <a:pt x="198" y="132"/>
                    </a:lnTo>
                    <a:lnTo>
                      <a:pt x="195" y="128"/>
                    </a:lnTo>
                    <a:lnTo>
                      <a:pt x="193" y="120"/>
                    </a:lnTo>
                    <a:lnTo>
                      <a:pt x="191" y="113"/>
                    </a:lnTo>
                    <a:lnTo>
                      <a:pt x="187" y="105"/>
                    </a:lnTo>
                    <a:lnTo>
                      <a:pt x="187" y="105"/>
                    </a:lnTo>
                    <a:lnTo>
                      <a:pt x="184" y="102"/>
                    </a:lnTo>
                    <a:lnTo>
                      <a:pt x="182" y="101"/>
                    </a:lnTo>
                    <a:lnTo>
                      <a:pt x="175" y="99"/>
                    </a:lnTo>
                    <a:lnTo>
                      <a:pt x="168" y="99"/>
                    </a:lnTo>
                    <a:lnTo>
                      <a:pt x="163" y="100"/>
                    </a:lnTo>
                    <a:lnTo>
                      <a:pt x="163" y="100"/>
                    </a:lnTo>
                    <a:lnTo>
                      <a:pt x="156" y="104"/>
                    </a:lnTo>
                    <a:lnTo>
                      <a:pt x="150" y="108"/>
                    </a:lnTo>
                    <a:lnTo>
                      <a:pt x="143" y="111"/>
                    </a:lnTo>
                    <a:lnTo>
                      <a:pt x="141" y="113"/>
                    </a:lnTo>
                    <a:lnTo>
                      <a:pt x="141" y="113"/>
                    </a:lnTo>
                    <a:lnTo>
                      <a:pt x="138" y="110"/>
                    </a:lnTo>
                    <a:lnTo>
                      <a:pt x="138" y="105"/>
                    </a:lnTo>
                    <a:lnTo>
                      <a:pt x="136" y="100"/>
                    </a:lnTo>
                    <a:lnTo>
                      <a:pt x="135" y="97"/>
                    </a:lnTo>
                    <a:lnTo>
                      <a:pt x="133" y="96"/>
                    </a:lnTo>
                    <a:lnTo>
                      <a:pt x="133" y="96"/>
                    </a:lnTo>
                    <a:lnTo>
                      <a:pt x="129" y="94"/>
                    </a:lnTo>
                    <a:lnTo>
                      <a:pt x="122" y="94"/>
                    </a:lnTo>
                    <a:lnTo>
                      <a:pt x="105" y="91"/>
                    </a:lnTo>
                    <a:lnTo>
                      <a:pt x="105" y="91"/>
                    </a:lnTo>
                    <a:lnTo>
                      <a:pt x="124" y="74"/>
                    </a:lnTo>
                    <a:lnTo>
                      <a:pt x="143" y="62"/>
                    </a:lnTo>
                    <a:lnTo>
                      <a:pt x="165" y="49"/>
                    </a:lnTo>
                    <a:lnTo>
                      <a:pt x="188" y="39"/>
                    </a:lnTo>
                    <a:lnTo>
                      <a:pt x="211" y="31"/>
                    </a:lnTo>
                    <a:lnTo>
                      <a:pt x="235" y="25"/>
                    </a:lnTo>
                    <a:lnTo>
                      <a:pt x="261" y="21"/>
                    </a:lnTo>
                    <a:lnTo>
                      <a:pt x="287" y="19"/>
                    </a:lnTo>
                    <a:lnTo>
                      <a:pt x="287" y="19"/>
                    </a:lnTo>
                    <a:lnTo>
                      <a:pt x="313" y="21"/>
                    </a:lnTo>
                    <a:lnTo>
                      <a:pt x="340" y="25"/>
                    </a:lnTo>
                    <a:lnTo>
                      <a:pt x="366" y="31"/>
                    </a:lnTo>
                    <a:lnTo>
                      <a:pt x="390" y="40"/>
                    </a:lnTo>
                    <a:lnTo>
                      <a:pt x="413" y="51"/>
                    </a:lnTo>
                    <a:lnTo>
                      <a:pt x="435" y="65"/>
                    </a:lnTo>
                    <a:lnTo>
                      <a:pt x="455" y="81"/>
                    </a:lnTo>
                    <a:lnTo>
                      <a:pt x="475" y="97"/>
                    </a:lnTo>
                    <a:lnTo>
                      <a:pt x="475" y="97"/>
                    </a:lnTo>
                    <a:lnTo>
                      <a:pt x="490" y="114"/>
                    </a:lnTo>
                    <a:lnTo>
                      <a:pt x="504" y="133"/>
                    </a:lnTo>
                    <a:lnTo>
                      <a:pt x="504" y="133"/>
                    </a:lnTo>
                    <a:lnTo>
                      <a:pt x="457" y="148"/>
                    </a:lnTo>
                    <a:lnTo>
                      <a:pt x="436" y="157"/>
                    </a:lnTo>
                    <a:lnTo>
                      <a:pt x="430" y="160"/>
                    </a:lnTo>
                    <a:lnTo>
                      <a:pt x="427" y="163"/>
                    </a:lnTo>
                    <a:lnTo>
                      <a:pt x="427" y="163"/>
                    </a:lnTo>
                    <a:lnTo>
                      <a:pt x="425" y="165"/>
                    </a:lnTo>
                    <a:lnTo>
                      <a:pt x="421" y="166"/>
                    </a:lnTo>
                    <a:lnTo>
                      <a:pt x="413" y="169"/>
                    </a:lnTo>
                    <a:lnTo>
                      <a:pt x="404" y="170"/>
                    </a:lnTo>
                    <a:lnTo>
                      <a:pt x="400" y="169"/>
                    </a:lnTo>
                    <a:lnTo>
                      <a:pt x="397" y="168"/>
                    </a:lnTo>
                    <a:lnTo>
                      <a:pt x="397" y="168"/>
                    </a:lnTo>
                    <a:lnTo>
                      <a:pt x="386" y="163"/>
                    </a:lnTo>
                    <a:lnTo>
                      <a:pt x="380" y="160"/>
                    </a:lnTo>
                    <a:lnTo>
                      <a:pt x="375" y="160"/>
                    </a:lnTo>
                    <a:lnTo>
                      <a:pt x="375" y="160"/>
                    </a:lnTo>
                    <a:lnTo>
                      <a:pt x="370" y="160"/>
                    </a:lnTo>
                    <a:lnTo>
                      <a:pt x="366" y="161"/>
                    </a:lnTo>
                    <a:lnTo>
                      <a:pt x="362" y="164"/>
                    </a:lnTo>
                    <a:lnTo>
                      <a:pt x="358" y="168"/>
                    </a:lnTo>
                    <a:lnTo>
                      <a:pt x="358" y="168"/>
                    </a:lnTo>
                    <a:lnTo>
                      <a:pt x="351" y="175"/>
                    </a:lnTo>
                    <a:lnTo>
                      <a:pt x="345" y="178"/>
                    </a:lnTo>
                    <a:lnTo>
                      <a:pt x="340" y="180"/>
                    </a:lnTo>
                    <a:lnTo>
                      <a:pt x="340" y="180"/>
                    </a:lnTo>
                    <a:lnTo>
                      <a:pt x="335" y="183"/>
                    </a:lnTo>
                    <a:lnTo>
                      <a:pt x="331" y="183"/>
                    </a:lnTo>
                    <a:lnTo>
                      <a:pt x="329" y="182"/>
                    </a:lnTo>
                    <a:lnTo>
                      <a:pt x="329" y="182"/>
                    </a:lnTo>
                    <a:lnTo>
                      <a:pt x="326" y="180"/>
                    </a:lnTo>
                    <a:lnTo>
                      <a:pt x="326" y="180"/>
                    </a:lnTo>
                    <a:lnTo>
                      <a:pt x="322" y="180"/>
                    </a:lnTo>
                    <a:lnTo>
                      <a:pt x="319" y="182"/>
                    </a:lnTo>
                    <a:lnTo>
                      <a:pt x="319" y="182"/>
                    </a:lnTo>
                    <a:lnTo>
                      <a:pt x="315" y="183"/>
                    </a:lnTo>
                    <a:lnTo>
                      <a:pt x="312" y="184"/>
                    </a:lnTo>
                    <a:lnTo>
                      <a:pt x="312" y="184"/>
                    </a:lnTo>
                    <a:lnTo>
                      <a:pt x="311" y="189"/>
                    </a:lnTo>
                    <a:lnTo>
                      <a:pt x="310" y="193"/>
                    </a:lnTo>
                    <a:lnTo>
                      <a:pt x="310" y="198"/>
                    </a:lnTo>
                    <a:lnTo>
                      <a:pt x="311" y="202"/>
                    </a:lnTo>
                    <a:lnTo>
                      <a:pt x="313" y="206"/>
                    </a:lnTo>
                    <a:lnTo>
                      <a:pt x="316" y="209"/>
                    </a:lnTo>
                    <a:lnTo>
                      <a:pt x="319" y="210"/>
                    </a:lnTo>
                    <a:lnTo>
                      <a:pt x="321" y="210"/>
                    </a:lnTo>
                    <a:lnTo>
                      <a:pt x="321" y="210"/>
                    </a:lnTo>
                    <a:lnTo>
                      <a:pt x="324" y="210"/>
                    </a:lnTo>
                    <a:lnTo>
                      <a:pt x="326" y="207"/>
                    </a:lnTo>
                    <a:lnTo>
                      <a:pt x="331" y="203"/>
                    </a:lnTo>
                    <a:lnTo>
                      <a:pt x="336" y="198"/>
                    </a:lnTo>
                    <a:lnTo>
                      <a:pt x="340" y="197"/>
                    </a:lnTo>
                    <a:lnTo>
                      <a:pt x="340" y="197"/>
                    </a:lnTo>
                    <a:lnTo>
                      <a:pt x="344" y="197"/>
                    </a:lnTo>
                    <a:lnTo>
                      <a:pt x="348" y="201"/>
                    </a:lnTo>
                    <a:lnTo>
                      <a:pt x="354" y="206"/>
                    </a:lnTo>
                    <a:lnTo>
                      <a:pt x="354" y="206"/>
                    </a:lnTo>
                    <a:lnTo>
                      <a:pt x="354" y="211"/>
                    </a:lnTo>
                    <a:lnTo>
                      <a:pt x="352" y="219"/>
                    </a:lnTo>
                    <a:lnTo>
                      <a:pt x="347" y="225"/>
                    </a:lnTo>
                    <a:lnTo>
                      <a:pt x="345" y="228"/>
                    </a:lnTo>
                    <a:lnTo>
                      <a:pt x="343" y="228"/>
                    </a:lnTo>
                    <a:lnTo>
                      <a:pt x="343" y="228"/>
                    </a:lnTo>
                    <a:lnTo>
                      <a:pt x="329" y="232"/>
                    </a:lnTo>
                    <a:lnTo>
                      <a:pt x="316" y="234"/>
                    </a:lnTo>
                    <a:lnTo>
                      <a:pt x="316" y="234"/>
                    </a:lnTo>
                    <a:lnTo>
                      <a:pt x="303" y="232"/>
                    </a:lnTo>
                    <a:lnTo>
                      <a:pt x="296" y="230"/>
                    </a:lnTo>
                    <a:lnTo>
                      <a:pt x="292" y="232"/>
                    </a:lnTo>
                    <a:lnTo>
                      <a:pt x="290" y="232"/>
                    </a:lnTo>
                    <a:lnTo>
                      <a:pt x="290" y="232"/>
                    </a:lnTo>
                    <a:lnTo>
                      <a:pt x="287" y="235"/>
                    </a:lnTo>
                    <a:lnTo>
                      <a:pt x="283" y="238"/>
                    </a:lnTo>
                    <a:lnTo>
                      <a:pt x="282" y="239"/>
                    </a:lnTo>
                    <a:lnTo>
                      <a:pt x="282" y="242"/>
                    </a:lnTo>
                    <a:lnTo>
                      <a:pt x="282" y="244"/>
                    </a:lnTo>
                    <a:lnTo>
                      <a:pt x="282" y="248"/>
                    </a:lnTo>
                    <a:lnTo>
                      <a:pt x="282" y="248"/>
                    </a:lnTo>
                    <a:lnTo>
                      <a:pt x="284" y="256"/>
                    </a:lnTo>
                    <a:lnTo>
                      <a:pt x="283" y="262"/>
                    </a:lnTo>
                    <a:lnTo>
                      <a:pt x="282" y="267"/>
                    </a:lnTo>
                    <a:lnTo>
                      <a:pt x="279" y="269"/>
                    </a:lnTo>
                    <a:lnTo>
                      <a:pt x="279" y="269"/>
                    </a:lnTo>
                    <a:lnTo>
                      <a:pt x="273" y="271"/>
                    </a:lnTo>
                    <a:lnTo>
                      <a:pt x="266" y="274"/>
                    </a:lnTo>
                    <a:lnTo>
                      <a:pt x="264" y="275"/>
                    </a:lnTo>
                    <a:lnTo>
                      <a:pt x="264" y="276"/>
                    </a:lnTo>
                    <a:lnTo>
                      <a:pt x="267" y="278"/>
                    </a:lnTo>
                    <a:lnTo>
                      <a:pt x="275" y="278"/>
                    </a:lnTo>
                    <a:lnTo>
                      <a:pt x="275" y="278"/>
                    </a:lnTo>
                    <a:lnTo>
                      <a:pt x="284" y="278"/>
                    </a:lnTo>
                    <a:lnTo>
                      <a:pt x="292" y="276"/>
                    </a:lnTo>
                    <a:lnTo>
                      <a:pt x="303" y="274"/>
                    </a:lnTo>
                    <a:lnTo>
                      <a:pt x="310" y="271"/>
                    </a:lnTo>
                    <a:lnTo>
                      <a:pt x="315" y="269"/>
                    </a:lnTo>
                    <a:lnTo>
                      <a:pt x="315" y="269"/>
                    </a:lnTo>
                    <a:lnTo>
                      <a:pt x="320" y="267"/>
                    </a:lnTo>
                    <a:lnTo>
                      <a:pt x="325" y="265"/>
                    </a:lnTo>
                    <a:lnTo>
                      <a:pt x="331" y="264"/>
                    </a:lnTo>
                    <a:lnTo>
                      <a:pt x="334" y="264"/>
                    </a:lnTo>
                    <a:lnTo>
                      <a:pt x="336" y="264"/>
                    </a:lnTo>
                    <a:lnTo>
                      <a:pt x="336" y="264"/>
                    </a:lnTo>
                    <a:lnTo>
                      <a:pt x="342" y="265"/>
                    </a:lnTo>
                    <a:lnTo>
                      <a:pt x="348" y="265"/>
                    </a:lnTo>
                    <a:lnTo>
                      <a:pt x="354" y="264"/>
                    </a:lnTo>
                    <a:lnTo>
                      <a:pt x="358" y="264"/>
                    </a:lnTo>
                    <a:lnTo>
                      <a:pt x="358" y="264"/>
                    </a:lnTo>
                    <a:lnTo>
                      <a:pt x="361" y="264"/>
                    </a:lnTo>
                    <a:lnTo>
                      <a:pt x="363" y="262"/>
                    </a:lnTo>
                    <a:lnTo>
                      <a:pt x="370" y="258"/>
                    </a:lnTo>
                    <a:lnTo>
                      <a:pt x="377" y="255"/>
                    </a:lnTo>
                    <a:lnTo>
                      <a:pt x="380" y="255"/>
                    </a:lnTo>
                    <a:lnTo>
                      <a:pt x="382" y="256"/>
                    </a:lnTo>
                    <a:lnTo>
                      <a:pt x="382" y="256"/>
                    </a:lnTo>
                    <a:lnTo>
                      <a:pt x="384" y="258"/>
                    </a:lnTo>
                    <a:lnTo>
                      <a:pt x="385" y="261"/>
                    </a:lnTo>
                    <a:lnTo>
                      <a:pt x="386" y="267"/>
                    </a:lnTo>
                    <a:lnTo>
                      <a:pt x="385" y="272"/>
                    </a:lnTo>
                    <a:lnTo>
                      <a:pt x="385" y="278"/>
                    </a:lnTo>
                    <a:lnTo>
                      <a:pt x="385" y="278"/>
                    </a:lnTo>
                    <a:lnTo>
                      <a:pt x="382" y="280"/>
                    </a:lnTo>
                    <a:lnTo>
                      <a:pt x="379" y="283"/>
                    </a:lnTo>
                    <a:lnTo>
                      <a:pt x="376" y="287"/>
                    </a:lnTo>
                    <a:lnTo>
                      <a:pt x="375" y="288"/>
                    </a:lnTo>
                    <a:lnTo>
                      <a:pt x="376" y="290"/>
                    </a:lnTo>
                    <a:lnTo>
                      <a:pt x="376" y="290"/>
                    </a:lnTo>
                    <a:lnTo>
                      <a:pt x="381" y="299"/>
                    </a:lnTo>
                    <a:lnTo>
                      <a:pt x="385" y="304"/>
                    </a:lnTo>
                    <a:lnTo>
                      <a:pt x="390" y="308"/>
                    </a:lnTo>
                    <a:lnTo>
                      <a:pt x="390" y="308"/>
                    </a:lnTo>
                    <a:lnTo>
                      <a:pt x="399" y="317"/>
                    </a:lnTo>
                    <a:lnTo>
                      <a:pt x="404" y="318"/>
                    </a:lnTo>
                    <a:lnTo>
                      <a:pt x="406" y="317"/>
                    </a:lnTo>
                    <a:lnTo>
                      <a:pt x="407" y="316"/>
                    </a:lnTo>
                    <a:lnTo>
                      <a:pt x="407" y="316"/>
                    </a:lnTo>
                    <a:lnTo>
                      <a:pt x="411" y="312"/>
                    </a:lnTo>
                    <a:lnTo>
                      <a:pt x="412" y="307"/>
                    </a:lnTo>
                    <a:lnTo>
                      <a:pt x="413" y="303"/>
                    </a:lnTo>
                    <a:lnTo>
                      <a:pt x="414" y="299"/>
                    </a:lnTo>
                    <a:lnTo>
                      <a:pt x="414" y="299"/>
                    </a:lnTo>
                    <a:lnTo>
                      <a:pt x="417" y="299"/>
                    </a:lnTo>
                    <a:lnTo>
                      <a:pt x="420" y="298"/>
                    </a:lnTo>
                    <a:lnTo>
                      <a:pt x="429" y="299"/>
                    </a:lnTo>
                    <a:lnTo>
                      <a:pt x="436" y="302"/>
                    </a:lnTo>
                    <a:lnTo>
                      <a:pt x="440" y="303"/>
                    </a:lnTo>
                    <a:lnTo>
                      <a:pt x="441" y="306"/>
                    </a:lnTo>
                    <a:lnTo>
                      <a:pt x="441" y="306"/>
                    </a:lnTo>
                    <a:lnTo>
                      <a:pt x="443" y="310"/>
                    </a:lnTo>
                    <a:lnTo>
                      <a:pt x="448" y="315"/>
                    </a:lnTo>
                    <a:lnTo>
                      <a:pt x="455" y="322"/>
                    </a:lnTo>
                    <a:lnTo>
                      <a:pt x="455" y="322"/>
                    </a:lnTo>
                    <a:lnTo>
                      <a:pt x="467" y="326"/>
                    </a:lnTo>
                    <a:lnTo>
                      <a:pt x="467" y="326"/>
                    </a:lnTo>
                    <a:lnTo>
                      <a:pt x="468" y="329"/>
                    </a:lnTo>
                    <a:lnTo>
                      <a:pt x="473" y="339"/>
                    </a:lnTo>
                    <a:lnTo>
                      <a:pt x="473" y="339"/>
                    </a:lnTo>
                    <a:lnTo>
                      <a:pt x="477" y="343"/>
                    </a:lnTo>
                    <a:lnTo>
                      <a:pt x="482" y="345"/>
                    </a:lnTo>
                    <a:lnTo>
                      <a:pt x="486" y="347"/>
                    </a:lnTo>
                    <a:lnTo>
                      <a:pt x="491" y="345"/>
                    </a:lnTo>
                    <a:lnTo>
                      <a:pt x="491" y="345"/>
                    </a:lnTo>
                    <a:lnTo>
                      <a:pt x="495" y="343"/>
                    </a:lnTo>
                    <a:lnTo>
                      <a:pt x="499" y="338"/>
                    </a:lnTo>
                    <a:lnTo>
                      <a:pt x="504" y="334"/>
                    </a:lnTo>
                    <a:lnTo>
                      <a:pt x="506" y="333"/>
                    </a:lnTo>
                    <a:lnTo>
                      <a:pt x="509" y="333"/>
                    </a:lnTo>
                    <a:lnTo>
                      <a:pt x="509" y="333"/>
                    </a:lnTo>
                    <a:lnTo>
                      <a:pt x="519" y="333"/>
                    </a:lnTo>
                    <a:lnTo>
                      <a:pt x="523" y="334"/>
                    </a:lnTo>
                    <a:lnTo>
                      <a:pt x="528" y="338"/>
                    </a:lnTo>
                    <a:lnTo>
                      <a:pt x="528" y="338"/>
                    </a:lnTo>
                    <a:lnTo>
                      <a:pt x="537" y="347"/>
                    </a:lnTo>
                    <a:lnTo>
                      <a:pt x="544" y="352"/>
                    </a:lnTo>
                    <a:lnTo>
                      <a:pt x="544" y="352"/>
                    </a:lnTo>
                    <a:lnTo>
                      <a:pt x="538" y="370"/>
                    </a:lnTo>
                    <a:lnTo>
                      <a:pt x="533" y="386"/>
                    </a:lnTo>
                    <a:lnTo>
                      <a:pt x="526" y="403"/>
                    </a:lnTo>
                    <a:lnTo>
                      <a:pt x="517" y="418"/>
                    </a:lnTo>
                    <a:lnTo>
                      <a:pt x="508" y="433"/>
                    </a:lnTo>
                    <a:lnTo>
                      <a:pt x="498" y="448"/>
                    </a:lnTo>
                    <a:lnTo>
                      <a:pt x="487" y="460"/>
                    </a:lnTo>
                    <a:lnTo>
                      <a:pt x="475" y="474"/>
                    </a:lnTo>
                    <a:lnTo>
                      <a:pt x="475" y="474"/>
                    </a:lnTo>
                    <a:lnTo>
                      <a:pt x="455" y="491"/>
                    </a:lnTo>
                    <a:lnTo>
                      <a:pt x="435" y="506"/>
                    </a:lnTo>
                    <a:lnTo>
                      <a:pt x="413" y="519"/>
                    </a:lnTo>
                    <a:lnTo>
                      <a:pt x="390" y="531"/>
                    </a:lnTo>
                    <a:lnTo>
                      <a:pt x="366" y="540"/>
                    </a:lnTo>
                    <a:lnTo>
                      <a:pt x="340" y="546"/>
                    </a:lnTo>
                    <a:lnTo>
                      <a:pt x="313" y="550"/>
                    </a:lnTo>
                    <a:lnTo>
                      <a:pt x="287" y="552"/>
                    </a:lnTo>
                    <a:lnTo>
                      <a:pt x="287" y="552"/>
                    </a:lnTo>
                    <a:lnTo>
                      <a:pt x="270" y="551"/>
                    </a:lnTo>
                    <a:lnTo>
                      <a:pt x="255" y="550"/>
                    </a:lnTo>
                    <a:lnTo>
                      <a:pt x="238" y="547"/>
                    </a:lnTo>
                    <a:lnTo>
                      <a:pt x="223" y="545"/>
                    </a:lnTo>
                    <a:lnTo>
                      <a:pt x="209" y="540"/>
                    </a:lnTo>
                    <a:lnTo>
                      <a:pt x="193" y="534"/>
                    </a:lnTo>
                    <a:lnTo>
                      <a:pt x="179" y="529"/>
                    </a:lnTo>
                    <a:lnTo>
                      <a:pt x="165" y="523"/>
                    </a:lnTo>
                    <a:lnTo>
                      <a:pt x="165" y="523"/>
                    </a:lnTo>
                    <a:lnTo>
                      <a:pt x="169" y="513"/>
                    </a:lnTo>
                    <a:lnTo>
                      <a:pt x="170" y="501"/>
                    </a:lnTo>
                    <a:lnTo>
                      <a:pt x="173" y="488"/>
                    </a:lnTo>
                    <a:lnTo>
                      <a:pt x="173" y="488"/>
                    </a:lnTo>
                    <a:lnTo>
                      <a:pt x="175" y="455"/>
                    </a:lnTo>
                    <a:lnTo>
                      <a:pt x="178" y="432"/>
                    </a:lnTo>
                    <a:lnTo>
                      <a:pt x="178" y="423"/>
                    </a:lnTo>
                    <a:lnTo>
                      <a:pt x="177" y="419"/>
                    </a:lnTo>
                    <a:lnTo>
                      <a:pt x="177" y="419"/>
                    </a:lnTo>
                    <a:lnTo>
                      <a:pt x="173" y="414"/>
                    </a:lnTo>
                    <a:lnTo>
                      <a:pt x="165" y="408"/>
                    </a:lnTo>
                    <a:lnTo>
                      <a:pt x="156" y="400"/>
                    </a:lnTo>
                    <a:lnTo>
                      <a:pt x="147" y="395"/>
                    </a:lnTo>
                    <a:lnTo>
                      <a:pt x="147" y="395"/>
                    </a:lnTo>
                    <a:lnTo>
                      <a:pt x="143" y="394"/>
                    </a:lnTo>
                    <a:lnTo>
                      <a:pt x="140" y="393"/>
                    </a:lnTo>
                    <a:lnTo>
                      <a:pt x="132" y="394"/>
                    </a:lnTo>
                    <a:lnTo>
                      <a:pt x="126" y="394"/>
                    </a:lnTo>
                    <a:lnTo>
                      <a:pt x="118" y="393"/>
                    </a:lnTo>
                    <a:lnTo>
                      <a:pt x="118" y="393"/>
                    </a:lnTo>
                    <a:lnTo>
                      <a:pt x="115" y="391"/>
                    </a:lnTo>
                    <a:lnTo>
                      <a:pt x="113" y="389"/>
                    </a:lnTo>
                    <a:lnTo>
                      <a:pt x="108" y="382"/>
                    </a:lnTo>
                    <a:lnTo>
                      <a:pt x="104" y="376"/>
                    </a:lnTo>
                    <a:lnTo>
                      <a:pt x="99" y="371"/>
                    </a:lnTo>
                    <a:lnTo>
                      <a:pt x="99" y="371"/>
                    </a:lnTo>
                    <a:lnTo>
                      <a:pt x="94" y="368"/>
                    </a:lnTo>
                    <a:lnTo>
                      <a:pt x="87" y="366"/>
                    </a:lnTo>
                    <a:lnTo>
                      <a:pt x="72" y="363"/>
                    </a:lnTo>
                    <a:lnTo>
                      <a:pt x="72" y="363"/>
                    </a:lnTo>
                    <a:lnTo>
                      <a:pt x="69" y="362"/>
                    </a:lnTo>
                    <a:lnTo>
                      <a:pt x="65" y="359"/>
                    </a:lnTo>
                    <a:lnTo>
                      <a:pt x="60" y="354"/>
                    </a:lnTo>
                    <a:lnTo>
                      <a:pt x="55" y="348"/>
                    </a:lnTo>
                    <a:lnTo>
                      <a:pt x="53" y="343"/>
                    </a:lnTo>
                    <a:lnTo>
                      <a:pt x="53" y="343"/>
                    </a:lnTo>
                    <a:lnTo>
                      <a:pt x="53" y="338"/>
                    </a:lnTo>
                    <a:lnTo>
                      <a:pt x="53" y="333"/>
                    </a:lnTo>
                    <a:lnTo>
                      <a:pt x="55" y="327"/>
                    </a:lnTo>
                    <a:lnTo>
                      <a:pt x="58" y="326"/>
                    </a:lnTo>
                    <a:lnTo>
                      <a:pt x="60" y="325"/>
                    </a:lnTo>
                    <a:lnTo>
                      <a:pt x="60" y="325"/>
                    </a:lnTo>
                    <a:close/>
                    <a:moveTo>
                      <a:pt x="72" y="442"/>
                    </a:moveTo>
                    <a:lnTo>
                      <a:pt x="72" y="442"/>
                    </a:lnTo>
                    <a:lnTo>
                      <a:pt x="62" y="427"/>
                    </a:lnTo>
                    <a:lnTo>
                      <a:pt x="51" y="412"/>
                    </a:lnTo>
                    <a:lnTo>
                      <a:pt x="44" y="394"/>
                    </a:lnTo>
                    <a:lnTo>
                      <a:pt x="36" y="377"/>
                    </a:lnTo>
                    <a:lnTo>
                      <a:pt x="36" y="377"/>
                    </a:lnTo>
                    <a:lnTo>
                      <a:pt x="57" y="380"/>
                    </a:lnTo>
                    <a:lnTo>
                      <a:pt x="57" y="380"/>
                    </a:lnTo>
                    <a:lnTo>
                      <a:pt x="60" y="382"/>
                    </a:lnTo>
                    <a:lnTo>
                      <a:pt x="64" y="384"/>
                    </a:lnTo>
                    <a:lnTo>
                      <a:pt x="71" y="390"/>
                    </a:lnTo>
                    <a:lnTo>
                      <a:pt x="76" y="396"/>
                    </a:lnTo>
                    <a:lnTo>
                      <a:pt x="80" y="400"/>
                    </a:lnTo>
                    <a:lnTo>
                      <a:pt x="80" y="400"/>
                    </a:lnTo>
                    <a:lnTo>
                      <a:pt x="81" y="402"/>
                    </a:lnTo>
                    <a:lnTo>
                      <a:pt x="81" y="407"/>
                    </a:lnTo>
                    <a:lnTo>
                      <a:pt x="80" y="419"/>
                    </a:lnTo>
                    <a:lnTo>
                      <a:pt x="76" y="433"/>
                    </a:lnTo>
                    <a:lnTo>
                      <a:pt x="72" y="442"/>
                    </a:lnTo>
                    <a:lnTo>
                      <a:pt x="72" y="44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</p:grpSp>
        <p:sp>
          <p:nvSpPr>
            <p:cNvPr id="61" name="Freeform 9"/>
            <p:cNvSpPr>
              <a:spLocks noEditPoints="1"/>
            </p:cNvSpPr>
            <p:nvPr userDrawn="1"/>
          </p:nvSpPr>
          <p:spPr bwMode="auto">
            <a:xfrm>
              <a:off x="3298097" y="312642"/>
              <a:ext cx="518916" cy="466378"/>
            </a:xfrm>
            <a:custGeom>
              <a:avLst/>
              <a:gdLst>
                <a:gd name="T0" fmla="*/ 582 w 642"/>
                <a:gd name="T1" fmla="*/ 60 h 577"/>
                <a:gd name="T2" fmla="*/ 413 w 642"/>
                <a:gd name="T3" fmla="*/ 60 h 577"/>
                <a:gd name="T4" fmla="*/ 413 w 642"/>
                <a:gd name="T5" fmla="*/ 59 h 577"/>
                <a:gd name="T6" fmla="*/ 408 w 642"/>
                <a:gd name="T7" fmla="*/ 36 h 577"/>
                <a:gd name="T8" fmla="*/ 397 w 642"/>
                <a:gd name="T9" fmla="*/ 18 h 577"/>
                <a:gd name="T10" fmla="*/ 377 w 642"/>
                <a:gd name="T11" fmla="*/ 6 h 577"/>
                <a:gd name="T12" fmla="*/ 354 w 642"/>
                <a:gd name="T13" fmla="*/ 0 h 577"/>
                <a:gd name="T14" fmla="*/ 287 w 642"/>
                <a:gd name="T15" fmla="*/ 0 h 577"/>
                <a:gd name="T16" fmla="*/ 264 w 642"/>
                <a:gd name="T17" fmla="*/ 6 h 577"/>
                <a:gd name="T18" fmla="*/ 246 w 642"/>
                <a:gd name="T19" fmla="*/ 18 h 577"/>
                <a:gd name="T20" fmla="*/ 233 w 642"/>
                <a:gd name="T21" fmla="*/ 36 h 577"/>
                <a:gd name="T22" fmla="*/ 229 w 642"/>
                <a:gd name="T23" fmla="*/ 59 h 577"/>
                <a:gd name="T24" fmla="*/ 206 w 642"/>
                <a:gd name="T25" fmla="*/ 60 h 577"/>
                <a:gd name="T26" fmla="*/ 60 w 642"/>
                <a:gd name="T27" fmla="*/ 60 h 577"/>
                <a:gd name="T28" fmla="*/ 50 w 642"/>
                <a:gd name="T29" fmla="*/ 62 h 577"/>
                <a:gd name="T30" fmla="*/ 34 w 642"/>
                <a:gd name="T31" fmla="*/ 66 h 577"/>
                <a:gd name="T32" fmla="*/ 21 w 642"/>
                <a:gd name="T33" fmla="*/ 75 h 577"/>
                <a:gd name="T34" fmla="*/ 9 w 642"/>
                <a:gd name="T35" fmla="*/ 91 h 577"/>
                <a:gd name="T36" fmla="*/ 2 w 642"/>
                <a:gd name="T37" fmla="*/ 112 h 577"/>
                <a:gd name="T38" fmla="*/ 31 w 642"/>
                <a:gd name="T39" fmla="*/ 121 h 577"/>
                <a:gd name="T40" fmla="*/ 195 w 642"/>
                <a:gd name="T41" fmla="*/ 577 h 577"/>
                <a:gd name="T42" fmla="*/ 477 w 642"/>
                <a:gd name="T43" fmla="*/ 514 h 577"/>
                <a:gd name="T44" fmla="*/ 508 w 642"/>
                <a:gd name="T45" fmla="*/ 425 h 577"/>
                <a:gd name="T46" fmla="*/ 537 w 642"/>
                <a:gd name="T47" fmla="*/ 337 h 577"/>
                <a:gd name="T48" fmla="*/ 563 w 642"/>
                <a:gd name="T49" fmla="*/ 260 h 577"/>
                <a:gd name="T50" fmla="*/ 610 w 642"/>
                <a:gd name="T51" fmla="*/ 121 h 577"/>
                <a:gd name="T52" fmla="*/ 642 w 642"/>
                <a:gd name="T53" fmla="*/ 121 h 577"/>
                <a:gd name="T54" fmla="*/ 638 w 642"/>
                <a:gd name="T55" fmla="*/ 101 h 577"/>
                <a:gd name="T56" fmla="*/ 625 w 642"/>
                <a:gd name="T57" fmla="*/ 80 h 577"/>
                <a:gd name="T58" fmla="*/ 615 w 642"/>
                <a:gd name="T59" fmla="*/ 69 h 577"/>
                <a:gd name="T60" fmla="*/ 601 w 642"/>
                <a:gd name="T61" fmla="*/ 63 h 577"/>
                <a:gd name="T62" fmla="*/ 582 w 642"/>
                <a:gd name="T63" fmla="*/ 60 h 577"/>
                <a:gd name="T64" fmla="*/ 214 w 642"/>
                <a:gd name="T65" fmla="*/ 550 h 577"/>
                <a:gd name="T66" fmla="*/ 97 w 642"/>
                <a:gd name="T67" fmla="*/ 147 h 577"/>
                <a:gd name="T68" fmla="*/ 214 w 642"/>
                <a:gd name="T69" fmla="*/ 550 h 577"/>
                <a:gd name="T70" fmla="*/ 126 w 642"/>
                <a:gd name="T71" fmla="*/ 147 h 577"/>
                <a:gd name="T72" fmla="*/ 303 w 642"/>
                <a:gd name="T73" fmla="*/ 550 h 577"/>
                <a:gd name="T74" fmla="*/ 331 w 642"/>
                <a:gd name="T75" fmla="*/ 550 h 577"/>
                <a:gd name="T76" fmla="*/ 221 w 642"/>
                <a:gd name="T77" fmla="*/ 147 h 577"/>
                <a:gd name="T78" fmla="*/ 331 w 642"/>
                <a:gd name="T79" fmla="*/ 550 h 577"/>
                <a:gd name="T80" fmla="*/ 250 w 642"/>
                <a:gd name="T81" fmla="*/ 147 h 577"/>
                <a:gd name="T82" fmla="*/ 427 w 642"/>
                <a:gd name="T83" fmla="*/ 550 h 577"/>
                <a:gd name="T84" fmla="*/ 446 w 642"/>
                <a:gd name="T85" fmla="*/ 523 h 577"/>
                <a:gd name="T86" fmla="*/ 345 w 642"/>
                <a:gd name="T87" fmla="*/ 147 h 577"/>
                <a:gd name="T88" fmla="*/ 446 w 642"/>
                <a:gd name="T89" fmla="*/ 523 h 577"/>
                <a:gd name="T90" fmla="*/ 374 w 642"/>
                <a:gd name="T91" fmla="*/ 147 h 577"/>
                <a:gd name="T92" fmla="*/ 492 w 642"/>
                <a:gd name="T93" fmla="*/ 385 h 577"/>
                <a:gd name="T94" fmla="*/ 506 w 642"/>
                <a:gd name="T95" fmla="*/ 344 h 577"/>
                <a:gd name="T96" fmla="*/ 469 w 642"/>
                <a:gd name="T97" fmla="*/ 147 h 577"/>
                <a:gd name="T98" fmla="*/ 506 w 642"/>
                <a:gd name="T99" fmla="*/ 344 h 577"/>
                <a:gd name="T100" fmla="*/ 499 w 642"/>
                <a:gd name="T101" fmla="*/ 147 h 577"/>
                <a:gd name="T102" fmla="*/ 549 w 642"/>
                <a:gd name="T103" fmla="*/ 219 h 577"/>
                <a:gd name="T104" fmla="*/ 563 w 642"/>
                <a:gd name="T105" fmla="*/ 178 h 577"/>
                <a:gd name="T106" fmla="*/ 573 w 642"/>
                <a:gd name="T107" fmla="*/ 1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2" h="577">
                  <a:moveTo>
                    <a:pt x="582" y="60"/>
                  </a:moveTo>
                  <a:lnTo>
                    <a:pt x="582" y="60"/>
                  </a:lnTo>
                  <a:lnTo>
                    <a:pt x="436" y="60"/>
                  </a:lnTo>
                  <a:lnTo>
                    <a:pt x="413" y="60"/>
                  </a:lnTo>
                  <a:lnTo>
                    <a:pt x="413" y="59"/>
                  </a:lnTo>
                  <a:lnTo>
                    <a:pt x="413" y="59"/>
                  </a:lnTo>
                  <a:lnTo>
                    <a:pt x="412" y="48"/>
                  </a:lnTo>
                  <a:lnTo>
                    <a:pt x="408" y="36"/>
                  </a:lnTo>
                  <a:lnTo>
                    <a:pt x="403" y="26"/>
                  </a:lnTo>
                  <a:lnTo>
                    <a:pt x="397" y="18"/>
                  </a:lnTo>
                  <a:lnTo>
                    <a:pt x="388" y="11"/>
                  </a:lnTo>
                  <a:lnTo>
                    <a:pt x="377" y="6"/>
                  </a:lnTo>
                  <a:lnTo>
                    <a:pt x="367" y="2"/>
                  </a:lnTo>
                  <a:lnTo>
                    <a:pt x="354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75" y="2"/>
                  </a:lnTo>
                  <a:lnTo>
                    <a:pt x="264" y="6"/>
                  </a:lnTo>
                  <a:lnTo>
                    <a:pt x="255" y="11"/>
                  </a:lnTo>
                  <a:lnTo>
                    <a:pt x="246" y="18"/>
                  </a:lnTo>
                  <a:lnTo>
                    <a:pt x="238" y="26"/>
                  </a:lnTo>
                  <a:lnTo>
                    <a:pt x="233" y="36"/>
                  </a:lnTo>
                  <a:lnTo>
                    <a:pt x="230" y="48"/>
                  </a:lnTo>
                  <a:lnTo>
                    <a:pt x="229" y="59"/>
                  </a:lnTo>
                  <a:lnTo>
                    <a:pt x="229" y="60"/>
                  </a:lnTo>
                  <a:lnTo>
                    <a:pt x="206" y="60"/>
                  </a:lnTo>
                  <a:lnTo>
                    <a:pt x="206" y="60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50" y="62"/>
                  </a:lnTo>
                  <a:lnTo>
                    <a:pt x="41" y="63"/>
                  </a:lnTo>
                  <a:lnTo>
                    <a:pt x="34" y="66"/>
                  </a:lnTo>
                  <a:lnTo>
                    <a:pt x="27" y="69"/>
                  </a:lnTo>
                  <a:lnTo>
                    <a:pt x="21" y="75"/>
                  </a:lnTo>
                  <a:lnTo>
                    <a:pt x="16" y="80"/>
                  </a:lnTo>
                  <a:lnTo>
                    <a:pt x="9" y="91"/>
                  </a:lnTo>
                  <a:lnTo>
                    <a:pt x="4" y="101"/>
                  </a:lnTo>
                  <a:lnTo>
                    <a:pt x="2" y="112"/>
                  </a:lnTo>
                  <a:lnTo>
                    <a:pt x="0" y="121"/>
                  </a:lnTo>
                  <a:lnTo>
                    <a:pt x="31" y="121"/>
                  </a:lnTo>
                  <a:lnTo>
                    <a:pt x="39" y="138"/>
                  </a:lnTo>
                  <a:lnTo>
                    <a:pt x="195" y="577"/>
                  </a:lnTo>
                  <a:lnTo>
                    <a:pt x="457" y="577"/>
                  </a:lnTo>
                  <a:lnTo>
                    <a:pt x="477" y="514"/>
                  </a:lnTo>
                  <a:lnTo>
                    <a:pt x="491" y="473"/>
                  </a:lnTo>
                  <a:lnTo>
                    <a:pt x="508" y="425"/>
                  </a:lnTo>
                  <a:lnTo>
                    <a:pt x="521" y="385"/>
                  </a:lnTo>
                  <a:lnTo>
                    <a:pt x="537" y="337"/>
                  </a:lnTo>
                  <a:lnTo>
                    <a:pt x="551" y="296"/>
                  </a:lnTo>
                  <a:lnTo>
                    <a:pt x="563" y="260"/>
                  </a:lnTo>
                  <a:lnTo>
                    <a:pt x="577" y="219"/>
                  </a:lnTo>
                  <a:lnTo>
                    <a:pt x="610" y="121"/>
                  </a:lnTo>
                  <a:lnTo>
                    <a:pt x="642" y="121"/>
                  </a:lnTo>
                  <a:lnTo>
                    <a:pt x="642" y="121"/>
                  </a:lnTo>
                  <a:lnTo>
                    <a:pt x="641" y="112"/>
                  </a:lnTo>
                  <a:lnTo>
                    <a:pt x="638" y="101"/>
                  </a:lnTo>
                  <a:lnTo>
                    <a:pt x="633" y="91"/>
                  </a:lnTo>
                  <a:lnTo>
                    <a:pt x="625" y="80"/>
                  </a:lnTo>
                  <a:lnTo>
                    <a:pt x="620" y="75"/>
                  </a:lnTo>
                  <a:lnTo>
                    <a:pt x="615" y="69"/>
                  </a:lnTo>
                  <a:lnTo>
                    <a:pt x="609" y="66"/>
                  </a:lnTo>
                  <a:lnTo>
                    <a:pt x="601" y="63"/>
                  </a:lnTo>
                  <a:lnTo>
                    <a:pt x="592" y="62"/>
                  </a:lnTo>
                  <a:lnTo>
                    <a:pt x="582" y="60"/>
                  </a:lnTo>
                  <a:lnTo>
                    <a:pt x="582" y="60"/>
                  </a:lnTo>
                  <a:close/>
                  <a:moveTo>
                    <a:pt x="214" y="550"/>
                  </a:moveTo>
                  <a:lnTo>
                    <a:pt x="69" y="147"/>
                  </a:lnTo>
                  <a:lnTo>
                    <a:pt x="97" y="147"/>
                  </a:lnTo>
                  <a:lnTo>
                    <a:pt x="242" y="550"/>
                  </a:lnTo>
                  <a:lnTo>
                    <a:pt x="214" y="550"/>
                  </a:lnTo>
                  <a:close/>
                  <a:moveTo>
                    <a:pt x="270" y="550"/>
                  </a:moveTo>
                  <a:lnTo>
                    <a:pt x="126" y="147"/>
                  </a:lnTo>
                  <a:lnTo>
                    <a:pt x="160" y="147"/>
                  </a:lnTo>
                  <a:lnTo>
                    <a:pt x="303" y="550"/>
                  </a:lnTo>
                  <a:lnTo>
                    <a:pt x="270" y="550"/>
                  </a:lnTo>
                  <a:close/>
                  <a:moveTo>
                    <a:pt x="331" y="550"/>
                  </a:moveTo>
                  <a:lnTo>
                    <a:pt x="188" y="147"/>
                  </a:lnTo>
                  <a:lnTo>
                    <a:pt x="221" y="147"/>
                  </a:lnTo>
                  <a:lnTo>
                    <a:pt x="366" y="550"/>
                  </a:lnTo>
                  <a:lnTo>
                    <a:pt x="331" y="550"/>
                  </a:lnTo>
                  <a:close/>
                  <a:moveTo>
                    <a:pt x="394" y="550"/>
                  </a:moveTo>
                  <a:lnTo>
                    <a:pt x="250" y="147"/>
                  </a:lnTo>
                  <a:lnTo>
                    <a:pt x="284" y="147"/>
                  </a:lnTo>
                  <a:lnTo>
                    <a:pt x="427" y="550"/>
                  </a:lnTo>
                  <a:lnTo>
                    <a:pt x="394" y="550"/>
                  </a:lnTo>
                  <a:close/>
                  <a:moveTo>
                    <a:pt x="446" y="523"/>
                  </a:moveTo>
                  <a:lnTo>
                    <a:pt x="312" y="147"/>
                  </a:lnTo>
                  <a:lnTo>
                    <a:pt x="345" y="147"/>
                  </a:lnTo>
                  <a:lnTo>
                    <a:pt x="463" y="475"/>
                  </a:lnTo>
                  <a:lnTo>
                    <a:pt x="446" y="523"/>
                  </a:lnTo>
                  <a:close/>
                  <a:moveTo>
                    <a:pt x="477" y="434"/>
                  </a:moveTo>
                  <a:lnTo>
                    <a:pt x="374" y="147"/>
                  </a:lnTo>
                  <a:lnTo>
                    <a:pt x="408" y="147"/>
                  </a:lnTo>
                  <a:lnTo>
                    <a:pt x="492" y="385"/>
                  </a:lnTo>
                  <a:lnTo>
                    <a:pt x="477" y="434"/>
                  </a:lnTo>
                  <a:close/>
                  <a:moveTo>
                    <a:pt x="506" y="344"/>
                  </a:moveTo>
                  <a:lnTo>
                    <a:pt x="436" y="147"/>
                  </a:lnTo>
                  <a:lnTo>
                    <a:pt x="469" y="147"/>
                  </a:lnTo>
                  <a:lnTo>
                    <a:pt x="523" y="296"/>
                  </a:lnTo>
                  <a:lnTo>
                    <a:pt x="506" y="344"/>
                  </a:lnTo>
                  <a:close/>
                  <a:moveTo>
                    <a:pt x="537" y="255"/>
                  </a:moveTo>
                  <a:lnTo>
                    <a:pt x="499" y="147"/>
                  </a:lnTo>
                  <a:lnTo>
                    <a:pt x="523" y="147"/>
                  </a:lnTo>
                  <a:lnTo>
                    <a:pt x="549" y="219"/>
                  </a:lnTo>
                  <a:lnTo>
                    <a:pt x="537" y="255"/>
                  </a:lnTo>
                  <a:close/>
                  <a:moveTo>
                    <a:pt x="563" y="178"/>
                  </a:moveTo>
                  <a:lnTo>
                    <a:pt x="551" y="147"/>
                  </a:lnTo>
                  <a:lnTo>
                    <a:pt x="573" y="147"/>
                  </a:lnTo>
                  <a:lnTo>
                    <a:pt x="563" y="17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48" name="Freeform 38"/>
          <p:cNvSpPr>
            <a:spLocks/>
          </p:cNvSpPr>
          <p:nvPr userDrawn="1"/>
        </p:nvSpPr>
        <p:spPr bwMode="auto">
          <a:xfrm>
            <a:off x="5904972" y="752013"/>
            <a:ext cx="370007" cy="563941"/>
          </a:xfrm>
          <a:custGeom>
            <a:avLst/>
            <a:gdLst>
              <a:gd name="T0" fmla="*/ 225 w 435"/>
              <a:gd name="T1" fmla="*/ 450 h 663"/>
              <a:gd name="T2" fmla="*/ 230 w 435"/>
              <a:gd name="T3" fmla="*/ 458 h 663"/>
              <a:gd name="T4" fmla="*/ 245 w 435"/>
              <a:gd name="T5" fmla="*/ 474 h 663"/>
              <a:gd name="T6" fmla="*/ 262 w 435"/>
              <a:gd name="T7" fmla="*/ 483 h 663"/>
              <a:gd name="T8" fmla="*/ 276 w 435"/>
              <a:gd name="T9" fmla="*/ 485 h 663"/>
              <a:gd name="T10" fmla="*/ 294 w 435"/>
              <a:gd name="T11" fmla="*/ 482 h 663"/>
              <a:gd name="T12" fmla="*/ 303 w 435"/>
              <a:gd name="T13" fmla="*/ 477 h 663"/>
              <a:gd name="T14" fmla="*/ 322 w 435"/>
              <a:gd name="T15" fmla="*/ 469 h 663"/>
              <a:gd name="T16" fmla="*/ 341 w 435"/>
              <a:gd name="T17" fmla="*/ 466 h 663"/>
              <a:gd name="T18" fmla="*/ 356 w 435"/>
              <a:gd name="T19" fmla="*/ 469 h 663"/>
              <a:gd name="T20" fmla="*/ 368 w 435"/>
              <a:gd name="T21" fmla="*/ 477 h 663"/>
              <a:gd name="T22" fmla="*/ 381 w 435"/>
              <a:gd name="T23" fmla="*/ 493 h 663"/>
              <a:gd name="T24" fmla="*/ 427 w 435"/>
              <a:gd name="T25" fmla="*/ 585 h 663"/>
              <a:gd name="T26" fmla="*/ 430 w 435"/>
              <a:gd name="T27" fmla="*/ 591 h 663"/>
              <a:gd name="T28" fmla="*/ 435 w 435"/>
              <a:gd name="T29" fmla="*/ 606 h 663"/>
              <a:gd name="T30" fmla="*/ 430 w 435"/>
              <a:gd name="T31" fmla="*/ 626 h 663"/>
              <a:gd name="T32" fmla="*/ 422 w 435"/>
              <a:gd name="T33" fmla="*/ 637 h 663"/>
              <a:gd name="T34" fmla="*/ 408 w 435"/>
              <a:gd name="T35" fmla="*/ 647 h 663"/>
              <a:gd name="T36" fmla="*/ 397 w 435"/>
              <a:gd name="T37" fmla="*/ 652 h 663"/>
              <a:gd name="T38" fmla="*/ 368 w 435"/>
              <a:gd name="T39" fmla="*/ 660 h 663"/>
              <a:gd name="T40" fmla="*/ 330 w 435"/>
              <a:gd name="T41" fmla="*/ 663 h 663"/>
              <a:gd name="T42" fmla="*/ 286 w 435"/>
              <a:gd name="T43" fmla="*/ 658 h 663"/>
              <a:gd name="T44" fmla="*/ 238 w 435"/>
              <a:gd name="T45" fmla="*/ 642 h 663"/>
              <a:gd name="T46" fmla="*/ 189 w 435"/>
              <a:gd name="T47" fmla="*/ 614 h 663"/>
              <a:gd name="T48" fmla="*/ 154 w 435"/>
              <a:gd name="T49" fmla="*/ 582 h 663"/>
              <a:gd name="T50" fmla="*/ 130 w 435"/>
              <a:gd name="T51" fmla="*/ 553 h 663"/>
              <a:gd name="T52" fmla="*/ 108 w 435"/>
              <a:gd name="T53" fmla="*/ 521 h 663"/>
              <a:gd name="T54" fmla="*/ 89 w 435"/>
              <a:gd name="T55" fmla="*/ 483 h 663"/>
              <a:gd name="T56" fmla="*/ 79 w 435"/>
              <a:gd name="T57" fmla="*/ 463 h 663"/>
              <a:gd name="T58" fmla="*/ 54 w 435"/>
              <a:gd name="T59" fmla="*/ 409 h 663"/>
              <a:gd name="T60" fmla="*/ 32 w 435"/>
              <a:gd name="T61" fmla="*/ 351 h 663"/>
              <a:gd name="T62" fmla="*/ 13 w 435"/>
              <a:gd name="T63" fmla="*/ 283 h 663"/>
              <a:gd name="T64" fmla="*/ 1 w 435"/>
              <a:gd name="T65" fmla="*/ 208 h 663"/>
              <a:gd name="T66" fmla="*/ 0 w 435"/>
              <a:gd name="T67" fmla="*/ 172 h 663"/>
              <a:gd name="T68" fmla="*/ 5 w 435"/>
              <a:gd name="T69" fmla="*/ 137 h 663"/>
              <a:gd name="T70" fmla="*/ 13 w 435"/>
              <a:gd name="T71" fmla="*/ 104 h 663"/>
              <a:gd name="T72" fmla="*/ 28 w 435"/>
              <a:gd name="T73" fmla="*/ 73 h 663"/>
              <a:gd name="T74" fmla="*/ 49 w 435"/>
              <a:gd name="T75" fmla="*/ 46 h 663"/>
              <a:gd name="T76" fmla="*/ 79 w 435"/>
              <a:gd name="T77" fmla="*/ 23 h 663"/>
              <a:gd name="T78" fmla="*/ 89 w 435"/>
              <a:gd name="T79" fmla="*/ 16 h 663"/>
              <a:gd name="T80" fmla="*/ 114 w 435"/>
              <a:gd name="T81" fmla="*/ 4 h 663"/>
              <a:gd name="T82" fmla="*/ 138 w 435"/>
              <a:gd name="T83" fmla="*/ 0 h 663"/>
              <a:gd name="T84" fmla="*/ 154 w 435"/>
              <a:gd name="T85" fmla="*/ 4 h 663"/>
              <a:gd name="T86" fmla="*/ 168 w 435"/>
              <a:gd name="T87" fmla="*/ 15 h 663"/>
              <a:gd name="T88" fmla="*/ 218 w 435"/>
              <a:gd name="T89" fmla="*/ 115 h 663"/>
              <a:gd name="T90" fmla="*/ 222 w 435"/>
              <a:gd name="T91" fmla="*/ 123 h 663"/>
              <a:gd name="T92" fmla="*/ 227 w 435"/>
              <a:gd name="T93" fmla="*/ 140 h 663"/>
              <a:gd name="T94" fmla="*/ 227 w 435"/>
              <a:gd name="T95" fmla="*/ 158 h 663"/>
              <a:gd name="T96" fmla="*/ 221 w 435"/>
              <a:gd name="T97" fmla="*/ 169 h 663"/>
              <a:gd name="T98" fmla="*/ 210 w 435"/>
              <a:gd name="T99" fmla="*/ 180 h 663"/>
              <a:gd name="T100" fmla="*/ 200 w 435"/>
              <a:gd name="T101" fmla="*/ 185 h 663"/>
              <a:gd name="T102" fmla="*/ 173 w 435"/>
              <a:gd name="T103" fmla="*/ 201 h 663"/>
              <a:gd name="T104" fmla="*/ 144 w 435"/>
              <a:gd name="T105" fmla="*/ 226 h 663"/>
              <a:gd name="T106" fmla="*/ 135 w 435"/>
              <a:gd name="T107" fmla="*/ 242 h 663"/>
              <a:gd name="T108" fmla="*/ 132 w 435"/>
              <a:gd name="T109" fmla="*/ 259 h 663"/>
              <a:gd name="T110" fmla="*/ 135 w 435"/>
              <a:gd name="T111" fmla="*/ 277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5" h="663">
                <a:moveTo>
                  <a:pt x="135" y="277"/>
                </a:moveTo>
                <a:lnTo>
                  <a:pt x="225" y="450"/>
                </a:lnTo>
                <a:lnTo>
                  <a:pt x="225" y="450"/>
                </a:lnTo>
                <a:lnTo>
                  <a:pt x="230" y="458"/>
                </a:lnTo>
                <a:lnTo>
                  <a:pt x="237" y="466"/>
                </a:lnTo>
                <a:lnTo>
                  <a:pt x="245" y="474"/>
                </a:lnTo>
                <a:lnTo>
                  <a:pt x="256" y="480"/>
                </a:lnTo>
                <a:lnTo>
                  <a:pt x="262" y="483"/>
                </a:lnTo>
                <a:lnTo>
                  <a:pt x="270" y="485"/>
                </a:lnTo>
                <a:lnTo>
                  <a:pt x="276" y="485"/>
                </a:lnTo>
                <a:lnTo>
                  <a:pt x="286" y="485"/>
                </a:lnTo>
                <a:lnTo>
                  <a:pt x="294" y="482"/>
                </a:lnTo>
                <a:lnTo>
                  <a:pt x="303" y="477"/>
                </a:lnTo>
                <a:lnTo>
                  <a:pt x="303" y="477"/>
                </a:lnTo>
                <a:lnTo>
                  <a:pt x="313" y="472"/>
                </a:lnTo>
                <a:lnTo>
                  <a:pt x="322" y="469"/>
                </a:lnTo>
                <a:lnTo>
                  <a:pt x="335" y="466"/>
                </a:lnTo>
                <a:lnTo>
                  <a:pt x="341" y="466"/>
                </a:lnTo>
                <a:lnTo>
                  <a:pt x="348" y="467"/>
                </a:lnTo>
                <a:lnTo>
                  <a:pt x="356" y="469"/>
                </a:lnTo>
                <a:lnTo>
                  <a:pt x="362" y="472"/>
                </a:lnTo>
                <a:lnTo>
                  <a:pt x="368" y="477"/>
                </a:lnTo>
                <a:lnTo>
                  <a:pt x="375" y="483"/>
                </a:lnTo>
                <a:lnTo>
                  <a:pt x="381" y="493"/>
                </a:lnTo>
                <a:lnTo>
                  <a:pt x="386" y="504"/>
                </a:lnTo>
                <a:lnTo>
                  <a:pt x="427" y="585"/>
                </a:lnTo>
                <a:lnTo>
                  <a:pt x="427" y="585"/>
                </a:lnTo>
                <a:lnTo>
                  <a:pt x="430" y="591"/>
                </a:lnTo>
                <a:lnTo>
                  <a:pt x="434" y="598"/>
                </a:lnTo>
                <a:lnTo>
                  <a:pt x="435" y="606"/>
                </a:lnTo>
                <a:lnTo>
                  <a:pt x="434" y="617"/>
                </a:lnTo>
                <a:lnTo>
                  <a:pt x="430" y="626"/>
                </a:lnTo>
                <a:lnTo>
                  <a:pt x="427" y="631"/>
                </a:lnTo>
                <a:lnTo>
                  <a:pt x="422" y="637"/>
                </a:lnTo>
                <a:lnTo>
                  <a:pt x="416" y="642"/>
                </a:lnTo>
                <a:lnTo>
                  <a:pt x="408" y="647"/>
                </a:lnTo>
                <a:lnTo>
                  <a:pt x="408" y="647"/>
                </a:lnTo>
                <a:lnTo>
                  <a:pt x="397" y="652"/>
                </a:lnTo>
                <a:lnTo>
                  <a:pt x="384" y="657"/>
                </a:lnTo>
                <a:lnTo>
                  <a:pt x="368" y="660"/>
                </a:lnTo>
                <a:lnTo>
                  <a:pt x="351" y="661"/>
                </a:lnTo>
                <a:lnTo>
                  <a:pt x="330" y="663"/>
                </a:lnTo>
                <a:lnTo>
                  <a:pt x="310" y="661"/>
                </a:lnTo>
                <a:lnTo>
                  <a:pt x="286" y="658"/>
                </a:lnTo>
                <a:lnTo>
                  <a:pt x="262" y="652"/>
                </a:lnTo>
                <a:lnTo>
                  <a:pt x="238" y="642"/>
                </a:lnTo>
                <a:lnTo>
                  <a:pt x="214" y="630"/>
                </a:lnTo>
                <a:lnTo>
                  <a:pt x="189" y="614"/>
                </a:lnTo>
                <a:lnTo>
                  <a:pt x="165" y="593"/>
                </a:lnTo>
                <a:lnTo>
                  <a:pt x="154" y="582"/>
                </a:lnTo>
                <a:lnTo>
                  <a:pt x="141" y="568"/>
                </a:lnTo>
                <a:lnTo>
                  <a:pt x="130" y="553"/>
                </a:lnTo>
                <a:lnTo>
                  <a:pt x="119" y="539"/>
                </a:lnTo>
                <a:lnTo>
                  <a:pt x="108" y="521"/>
                </a:lnTo>
                <a:lnTo>
                  <a:pt x="98" y="502"/>
                </a:lnTo>
                <a:lnTo>
                  <a:pt x="89" y="483"/>
                </a:lnTo>
                <a:lnTo>
                  <a:pt x="79" y="463"/>
                </a:lnTo>
                <a:lnTo>
                  <a:pt x="79" y="463"/>
                </a:lnTo>
                <a:lnTo>
                  <a:pt x="71" y="448"/>
                </a:lnTo>
                <a:lnTo>
                  <a:pt x="54" y="409"/>
                </a:lnTo>
                <a:lnTo>
                  <a:pt x="43" y="382"/>
                </a:lnTo>
                <a:lnTo>
                  <a:pt x="32" y="351"/>
                </a:lnTo>
                <a:lnTo>
                  <a:pt x="22" y="318"/>
                </a:lnTo>
                <a:lnTo>
                  <a:pt x="13" y="283"/>
                </a:lnTo>
                <a:lnTo>
                  <a:pt x="5" y="247"/>
                </a:lnTo>
                <a:lnTo>
                  <a:pt x="1" y="208"/>
                </a:lnTo>
                <a:lnTo>
                  <a:pt x="0" y="191"/>
                </a:lnTo>
                <a:lnTo>
                  <a:pt x="0" y="172"/>
                </a:lnTo>
                <a:lnTo>
                  <a:pt x="1" y="154"/>
                </a:lnTo>
                <a:lnTo>
                  <a:pt x="5" y="137"/>
                </a:lnTo>
                <a:lnTo>
                  <a:pt x="8" y="120"/>
                </a:lnTo>
                <a:lnTo>
                  <a:pt x="13" y="104"/>
                </a:lnTo>
                <a:lnTo>
                  <a:pt x="19" y="88"/>
                </a:lnTo>
                <a:lnTo>
                  <a:pt x="28" y="73"/>
                </a:lnTo>
                <a:lnTo>
                  <a:pt x="38" y="59"/>
                </a:lnTo>
                <a:lnTo>
                  <a:pt x="49" y="46"/>
                </a:lnTo>
                <a:lnTo>
                  <a:pt x="63" y="34"/>
                </a:lnTo>
                <a:lnTo>
                  <a:pt x="79" y="23"/>
                </a:lnTo>
                <a:lnTo>
                  <a:pt x="79" y="23"/>
                </a:lnTo>
                <a:lnTo>
                  <a:pt x="89" y="16"/>
                </a:lnTo>
                <a:lnTo>
                  <a:pt x="100" y="10"/>
                </a:lnTo>
                <a:lnTo>
                  <a:pt x="114" y="4"/>
                </a:lnTo>
                <a:lnTo>
                  <a:pt x="130" y="0"/>
                </a:lnTo>
                <a:lnTo>
                  <a:pt x="138" y="0"/>
                </a:lnTo>
                <a:lnTo>
                  <a:pt x="146" y="0"/>
                </a:lnTo>
                <a:lnTo>
                  <a:pt x="154" y="4"/>
                </a:lnTo>
                <a:lnTo>
                  <a:pt x="162" y="8"/>
                </a:lnTo>
                <a:lnTo>
                  <a:pt x="168" y="15"/>
                </a:lnTo>
                <a:lnTo>
                  <a:pt x="175" y="23"/>
                </a:lnTo>
                <a:lnTo>
                  <a:pt x="218" y="115"/>
                </a:lnTo>
                <a:lnTo>
                  <a:pt x="218" y="115"/>
                </a:lnTo>
                <a:lnTo>
                  <a:pt x="222" y="123"/>
                </a:lnTo>
                <a:lnTo>
                  <a:pt x="225" y="131"/>
                </a:lnTo>
                <a:lnTo>
                  <a:pt x="227" y="140"/>
                </a:lnTo>
                <a:lnTo>
                  <a:pt x="227" y="151"/>
                </a:lnTo>
                <a:lnTo>
                  <a:pt x="227" y="158"/>
                </a:lnTo>
                <a:lnTo>
                  <a:pt x="224" y="164"/>
                </a:lnTo>
                <a:lnTo>
                  <a:pt x="221" y="169"/>
                </a:lnTo>
                <a:lnTo>
                  <a:pt x="216" y="175"/>
                </a:lnTo>
                <a:lnTo>
                  <a:pt x="210" y="180"/>
                </a:lnTo>
                <a:lnTo>
                  <a:pt x="200" y="185"/>
                </a:lnTo>
                <a:lnTo>
                  <a:pt x="200" y="185"/>
                </a:lnTo>
                <a:lnTo>
                  <a:pt x="187" y="193"/>
                </a:lnTo>
                <a:lnTo>
                  <a:pt x="173" y="201"/>
                </a:lnTo>
                <a:lnTo>
                  <a:pt x="159" y="212"/>
                </a:lnTo>
                <a:lnTo>
                  <a:pt x="144" y="226"/>
                </a:lnTo>
                <a:lnTo>
                  <a:pt x="140" y="234"/>
                </a:lnTo>
                <a:lnTo>
                  <a:pt x="135" y="242"/>
                </a:lnTo>
                <a:lnTo>
                  <a:pt x="132" y="250"/>
                </a:lnTo>
                <a:lnTo>
                  <a:pt x="132" y="259"/>
                </a:lnTo>
                <a:lnTo>
                  <a:pt x="132" y="267"/>
                </a:lnTo>
                <a:lnTo>
                  <a:pt x="135" y="277"/>
                </a:lnTo>
                <a:lnTo>
                  <a:pt x="135" y="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53043"/>
      </p:ext>
    </p:extLst>
  </p:cSld>
  <p:clrMapOvr>
    <a:masterClrMapping/>
  </p:clrMapOvr>
  <p:transition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텍스트 개체 틀 150"/>
          <p:cNvSpPr>
            <a:spLocks noGrp="1"/>
          </p:cNvSpPr>
          <p:nvPr>
            <p:ph type="body" sz="quarter" idx="10" hasCustomPrompt="1"/>
          </p:nvPr>
        </p:nvSpPr>
        <p:spPr>
          <a:xfrm>
            <a:off x="2339851" y="2949231"/>
            <a:ext cx="6624637" cy="42485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40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</a:t>
            </a:r>
          </a:p>
        </p:txBody>
      </p:sp>
      <p:sp>
        <p:nvSpPr>
          <p:cNvPr id="152" name="텍스트 개체 틀 150"/>
          <p:cNvSpPr>
            <a:spLocks noGrp="1"/>
          </p:cNvSpPr>
          <p:nvPr>
            <p:ph type="body" sz="quarter" idx="11" hasCustomPrompt="1"/>
          </p:nvPr>
        </p:nvSpPr>
        <p:spPr>
          <a:xfrm>
            <a:off x="2339851" y="3314977"/>
            <a:ext cx="6624637" cy="474063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subtitle</a:t>
            </a:r>
            <a:endParaRPr lang="ko-KR" altLang="en-US"/>
          </a:p>
        </p:txBody>
      </p:sp>
      <p:sp>
        <p:nvSpPr>
          <p:cNvPr id="45" name="직사각형 44"/>
          <p:cNvSpPr/>
          <p:nvPr userDrawn="1"/>
        </p:nvSpPr>
        <p:spPr>
          <a:xfrm>
            <a:off x="4911786" y="41946"/>
            <a:ext cx="1911130" cy="191113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" b="1"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3" name="직사각형 62"/>
          <p:cNvSpPr/>
          <p:nvPr userDrawn="1"/>
        </p:nvSpPr>
        <p:spPr>
          <a:xfrm>
            <a:off x="6861383" y="4194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5" name="직사각형 64"/>
          <p:cNvSpPr/>
          <p:nvPr userDrawn="1"/>
        </p:nvSpPr>
        <p:spPr>
          <a:xfrm>
            <a:off x="7838977" y="41946"/>
            <a:ext cx="1269526" cy="933536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-36510"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6" name="직사각형 65"/>
          <p:cNvSpPr/>
          <p:nvPr userDrawn="1"/>
        </p:nvSpPr>
        <p:spPr>
          <a:xfrm>
            <a:off x="6864179" y="1019539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7" name="직사각형 66"/>
          <p:cNvSpPr/>
          <p:nvPr userDrawn="1"/>
        </p:nvSpPr>
        <p:spPr>
          <a:xfrm>
            <a:off x="7838976" y="1016016"/>
            <a:ext cx="1269527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8" name="직사각형 67"/>
          <p:cNvSpPr/>
          <p:nvPr userDrawn="1"/>
        </p:nvSpPr>
        <p:spPr>
          <a:xfrm>
            <a:off x="1012659" y="1019539"/>
            <a:ext cx="933466" cy="933536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Freeform 39"/>
          <p:cNvSpPr>
            <a:spLocks noEditPoints="1"/>
          </p:cNvSpPr>
          <p:nvPr userDrawn="1"/>
        </p:nvSpPr>
        <p:spPr bwMode="auto">
          <a:xfrm>
            <a:off x="7105414" y="1297730"/>
            <a:ext cx="473217" cy="457665"/>
          </a:xfrm>
          <a:custGeom>
            <a:avLst/>
            <a:gdLst>
              <a:gd name="T0" fmla="*/ 3 w 639"/>
              <a:gd name="T1" fmla="*/ 0 h 618"/>
              <a:gd name="T2" fmla="*/ 0 w 639"/>
              <a:gd name="T3" fmla="*/ 0 h 618"/>
              <a:gd name="T4" fmla="*/ 0 w 639"/>
              <a:gd name="T5" fmla="*/ 463 h 618"/>
              <a:gd name="T6" fmla="*/ 0 w 639"/>
              <a:gd name="T7" fmla="*/ 466 h 618"/>
              <a:gd name="T8" fmla="*/ 192 w 639"/>
              <a:gd name="T9" fmla="*/ 466 h 618"/>
              <a:gd name="T10" fmla="*/ 421 w 639"/>
              <a:gd name="T11" fmla="*/ 617 h 618"/>
              <a:gd name="T12" fmla="*/ 422 w 639"/>
              <a:gd name="T13" fmla="*/ 618 h 618"/>
              <a:gd name="T14" fmla="*/ 422 w 639"/>
              <a:gd name="T15" fmla="*/ 618 h 618"/>
              <a:gd name="T16" fmla="*/ 426 w 639"/>
              <a:gd name="T17" fmla="*/ 615 h 618"/>
              <a:gd name="T18" fmla="*/ 426 w 639"/>
              <a:gd name="T19" fmla="*/ 613 h 618"/>
              <a:gd name="T20" fmla="*/ 635 w 639"/>
              <a:gd name="T21" fmla="*/ 466 h 618"/>
              <a:gd name="T22" fmla="*/ 637 w 639"/>
              <a:gd name="T23" fmla="*/ 466 h 618"/>
              <a:gd name="T24" fmla="*/ 639 w 639"/>
              <a:gd name="T25" fmla="*/ 3 h 618"/>
              <a:gd name="T26" fmla="*/ 637 w 639"/>
              <a:gd name="T27" fmla="*/ 0 h 618"/>
              <a:gd name="T28" fmla="*/ 635 w 639"/>
              <a:gd name="T29" fmla="*/ 0 h 618"/>
              <a:gd name="T30" fmla="*/ 210 w 639"/>
              <a:gd name="T31" fmla="*/ 345 h 618"/>
              <a:gd name="T32" fmla="*/ 219 w 639"/>
              <a:gd name="T33" fmla="*/ 312 h 618"/>
              <a:gd name="T34" fmla="*/ 256 w 639"/>
              <a:gd name="T35" fmla="*/ 272 h 618"/>
              <a:gd name="T36" fmla="*/ 249 w 639"/>
              <a:gd name="T37" fmla="*/ 291 h 618"/>
              <a:gd name="T38" fmla="*/ 233 w 639"/>
              <a:gd name="T39" fmla="*/ 329 h 618"/>
              <a:gd name="T40" fmla="*/ 227 w 639"/>
              <a:gd name="T41" fmla="*/ 342 h 618"/>
              <a:gd name="T42" fmla="*/ 238 w 639"/>
              <a:gd name="T43" fmla="*/ 210 h 618"/>
              <a:gd name="T44" fmla="*/ 227 w 639"/>
              <a:gd name="T45" fmla="*/ 205 h 618"/>
              <a:gd name="T46" fmla="*/ 222 w 639"/>
              <a:gd name="T47" fmla="*/ 192 h 618"/>
              <a:gd name="T48" fmla="*/ 224 w 639"/>
              <a:gd name="T49" fmla="*/ 185 h 618"/>
              <a:gd name="T50" fmla="*/ 232 w 639"/>
              <a:gd name="T51" fmla="*/ 175 h 618"/>
              <a:gd name="T52" fmla="*/ 240 w 639"/>
              <a:gd name="T53" fmla="*/ 173 h 618"/>
              <a:gd name="T54" fmla="*/ 251 w 639"/>
              <a:gd name="T55" fmla="*/ 178 h 618"/>
              <a:gd name="T56" fmla="*/ 256 w 639"/>
              <a:gd name="T57" fmla="*/ 192 h 618"/>
              <a:gd name="T58" fmla="*/ 256 w 639"/>
              <a:gd name="T59" fmla="*/ 199 h 618"/>
              <a:gd name="T60" fmla="*/ 246 w 639"/>
              <a:gd name="T61" fmla="*/ 208 h 618"/>
              <a:gd name="T62" fmla="*/ 238 w 639"/>
              <a:gd name="T63" fmla="*/ 210 h 618"/>
              <a:gd name="T64" fmla="*/ 273 w 639"/>
              <a:gd name="T65" fmla="*/ 240 h 618"/>
              <a:gd name="T66" fmla="*/ 345 w 639"/>
              <a:gd name="T67" fmla="*/ 221 h 618"/>
              <a:gd name="T68" fmla="*/ 380 w 639"/>
              <a:gd name="T69" fmla="*/ 343 h 618"/>
              <a:gd name="T70" fmla="*/ 359 w 639"/>
              <a:gd name="T71" fmla="*/ 343 h 618"/>
              <a:gd name="T72" fmla="*/ 373 w 639"/>
              <a:gd name="T73" fmla="*/ 321 h 618"/>
              <a:gd name="T74" fmla="*/ 384 w 639"/>
              <a:gd name="T75" fmla="*/ 294 h 618"/>
              <a:gd name="T76" fmla="*/ 392 w 639"/>
              <a:gd name="T77" fmla="*/ 262 h 618"/>
              <a:gd name="T78" fmla="*/ 395 w 639"/>
              <a:gd name="T79" fmla="*/ 226 h 618"/>
              <a:gd name="T80" fmla="*/ 395 w 639"/>
              <a:gd name="T81" fmla="*/ 207 h 618"/>
              <a:gd name="T82" fmla="*/ 389 w 639"/>
              <a:gd name="T83" fmla="*/ 173 h 618"/>
              <a:gd name="T84" fmla="*/ 380 w 639"/>
              <a:gd name="T85" fmla="*/ 145 h 618"/>
              <a:gd name="T86" fmla="*/ 367 w 639"/>
              <a:gd name="T87" fmla="*/ 119 h 618"/>
              <a:gd name="T88" fmla="*/ 380 w 639"/>
              <a:gd name="T89" fmla="*/ 108 h 618"/>
              <a:gd name="T90" fmla="*/ 392 w 639"/>
              <a:gd name="T91" fmla="*/ 129 h 618"/>
              <a:gd name="T92" fmla="*/ 405 w 639"/>
              <a:gd name="T93" fmla="*/ 154 h 618"/>
              <a:gd name="T94" fmla="*/ 413 w 639"/>
              <a:gd name="T95" fmla="*/ 186 h 618"/>
              <a:gd name="T96" fmla="*/ 416 w 639"/>
              <a:gd name="T97" fmla="*/ 226 h 618"/>
              <a:gd name="T98" fmla="*/ 416 w 639"/>
              <a:gd name="T99" fmla="*/ 246 h 618"/>
              <a:gd name="T100" fmla="*/ 410 w 639"/>
              <a:gd name="T101" fmla="*/ 281 h 618"/>
              <a:gd name="T102" fmla="*/ 399 w 639"/>
              <a:gd name="T103" fmla="*/ 312 h 618"/>
              <a:gd name="T104" fmla="*/ 380 w 639"/>
              <a:gd name="T105" fmla="*/ 343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39" h="618">
                <a:moveTo>
                  <a:pt x="635" y="0"/>
                </a:move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lnTo>
                  <a:pt x="0" y="3"/>
                </a:lnTo>
                <a:lnTo>
                  <a:pt x="0" y="463"/>
                </a:lnTo>
                <a:lnTo>
                  <a:pt x="0" y="463"/>
                </a:lnTo>
                <a:lnTo>
                  <a:pt x="0" y="466"/>
                </a:lnTo>
                <a:lnTo>
                  <a:pt x="3" y="466"/>
                </a:lnTo>
                <a:lnTo>
                  <a:pt x="192" y="466"/>
                </a:lnTo>
                <a:lnTo>
                  <a:pt x="421" y="617"/>
                </a:lnTo>
                <a:lnTo>
                  <a:pt x="421" y="617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4" y="617"/>
                </a:lnTo>
                <a:lnTo>
                  <a:pt x="426" y="615"/>
                </a:lnTo>
                <a:lnTo>
                  <a:pt x="426" y="615"/>
                </a:lnTo>
                <a:lnTo>
                  <a:pt x="426" y="613"/>
                </a:lnTo>
                <a:lnTo>
                  <a:pt x="381" y="466"/>
                </a:lnTo>
                <a:lnTo>
                  <a:pt x="635" y="466"/>
                </a:lnTo>
                <a:lnTo>
                  <a:pt x="635" y="466"/>
                </a:lnTo>
                <a:lnTo>
                  <a:pt x="637" y="466"/>
                </a:lnTo>
                <a:lnTo>
                  <a:pt x="639" y="463"/>
                </a:lnTo>
                <a:lnTo>
                  <a:pt x="639" y="3"/>
                </a:lnTo>
                <a:lnTo>
                  <a:pt x="639" y="3"/>
                </a:lnTo>
                <a:lnTo>
                  <a:pt x="637" y="0"/>
                </a:lnTo>
                <a:lnTo>
                  <a:pt x="635" y="0"/>
                </a:lnTo>
                <a:lnTo>
                  <a:pt x="635" y="0"/>
                </a:lnTo>
                <a:close/>
                <a:moveTo>
                  <a:pt x="227" y="342"/>
                </a:moveTo>
                <a:lnTo>
                  <a:pt x="210" y="345"/>
                </a:lnTo>
                <a:lnTo>
                  <a:pt x="210" y="345"/>
                </a:lnTo>
                <a:lnTo>
                  <a:pt x="219" y="312"/>
                </a:lnTo>
                <a:lnTo>
                  <a:pt x="227" y="275"/>
                </a:lnTo>
                <a:lnTo>
                  <a:pt x="256" y="272"/>
                </a:lnTo>
                <a:lnTo>
                  <a:pt x="256" y="272"/>
                </a:lnTo>
                <a:lnTo>
                  <a:pt x="249" y="291"/>
                </a:lnTo>
                <a:lnTo>
                  <a:pt x="241" y="312"/>
                </a:lnTo>
                <a:lnTo>
                  <a:pt x="233" y="329"/>
                </a:lnTo>
                <a:lnTo>
                  <a:pt x="227" y="342"/>
                </a:lnTo>
                <a:lnTo>
                  <a:pt x="227" y="342"/>
                </a:lnTo>
                <a:close/>
                <a:moveTo>
                  <a:pt x="238" y="210"/>
                </a:moveTo>
                <a:lnTo>
                  <a:pt x="238" y="210"/>
                </a:lnTo>
                <a:lnTo>
                  <a:pt x="232" y="208"/>
                </a:lnTo>
                <a:lnTo>
                  <a:pt x="227" y="205"/>
                </a:lnTo>
                <a:lnTo>
                  <a:pt x="224" y="199"/>
                </a:lnTo>
                <a:lnTo>
                  <a:pt x="222" y="192"/>
                </a:lnTo>
                <a:lnTo>
                  <a:pt x="222" y="192"/>
                </a:lnTo>
                <a:lnTo>
                  <a:pt x="224" y="185"/>
                </a:lnTo>
                <a:lnTo>
                  <a:pt x="227" y="178"/>
                </a:lnTo>
                <a:lnTo>
                  <a:pt x="232" y="175"/>
                </a:lnTo>
                <a:lnTo>
                  <a:pt x="240" y="173"/>
                </a:lnTo>
                <a:lnTo>
                  <a:pt x="240" y="173"/>
                </a:lnTo>
                <a:lnTo>
                  <a:pt x="246" y="175"/>
                </a:lnTo>
                <a:lnTo>
                  <a:pt x="251" y="178"/>
                </a:lnTo>
                <a:lnTo>
                  <a:pt x="256" y="185"/>
                </a:lnTo>
                <a:lnTo>
                  <a:pt x="256" y="192"/>
                </a:lnTo>
                <a:lnTo>
                  <a:pt x="256" y="192"/>
                </a:lnTo>
                <a:lnTo>
                  <a:pt x="256" y="199"/>
                </a:lnTo>
                <a:lnTo>
                  <a:pt x="251" y="205"/>
                </a:lnTo>
                <a:lnTo>
                  <a:pt x="246" y="208"/>
                </a:lnTo>
                <a:lnTo>
                  <a:pt x="238" y="210"/>
                </a:lnTo>
                <a:lnTo>
                  <a:pt x="238" y="210"/>
                </a:lnTo>
                <a:close/>
                <a:moveTo>
                  <a:pt x="345" y="240"/>
                </a:moveTo>
                <a:lnTo>
                  <a:pt x="273" y="240"/>
                </a:lnTo>
                <a:lnTo>
                  <a:pt x="273" y="221"/>
                </a:lnTo>
                <a:lnTo>
                  <a:pt x="345" y="221"/>
                </a:lnTo>
                <a:lnTo>
                  <a:pt x="345" y="240"/>
                </a:lnTo>
                <a:close/>
                <a:moveTo>
                  <a:pt x="380" y="343"/>
                </a:moveTo>
                <a:lnTo>
                  <a:pt x="359" y="343"/>
                </a:lnTo>
                <a:lnTo>
                  <a:pt x="359" y="343"/>
                </a:lnTo>
                <a:lnTo>
                  <a:pt x="367" y="332"/>
                </a:lnTo>
                <a:lnTo>
                  <a:pt x="373" y="321"/>
                </a:lnTo>
                <a:lnTo>
                  <a:pt x="380" y="308"/>
                </a:lnTo>
                <a:lnTo>
                  <a:pt x="384" y="294"/>
                </a:lnTo>
                <a:lnTo>
                  <a:pt x="389" y="278"/>
                </a:lnTo>
                <a:lnTo>
                  <a:pt x="392" y="262"/>
                </a:lnTo>
                <a:lnTo>
                  <a:pt x="395" y="245"/>
                </a:lnTo>
                <a:lnTo>
                  <a:pt x="395" y="226"/>
                </a:lnTo>
                <a:lnTo>
                  <a:pt x="395" y="226"/>
                </a:lnTo>
                <a:lnTo>
                  <a:pt x="395" y="207"/>
                </a:lnTo>
                <a:lnTo>
                  <a:pt x="392" y="189"/>
                </a:lnTo>
                <a:lnTo>
                  <a:pt x="389" y="173"/>
                </a:lnTo>
                <a:lnTo>
                  <a:pt x="384" y="157"/>
                </a:lnTo>
                <a:lnTo>
                  <a:pt x="380" y="145"/>
                </a:lnTo>
                <a:lnTo>
                  <a:pt x="373" y="130"/>
                </a:lnTo>
                <a:lnTo>
                  <a:pt x="367" y="119"/>
                </a:lnTo>
                <a:lnTo>
                  <a:pt x="359" y="108"/>
                </a:lnTo>
                <a:lnTo>
                  <a:pt x="380" y="108"/>
                </a:lnTo>
                <a:lnTo>
                  <a:pt x="380" y="108"/>
                </a:lnTo>
                <a:lnTo>
                  <a:pt x="392" y="129"/>
                </a:lnTo>
                <a:lnTo>
                  <a:pt x="399" y="140"/>
                </a:lnTo>
                <a:lnTo>
                  <a:pt x="405" y="154"/>
                </a:lnTo>
                <a:lnTo>
                  <a:pt x="410" y="170"/>
                </a:lnTo>
                <a:lnTo>
                  <a:pt x="413" y="186"/>
                </a:lnTo>
                <a:lnTo>
                  <a:pt x="416" y="205"/>
                </a:lnTo>
                <a:lnTo>
                  <a:pt x="416" y="226"/>
                </a:lnTo>
                <a:lnTo>
                  <a:pt x="416" y="226"/>
                </a:lnTo>
                <a:lnTo>
                  <a:pt x="416" y="246"/>
                </a:lnTo>
                <a:lnTo>
                  <a:pt x="413" y="264"/>
                </a:lnTo>
                <a:lnTo>
                  <a:pt x="410" y="281"/>
                </a:lnTo>
                <a:lnTo>
                  <a:pt x="405" y="297"/>
                </a:lnTo>
                <a:lnTo>
                  <a:pt x="399" y="312"/>
                </a:lnTo>
                <a:lnTo>
                  <a:pt x="392" y="323"/>
                </a:lnTo>
                <a:lnTo>
                  <a:pt x="380" y="343"/>
                </a:lnTo>
                <a:lnTo>
                  <a:pt x="380" y="3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grpSp>
        <p:nvGrpSpPr>
          <p:cNvPr id="71" name="그룹 70"/>
          <p:cNvGrpSpPr/>
          <p:nvPr userDrawn="1"/>
        </p:nvGrpSpPr>
        <p:grpSpPr>
          <a:xfrm>
            <a:off x="7048275" y="265951"/>
            <a:ext cx="559753" cy="485526"/>
            <a:chOff x="-1879600" y="4179888"/>
            <a:chExt cx="1017588" cy="882650"/>
          </a:xfrm>
        </p:grpSpPr>
        <p:sp>
          <p:nvSpPr>
            <p:cNvPr id="85" name="Freeform 10"/>
            <p:cNvSpPr>
              <a:spLocks noEditPoints="1"/>
            </p:cNvSpPr>
            <p:nvPr userDrawn="1"/>
          </p:nvSpPr>
          <p:spPr bwMode="auto">
            <a:xfrm>
              <a:off x="-1692275" y="4383088"/>
              <a:ext cx="641350" cy="679450"/>
            </a:xfrm>
            <a:custGeom>
              <a:avLst/>
              <a:gdLst>
                <a:gd name="T0" fmla="*/ 404 w 404"/>
                <a:gd name="T1" fmla="*/ 217 h 428"/>
                <a:gd name="T2" fmla="*/ 404 w 404"/>
                <a:gd name="T3" fmla="*/ 428 h 428"/>
                <a:gd name="T4" fmla="*/ 0 w 404"/>
                <a:gd name="T5" fmla="*/ 428 h 428"/>
                <a:gd name="T6" fmla="*/ 0 w 404"/>
                <a:gd name="T7" fmla="*/ 217 h 428"/>
                <a:gd name="T8" fmla="*/ 202 w 404"/>
                <a:gd name="T9" fmla="*/ 0 h 428"/>
                <a:gd name="T10" fmla="*/ 404 w 404"/>
                <a:gd name="T11" fmla="*/ 217 h 428"/>
                <a:gd name="T12" fmla="*/ 404 w 404"/>
                <a:gd name="T13" fmla="*/ 217 h 428"/>
                <a:gd name="T14" fmla="*/ 368 w 404"/>
                <a:gd name="T15" fmla="*/ 225 h 428"/>
                <a:gd name="T16" fmla="*/ 202 w 404"/>
                <a:gd name="T17" fmla="*/ 46 h 428"/>
                <a:gd name="T18" fmla="*/ 36 w 404"/>
                <a:gd name="T19" fmla="*/ 225 h 428"/>
                <a:gd name="T20" fmla="*/ 36 w 404"/>
                <a:gd name="T21" fmla="*/ 397 h 428"/>
                <a:gd name="T22" fmla="*/ 368 w 404"/>
                <a:gd name="T23" fmla="*/ 397 h 428"/>
                <a:gd name="T24" fmla="*/ 368 w 404"/>
                <a:gd name="T25" fmla="*/ 22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4" h="428">
                  <a:moveTo>
                    <a:pt x="404" y="217"/>
                  </a:moveTo>
                  <a:lnTo>
                    <a:pt x="404" y="428"/>
                  </a:lnTo>
                  <a:lnTo>
                    <a:pt x="0" y="428"/>
                  </a:lnTo>
                  <a:lnTo>
                    <a:pt x="0" y="217"/>
                  </a:lnTo>
                  <a:lnTo>
                    <a:pt x="202" y="0"/>
                  </a:lnTo>
                  <a:lnTo>
                    <a:pt x="404" y="217"/>
                  </a:lnTo>
                  <a:lnTo>
                    <a:pt x="404" y="217"/>
                  </a:lnTo>
                  <a:close/>
                  <a:moveTo>
                    <a:pt x="368" y="225"/>
                  </a:moveTo>
                  <a:lnTo>
                    <a:pt x="202" y="46"/>
                  </a:lnTo>
                  <a:lnTo>
                    <a:pt x="36" y="225"/>
                  </a:lnTo>
                  <a:lnTo>
                    <a:pt x="36" y="397"/>
                  </a:lnTo>
                  <a:lnTo>
                    <a:pt x="368" y="397"/>
                  </a:lnTo>
                  <a:lnTo>
                    <a:pt x="368" y="22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86" name="Freeform 11"/>
            <p:cNvSpPr>
              <a:spLocks/>
            </p:cNvSpPr>
            <p:nvPr userDrawn="1"/>
          </p:nvSpPr>
          <p:spPr bwMode="auto">
            <a:xfrm>
              <a:off x="-1879600" y="4179888"/>
              <a:ext cx="1017588" cy="617537"/>
            </a:xfrm>
            <a:custGeom>
              <a:avLst/>
              <a:gdLst>
                <a:gd name="T0" fmla="*/ 292 w 641"/>
                <a:gd name="T1" fmla="*/ 13 h 389"/>
                <a:gd name="T2" fmla="*/ 12 w 641"/>
                <a:gd name="T3" fmla="*/ 317 h 389"/>
                <a:gd name="T4" fmla="*/ 12 w 641"/>
                <a:gd name="T5" fmla="*/ 317 h 389"/>
                <a:gd name="T6" fmla="*/ 7 w 641"/>
                <a:gd name="T7" fmla="*/ 323 h 389"/>
                <a:gd name="T8" fmla="*/ 3 w 641"/>
                <a:gd name="T9" fmla="*/ 331 h 389"/>
                <a:gd name="T10" fmla="*/ 2 w 641"/>
                <a:gd name="T11" fmla="*/ 339 h 389"/>
                <a:gd name="T12" fmla="*/ 0 w 641"/>
                <a:gd name="T13" fmla="*/ 346 h 389"/>
                <a:gd name="T14" fmla="*/ 2 w 641"/>
                <a:gd name="T15" fmla="*/ 354 h 389"/>
                <a:gd name="T16" fmla="*/ 3 w 641"/>
                <a:gd name="T17" fmla="*/ 363 h 389"/>
                <a:gd name="T18" fmla="*/ 7 w 641"/>
                <a:gd name="T19" fmla="*/ 369 h 389"/>
                <a:gd name="T20" fmla="*/ 12 w 641"/>
                <a:gd name="T21" fmla="*/ 377 h 389"/>
                <a:gd name="T22" fmla="*/ 12 w 641"/>
                <a:gd name="T23" fmla="*/ 377 h 389"/>
                <a:gd name="T24" fmla="*/ 12 w 641"/>
                <a:gd name="T25" fmla="*/ 377 h 389"/>
                <a:gd name="T26" fmla="*/ 18 w 641"/>
                <a:gd name="T27" fmla="*/ 382 h 389"/>
                <a:gd name="T28" fmla="*/ 25 w 641"/>
                <a:gd name="T29" fmla="*/ 386 h 389"/>
                <a:gd name="T30" fmla="*/ 32 w 641"/>
                <a:gd name="T31" fmla="*/ 389 h 389"/>
                <a:gd name="T32" fmla="*/ 40 w 641"/>
                <a:gd name="T33" fmla="*/ 389 h 389"/>
                <a:gd name="T34" fmla="*/ 46 w 641"/>
                <a:gd name="T35" fmla="*/ 389 h 389"/>
                <a:gd name="T36" fmla="*/ 54 w 641"/>
                <a:gd name="T37" fmla="*/ 386 h 389"/>
                <a:gd name="T38" fmla="*/ 62 w 641"/>
                <a:gd name="T39" fmla="*/ 382 h 389"/>
                <a:gd name="T40" fmla="*/ 67 w 641"/>
                <a:gd name="T41" fmla="*/ 377 h 389"/>
                <a:gd name="T42" fmla="*/ 320 w 641"/>
                <a:gd name="T43" fmla="*/ 102 h 389"/>
                <a:gd name="T44" fmla="*/ 573 w 641"/>
                <a:gd name="T45" fmla="*/ 377 h 389"/>
                <a:gd name="T46" fmla="*/ 573 w 641"/>
                <a:gd name="T47" fmla="*/ 377 h 389"/>
                <a:gd name="T48" fmla="*/ 579 w 641"/>
                <a:gd name="T49" fmla="*/ 382 h 389"/>
                <a:gd name="T50" fmla="*/ 586 w 641"/>
                <a:gd name="T51" fmla="*/ 386 h 389"/>
                <a:gd name="T52" fmla="*/ 593 w 641"/>
                <a:gd name="T53" fmla="*/ 389 h 389"/>
                <a:gd name="T54" fmla="*/ 601 w 641"/>
                <a:gd name="T55" fmla="*/ 389 h 389"/>
                <a:gd name="T56" fmla="*/ 609 w 641"/>
                <a:gd name="T57" fmla="*/ 389 h 389"/>
                <a:gd name="T58" fmla="*/ 615 w 641"/>
                <a:gd name="T59" fmla="*/ 386 h 389"/>
                <a:gd name="T60" fmla="*/ 623 w 641"/>
                <a:gd name="T61" fmla="*/ 382 h 389"/>
                <a:gd name="T62" fmla="*/ 629 w 641"/>
                <a:gd name="T63" fmla="*/ 377 h 389"/>
                <a:gd name="T64" fmla="*/ 629 w 641"/>
                <a:gd name="T65" fmla="*/ 377 h 389"/>
                <a:gd name="T66" fmla="*/ 629 w 641"/>
                <a:gd name="T67" fmla="*/ 377 h 389"/>
                <a:gd name="T68" fmla="*/ 634 w 641"/>
                <a:gd name="T69" fmla="*/ 369 h 389"/>
                <a:gd name="T70" fmla="*/ 637 w 641"/>
                <a:gd name="T71" fmla="*/ 363 h 389"/>
                <a:gd name="T72" fmla="*/ 639 w 641"/>
                <a:gd name="T73" fmla="*/ 354 h 389"/>
                <a:gd name="T74" fmla="*/ 641 w 641"/>
                <a:gd name="T75" fmla="*/ 346 h 389"/>
                <a:gd name="T76" fmla="*/ 639 w 641"/>
                <a:gd name="T77" fmla="*/ 339 h 389"/>
                <a:gd name="T78" fmla="*/ 637 w 641"/>
                <a:gd name="T79" fmla="*/ 331 h 389"/>
                <a:gd name="T80" fmla="*/ 634 w 641"/>
                <a:gd name="T81" fmla="*/ 323 h 389"/>
                <a:gd name="T82" fmla="*/ 629 w 641"/>
                <a:gd name="T83" fmla="*/ 317 h 389"/>
                <a:gd name="T84" fmla="*/ 482 w 641"/>
                <a:gd name="T85" fmla="*/ 158 h 389"/>
                <a:gd name="T86" fmla="*/ 482 w 641"/>
                <a:gd name="T87" fmla="*/ 46 h 389"/>
                <a:gd name="T88" fmla="*/ 423 w 641"/>
                <a:gd name="T89" fmla="*/ 46 h 389"/>
                <a:gd name="T90" fmla="*/ 423 w 641"/>
                <a:gd name="T91" fmla="*/ 93 h 389"/>
                <a:gd name="T92" fmla="*/ 348 w 641"/>
                <a:gd name="T93" fmla="*/ 13 h 389"/>
                <a:gd name="T94" fmla="*/ 348 w 641"/>
                <a:gd name="T95" fmla="*/ 13 h 389"/>
                <a:gd name="T96" fmla="*/ 342 w 641"/>
                <a:gd name="T97" fmla="*/ 8 h 389"/>
                <a:gd name="T98" fmla="*/ 335 w 641"/>
                <a:gd name="T99" fmla="*/ 4 h 389"/>
                <a:gd name="T100" fmla="*/ 328 w 641"/>
                <a:gd name="T101" fmla="*/ 1 h 389"/>
                <a:gd name="T102" fmla="*/ 320 w 641"/>
                <a:gd name="T103" fmla="*/ 0 h 389"/>
                <a:gd name="T104" fmla="*/ 320 w 641"/>
                <a:gd name="T105" fmla="*/ 0 h 389"/>
                <a:gd name="T106" fmla="*/ 312 w 641"/>
                <a:gd name="T107" fmla="*/ 1 h 389"/>
                <a:gd name="T108" fmla="*/ 306 w 641"/>
                <a:gd name="T109" fmla="*/ 4 h 389"/>
                <a:gd name="T110" fmla="*/ 298 w 641"/>
                <a:gd name="T111" fmla="*/ 8 h 389"/>
                <a:gd name="T112" fmla="*/ 292 w 641"/>
                <a:gd name="T113" fmla="*/ 13 h 389"/>
                <a:gd name="T114" fmla="*/ 292 w 641"/>
                <a:gd name="T115" fmla="*/ 1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1" h="389">
                  <a:moveTo>
                    <a:pt x="292" y="13"/>
                  </a:moveTo>
                  <a:lnTo>
                    <a:pt x="12" y="317"/>
                  </a:lnTo>
                  <a:lnTo>
                    <a:pt x="12" y="317"/>
                  </a:lnTo>
                  <a:lnTo>
                    <a:pt x="7" y="323"/>
                  </a:lnTo>
                  <a:lnTo>
                    <a:pt x="3" y="331"/>
                  </a:lnTo>
                  <a:lnTo>
                    <a:pt x="2" y="339"/>
                  </a:lnTo>
                  <a:lnTo>
                    <a:pt x="0" y="346"/>
                  </a:lnTo>
                  <a:lnTo>
                    <a:pt x="2" y="354"/>
                  </a:lnTo>
                  <a:lnTo>
                    <a:pt x="3" y="363"/>
                  </a:lnTo>
                  <a:lnTo>
                    <a:pt x="7" y="369"/>
                  </a:lnTo>
                  <a:lnTo>
                    <a:pt x="12" y="377"/>
                  </a:lnTo>
                  <a:lnTo>
                    <a:pt x="12" y="377"/>
                  </a:lnTo>
                  <a:lnTo>
                    <a:pt x="12" y="377"/>
                  </a:lnTo>
                  <a:lnTo>
                    <a:pt x="18" y="382"/>
                  </a:lnTo>
                  <a:lnTo>
                    <a:pt x="25" y="386"/>
                  </a:lnTo>
                  <a:lnTo>
                    <a:pt x="32" y="389"/>
                  </a:lnTo>
                  <a:lnTo>
                    <a:pt x="40" y="389"/>
                  </a:lnTo>
                  <a:lnTo>
                    <a:pt x="46" y="389"/>
                  </a:lnTo>
                  <a:lnTo>
                    <a:pt x="54" y="386"/>
                  </a:lnTo>
                  <a:lnTo>
                    <a:pt x="62" y="382"/>
                  </a:lnTo>
                  <a:lnTo>
                    <a:pt x="67" y="377"/>
                  </a:lnTo>
                  <a:lnTo>
                    <a:pt x="320" y="102"/>
                  </a:lnTo>
                  <a:lnTo>
                    <a:pt x="573" y="377"/>
                  </a:lnTo>
                  <a:lnTo>
                    <a:pt x="573" y="377"/>
                  </a:lnTo>
                  <a:lnTo>
                    <a:pt x="579" y="382"/>
                  </a:lnTo>
                  <a:lnTo>
                    <a:pt x="586" y="386"/>
                  </a:lnTo>
                  <a:lnTo>
                    <a:pt x="593" y="389"/>
                  </a:lnTo>
                  <a:lnTo>
                    <a:pt x="601" y="389"/>
                  </a:lnTo>
                  <a:lnTo>
                    <a:pt x="609" y="389"/>
                  </a:lnTo>
                  <a:lnTo>
                    <a:pt x="615" y="386"/>
                  </a:lnTo>
                  <a:lnTo>
                    <a:pt x="623" y="382"/>
                  </a:lnTo>
                  <a:lnTo>
                    <a:pt x="629" y="377"/>
                  </a:lnTo>
                  <a:lnTo>
                    <a:pt x="629" y="377"/>
                  </a:lnTo>
                  <a:lnTo>
                    <a:pt x="629" y="377"/>
                  </a:lnTo>
                  <a:lnTo>
                    <a:pt x="634" y="369"/>
                  </a:lnTo>
                  <a:lnTo>
                    <a:pt x="637" y="363"/>
                  </a:lnTo>
                  <a:lnTo>
                    <a:pt x="639" y="354"/>
                  </a:lnTo>
                  <a:lnTo>
                    <a:pt x="641" y="346"/>
                  </a:lnTo>
                  <a:lnTo>
                    <a:pt x="639" y="339"/>
                  </a:lnTo>
                  <a:lnTo>
                    <a:pt x="637" y="331"/>
                  </a:lnTo>
                  <a:lnTo>
                    <a:pt x="634" y="323"/>
                  </a:lnTo>
                  <a:lnTo>
                    <a:pt x="629" y="317"/>
                  </a:lnTo>
                  <a:lnTo>
                    <a:pt x="482" y="158"/>
                  </a:lnTo>
                  <a:lnTo>
                    <a:pt x="482" y="46"/>
                  </a:lnTo>
                  <a:lnTo>
                    <a:pt x="423" y="46"/>
                  </a:lnTo>
                  <a:lnTo>
                    <a:pt x="423" y="93"/>
                  </a:lnTo>
                  <a:lnTo>
                    <a:pt x="348" y="13"/>
                  </a:lnTo>
                  <a:lnTo>
                    <a:pt x="348" y="13"/>
                  </a:lnTo>
                  <a:lnTo>
                    <a:pt x="342" y="8"/>
                  </a:lnTo>
                  <a:lnTo>
                    <a:pt x="335" y="4"/>
                  </a:lnTo>
                  <a:lnTo>
                    <a:pt x="328" y="1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12" y="1"/>
                  </a:lnTo>
                  <a:lnTo>
                    <a:pt x="306" y="4"/>
                  </a:lnTo>
                  <a:lnTo>
                    <a:pt x="298" y="8"/>
                  </a:lnTo>
                  <a:lnTo>
                    <a:pt x="292" y="13"/>
                  </a:lnTo>
                  <a:lnTo>
                    <a:pt x="292" y="1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87" name="Freeform 12"/>
            <p:cNvSpPr>
              <a:spLocks noEditPoints="1"/>
            </p:cNvSpPr>
            <p:nvPr userDrawn="1"/>
          </p:nvSpPr>
          <p:spPr bwMode="auto">
            <a:xfrm>
              <a:off x="-1485900" y="4654550"/>
              <a:ext cx="227013" cy="198437"/>
            </a:xfrm>
            <a:custGeom>
              <a:avLst/>
              <a:gdLst>
                <a:gd name="T0" fmla="*/ 0 w 143"/>
                <a:gd name="T1" fmla="*/ 0 h 125"/>
                <a:gd name="T2" fmla="*/ 65 w 143"/>
                <a:gd name="T3" fmla="*/ 0 h 125"/>
                <a:gd name="T4" fmla="*/ 65 w 143"/>
                <a:gd name="T5" fmla="*/ 58 h 125"/>
                <a:gd name="T6" fmla="*/ 0 w 143"/>
                <a:gd name="T7" fmla="*/ 58 h 125"/>
                <a:gd name="T8" fmla="*/ 0 w 143"/>
                <a:gd name="T9" fmla="*/ 0 h 125"/>
                <a:gd name="T10" fmla="*/ 0 w 143"/>
                <a:gd name="T11" fmla="*/ 0 h 125"/>
                <a:gd name="T12" fmla="*/ 78 w 143"/>
                <a:gd name="T13" fmla="*/ 0 h 125"/>
                <a:gd name="T14" fmla="*/ 143 w 143"/>
                <a:gd name="T15" fmla="*/ 0 h 125"/>
                <a:gd name="T16" fmla="*/ 143 w 143"/>
                <a:gd name="T17" fmla="*/ 58 h 125"/>
                <a:gd name="T18" fmla="*/ 78 w 143"/>
                <a:gd name="T19" fmla="*/ 58 h 125"/>
                <a:gd name="T20" fmla="*/ 78 w 143"/>
                <a:gd name="T21" fmla="*/ 0 h 125"/>
                <a:gd name="T22" fmla="*/ 78 w 143"/>
                <a:gd name="T23" fmla="*/ 0 h 125"/>
                <a:gd name="T24" fmla="*/ 143 w 143"/>
                <a:gd name="T25" fmla="*/ 68 h 125"/>
                <a:gd name="T26" fmla="*/ 143 w 143"/>
                <a:gd name="T27" fmla="*/ 125 h 125"/>
                <a:gd name="T28" fmla="*/ 78 w 143"/>
                <a:gd name="T29" fmla="*/ 125 h 125"/>
                <a:gd name="T30" fmla="*/ 78 w 143"/>
                <a:gd name="T31" fmla="*/ 68 h 125"/>
                <a:gd name="T32" fmla="*/ 143 w 143"/>
                <a:gd name="T33" fmla="*/ 68 h 125"/>
                <a:gd name="T34" fmla="*/ 143 w 143"/>
                <a:gd name="T35" fmla="*/ 68 h 125"/>
                <a:gd name="T36" fmla="*/ 65 w 143"/>
                <a:gd name="T37" fmla="*/ 125 h 125"/>
                <a:gd name="T38" fmla="*/ 0 w 143"/>
                <a:gd name="T39" fmla="*/ 125 h 125"/>
                <a:gd name="T40" fmla="*/ 0 w 143"/>
                <a:gd name="T41" fmla="*/ 68 h 125"/>
                <a:gd name="T42" fmla="*/ 65 w 143"/>
                <a:gd name="T43" fmla="*/ 68 h 125"/>
                <a:gd name="T44" fmla="*/ 65 w 143"/>
                <a:gd name="T4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3" h="125">
                  <a:moveTo>
                    <a:pt x="0" y="0"/>
                  </a:moveTo>
                  <a:lnTo>
                    <a:pt x="65" y="0"/>
                  </a:lnTo>
                  <a:lnTo>
                    <a:pt x="65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78" y="0"/>
                  </a:moveTo>
                  <a:lnTo>
                    <a:pt x="143" y="0"/>
                  </a:lnTo>
                  <a:lnTo>
                    <a:pt x="143" y="58"/>
                  </a:lnTo>
                  <a:lnTo>
                    <a:pt x="78" y="58"/>
                  </a:lnTo>
                  <a:lnTo>
                    <a:pt x="78" y="0"/>
                  </a:lnTo>
                  <a:lnTo>
                    <a:pt x="78" y="0"/>
                  </a:lnTo>
                  <a:close/>
                  <a:moveTo>
                    <a:pt x="143" y="68"/>
                  </a:moveTo>
                  <a:lnTo>
                    <a:pt x="143" y="125"/>
                  </a:lnTo>
                  <a:lnTo>
                    <a:pt x="78" y="125"/>
                  </a:lnTo>
                  <a:lnTo>
                    <a:pt x="78" y="68"/>
                  </a:lnTo>
                  <a:lnTo>
                    <a:pt x="143" y="68"/>
                  </a:lnTo>
                  <a:lnTo>
                    <a:pt x="143" y="68"/>
                  </a:lnTo>
                  <a:close/>
                  <a:moveTo>
                    <a:pt x="65" y="125"/>
                  </a:moveTo>
                  <a:lnTo>
                    <a:pt x="0" y="125"/>
                  </a:lnTo>
                  <a:lnTo>
                    <a:pt x="0" y="68"/>
                  </a:lnTo>
                  <a:lnTo>
                    <a:pt x="65" y="68"/>
                  </a:lnTo>
                  <a:lnTo>
                    <a:pt x="65" y="12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72" name="직사각형 71"/>
          <p:cNvSpPr/>
          <p:nvPr userDrawn="1"/>
        </p:nvSpPr>
        <p:spPr>
          <a:xfrm>
            <a:off x="2966540" y="4194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3" name="직사각형 72"/>
          <p:cNvSpPr/>
          <p:nvPr userDrawn="1"/>
        </p:nvSpPr>
        <p:spPr>
          <a:xfrm>
            <a:off x="1013403" y="41945"/>
            <a:ext cx="1911130" cy="933536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4" name="직사각형 73"/>
          <p:cNvSpPr/>
          <p:nvPr userDrawn="1"/>
        </p:nvSpPr>
        <p:spPr>
          <a:xfrm>
            <a:off x="37860" y="41946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5" name="직사각형 74"/>
          <p:cNvSpPr/>
          <p:nvPr userDrawn="1"/>
        </p:nvSpPr>
        <p:spPr>
          <a:xfrm>
            <a:off x="37860" y="1019539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6" name="직사각형 75"/>
          <p:cNvSpPr/>
          <p:nvPr userDrawn="1"/>
        </p:nvSpPr>
        <p:spPr>
          <a:xfrm>
            <a:off x="37859" y="1996253"/>
            <a:ext cx="1908265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 userDrawn="1"/>
        </p:nvSpPr>
        <p:spPr>
          <a:xfrm>
            <a:off x="1987389" y="1019539"/>
            <a:ext cx="2890590" cy="933687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8" name="직사각형 77"/>
          <p:cNvSpPr/>
          <p:nvPr userDrawn="1"/>
        </p:nvSpPr>
        <p:spPr>
          <a:xfrm>
            <a:off x="3944441" y="41946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1" name="Freeform 9"/>
          <p:cNvSpPr>
            <a:spLocks noEditPoints="1"/>
          </p:cNvSpPr>
          <p:nvPr userDrawn="1"/>
        </p:nvSpPr>
        <p:spPr bwMode="auto">
          <a:xfrm>
            <a:off x="3183389" y="302690"/>
            <a:ext cx="499837" cy="449231"/>
          </a:xfrm>
          <a:custGeom>
            <a:avLst/>
            <a:gdLst>
              <a:gd name="T0" fmla="*/ 582 w 642"/>
              <a:gd name="T1" fmla="*/ 60 h 577"/>
              <a:gd name="T2" fmla="*/ 413 w 642"/>
              <a:gd name="T3" fmla="*/ 60 h 577"/>
              <a:gd name="T4" fmla="*/ 413 w 642"/>
              <a:gd name="T5" fmla="*/ 59 h 577"/>
              <a:gd name="T6" fmla="*/ 408 w 642"/>
              <a:gd name="T7" fmla="*/ 36 h 577"/>
              <a:gd name="T8" fmla="*/ 397 w 642"/>
              <a:gd name="T9" fmla="*/ 18 h 577"/>
              <a:gd name="T10" fmla="*/ 377 w 642"/>
              <a:gd name="T11" fmla="*/ 6 h 577"/>
              <a:gd name="T12" fmla="*/ 354 w 642"/>
              <a:gd name="T13" fmla="*/ 0 h 577"/>
              <a:gd name="T14" fmla="*/ 287 w 642"/>
              <a:gd name="T15" fmla="*/ 0 h 577"/>
              <a:gd name="T16" fmla="*/ 264 w 642"/>
              <a:gd name="T17" fmla="*/ 6 h 577"/>
              <a:gd name="T18" fmla="*/ 246 w 642"/>
              <a:gd name="T19" fmla="*/ 18 h 577"/>
              <a:gd name="T20" fmla="*/ 233 w 642"/>
              <a:gd name="T21" fmla="*/ 36 h 577"/>
              <a:gd name="T22" fmla="*/ 229 w 642"/>
              <a:gd name="T23" fmla="*/ 59 h 577"/>
              <a:gd name="T24" fmla="*/ 206 w 642"/>
              <a:gd name="T25" fmla="*/ 60 h 577"/>
              <a:gd name="T26" fmla="*/ 60 w 642"/>
              <a:gd name="T27" fmla="*/ 60 h 577"/>
              <a:gd name="T28" fmla="*/ 50 w 642"/>
              <a:gd name="T29" fmla="*/ 62 h 577"/>
              <a:gd name="T30" fmla="*/ 34 w 642"/>
              <a:gd name="T31" fmla="*/ 66 h 577"/>
              <a:gd name="T32" fmla="*/ 21 w 642"/>
              <a:gd name="T33" fmla="*/ 75 h 577"/>
              <a:gd name="T34" fmla="*/ 9 w 642"/>
              <a:gd name="T35" fmla="*/ 91 h 577"/>
              <a:gd name="T36" fmla="*/ 2 w 642"/>
              <a:gd name="T37" fmla="*/ 112 h 577"/>
              <a:gd name="T38" fmla="*/ 31 w 642"/>
              <a:gd name="T39" fmla="*/ 121 h 577"/>
              <a:gd name="T40" fmla="*/ 195 w 642"/>
              <a:gd name="T41" fmla="*/ 577 h 577"/>
              <a:gd name="T42" fmla="*/ 477 w 642"/>
              <a:gd name="T43" fmla="*/ 514 h 577"/>
              <a:gd name="T44" fmla="*/ 508 w 642"/>
              <a:gd name="T45" fmla="*/ 425 h 577"/>
              <a:gd name="T46" fmla="*/ 537 w 642"/>
              <a:gd name="T47" fmla="*/ 337 h 577"/>
              <a:gd name="T48" fmla="*/ 563 w 642"/>
              <a:gd name="T49" fmla="*/ 260 h 577"/>
              <a:gd name="T50" fmla="*/ 610 w 642"/>
              <a:gd name="T51" fmla="*/ 121 h 577"/>
              <a:gd name="T52" fmla="*/ 642 w 642"/>
              <a:gd name="T53" fmla="*/ 121 h 577"/>
              <a:gd name="T54" fmla="*/ 638 w 642"/>
              <a:gd name="T55" fmla="*/ 101 h 577"/>
              <a:gd name="T56" fmla="*/ 625 w 642"/>
              <a:gd name="T57" fmla="*/ 80 h 577"/>
              <a:gd name="T58" fmla="*/ 615 w 642"/>
              <a:gd name="T59" fmla="*/ 69 h 577"/>
              <a:gd name="T60" fmla="*/ 601 w 642"/>
              <a:gd name="T61" fmla="*/ 63 h 577"/>
              <a:gd name="T62" fmla="*/ 582 w 642"/>
              <a:gd name="T63" fmla="*/ 60 h 577"/>
              <a:gd name="T64" fmla="*/ 214 w 642"/>
              <a:gd name="T65" fmla="*/ 550 h 577"/>
              <a:gd name="T66" fmla="*/ 97 w 642"/>
              <a:gd name="T67" fmla="*/ 147 h 577"/>
              <a:gd name="T68" fmla="*/ 214 w 642"/>
              <a:gd name="T69" fmla="*/ 550 h 577"/>
              <a:gd name="T70" fmla="*/ 126 w 642"/>
              <a:gd name="T71" fmla="*/ 147 h 577"/>
              <a:gd name="T72" fmla="*/ 303 w 642"/>
              <a:gd name="T73" fmla="*/ 550 h 577"/>
              <a:gd name="T74" fmla="*/ 331 w 642"/>
              <a:gd name="T75" fmla="*/ 550 h 577"/>
              <a:gd name="T76" fmla="*/ 221 w 642"/>
              <a:gd name="T77" fmla="*/ 147 h 577"/>
              <a:gd name="T78" fmla="*/ 331 w 642"/>
              <a:gd name="T79" fmla="*/ 550 h 577"/>
              <a:gd name="T80" fmla="*/ 250 w 642"/>
              <a:gd name="T81" fmla="*/ 147 h 577"/>
              <a:gd name="T82" fmla="*/ 427 w 642"/>
              <a:gd name="T83" fmla="*/ 550 h 577"/>
              <a:gd name="T84" fmla="*/ 446 w 642"/>
              <a:gd name="T85" fmla="*/ 523 h 577"/>
              <a:gd name="T86" fmla="*/ 345 w 642"/>
              <a:gd name="T87" fmla="*/ 147 h 577"/>
              <a:gd name="T88" fmla="*/ 446 w 642"/>
              <a:gd name="T89" fmla="*/ 523 h 577"/>
              <a:gd name="T90" fmla="*/ 374 w 642"/>
              <a:gd name="T91" fmla="*/ 147 h 577"/>
              <a:gd name="T92" fmla="*/ 492 w 642"/>
              <a:gd name="T93" fmla="*/ 385 h 577"/>
              <a:gd name="T94" fmla="*/ 506 w 642"/>
              <a:gd name="T95" fmla="*/ 344 h 577"/>
              <a:gd name="T96" fmla="*/ 469 w 642"/>
              <a:gd name="T97" fmla="*/ 147 h 577"/>
              <a:gd name="T98" fmla="*/ 506 w 642"/>
              <a:gd name="T99" fmla="*/ 344 h 577"/>
              <a:gd name="T100" fmla="*/ 499 w 642"/>
              <a:gd name="T101" fmla="*/ 147 h 577"/>
              <a:gd name="T102" fmla="*/ 549 w 642"/>
              <a:gd name="T103" fmla="*/ 219 h 577"/>
              <a:gd name="T104" fmla="*/ 563 w 642"/>
              <a:gd name="T105" fmla="*/ 178 h 577"/>
              <a:gd name="T106" fmla="*/ 573 w 642"/>
              <a:gd name="T107" fmla="*/ 14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42" h="577">
                <a:moveTo>
                  <a:pt x="582" y="60"/>
                </a:moveTo>
                <a:lnTo>
                  <a:pt x="582" y="60"/>
                </a:lnTo>
                <a:lnTo>
                  <a:pt x="436" y="60"/>
                </a:lnTo>
                <a:lnTo>
                  <a:pt x="413" y="60"/>
                </a:lnTo>
                <a:lnTo>
                  <a:pt x="413" y="59"/>
                </a:lnTo>
                <a:lnTo>
                  <a:pt x="413" y="59"/>
                </a:lnTo>
                <a:lnTo>
                  <a:pt x="412" y="48"/>
                </a:lnTo>
                <a:lnTo>
                  <a:pt x="408" y="36"/>
                </a:lnTo>
                <a:lnTo>
                  <a:pt x="403" y="26"/>
                </a:lnTo>
                <a:lnTo>
                  <a:pt x="397" y="18"/>
                </a:lnTo>
                <a:lnTo>
                  <a:pt x="388" y="11"/>
                </a:lnTo>
                <a:lnTo>
                  <a:pt x="377" y="6"/>
                </a:lnTo>
                <a:lnTo>
                  <a:pt x="367" y="2"/>
                </a:lnTo>
                <a:lnTo>
                  <a:pt x="354" y="0"/>
                </a:lnTo>
                <a:lnTo>
                  <a:pt x="287" y="0"/>
                </a:lnTo>
                <a:lnTo>
                  <a:pt x="287" y="0"/>
                </a:lnTo>
                <a:lnTo>
                  <a:pt x="275" y="2"/>
                </a:lnTo>
                <a:lnTo>
                  <a:pt x="264" y="6"/>
                </a:lnTo>
                <a:lnTo>
                  <a:pt x="255" y="11"/>
                </a:lnTo>
                <a:lnTo>
                  <a:pt x="246" y="18"/>
                </a:lnTo>
                <a:lnTo>
                  <a:pt x="238" y="26"/>
                </a:lnTo>
                <a:lnTo>
                  <a:pt x="233" y="36"/>
                </a:lnTo>
                <a:lnTo>
                  <a:pt x="230" y="48"/>
                </a:lnTo>
                <a:lnTo>
                  <a:pt x="229" y="59"/>
                </a:lnTo>
                <a:lnTo>
                  <a:pt x="229" y="60"/>
                </a:lnTo>
                <a:lnTo>
                  <a:pt x="206" y="60"/>
                </a:lnTo>
                <a:lnTo>
                  <a:pt x="206" y="60"/>
                </a:lnTo>
                <a:lnTo>
                  <a:pt x="60" y="60"/>
                </a:lnTo>
                <a:lnTo>
                  <a:pt x="60" y="60"/>
                </a:lnTo>
                <a:lnTo>
                  <a:pt x="50" y="62"/>
                </a:lnTo>
                <a:lnTo>
                  <a:pt x="41" y="63"/>
                </a:lnTo>
                <a:lnTo>
                  <a:pt x="34" y="66"/>
                </a:lnTo>
                <a:lnTo>
                  <a:pt x="27" y="69"/>
                </a:lnTo>
                <a:lnTo>
                  <a:pt x="21" y="75"/>
                </a:lnTo>
                <a:lnTo>
                  <a:pt x="16" y="80"/>
                </a:lnTo>
                <a:lnTo>
                  <a:pt x="9" y="91"/>
                </a:lnTo>
                <a:lnTo>
                  <a:pt x="4" y="101"/>
                </a:lnTo>
                <a:lnTo>
                  <a:pt x="2" y="112"/>
                </a:lnTo>
                <a:lnTo>
                  <a:pt x="0" y="121"/>
                </a:lnTo>
                <a:lnTo>
                  <a:pt x="31" y="121"/>
                </a:lnTo>
                <a:lnTo>
                  <a:pt x="39" y="138"/>
                </a:lnTo>
                <a:lnTo>
                  <a:pt x="195" y="577"/>
                </a:lnTo>
                <a:lnTo>
                  <a:pt x="457" y="577"/>
                </a:lnTo>
                <a:lnTo>
                  <a:pt x="477" y="514"/>
                </a:lnTo>
                <a:lnTo>
                  <a:pt x="491" y="473"/>
                </a:lnTo>
                <a:lnTo>
                  <a:pt x="508" y="425"/>
                </a:lnTo>
                <a:lnTo>
                  <a:pt x="521" y="385"/>
                </a:lnTo>
                <a:lnTo>
                  <a:pt x="537" y="337"/>
                </a:lnTo>
                <a:lnTo>
                  <a:pt x="551" y="296"/>
                </a:lnTo>
                <a:lnTo>
                  <a:pt x="563" y="260"/>
                </a:lnTo>
                <a:lnTo>
                  <a:pt x="577" y="219"/>
                </a:lnTo>
                <a:lnTo>
                  <a:pt x="610" y="121"/>
                </a:lnTo>
                <a:lnTo>
                  <a:pt x="642" y="121"/>
                </a:lnTo>
                <a:lnTo>
                  <a:pt x="642" y="121"/>
                </a:lnTo>
                <a:lnTo>
                  <a:pt x="641" y="112"/>
                </a:lnTo>
                <a:lnTo>
                  <a:pt x="638" y="101"/>
                </a:lnTo>
                <a:lnTo>
                  <a:pt x="633" y="91"/>
                </a:lnTo>
                <a:lnTo>
                  <a:pt x="625" y="80"/>
                </a:lnTo>
                <a:lnTo>
                  <a:pt x="620" y="75"/>
                </a:lnTo>
                <a:lnTo>
                  <a:pt x="615" y="69"/>
                </a:lnTo>
                <a:lnTo>
                  <a:pt x="609" y="66"/>
                </a:lnTo>
                <a:lnTo>
                  <a:pt x="601" y="63"/>
                </a:lnTo>
                <a:lnTo>
                  <a:pt x="592" y="62"/>
                </a:lnTo>
                <a:lnTo>
                  <a:pt x="582" y="60"/>
                </a:lnTo>
                <a:lnTo>
                  <a:pt x="582" y="60"/>
                </a:lnTo>
                <a:close/>
                <a:moveTo>
                  <a:pt x="214" y="550"/>
                </a:moveTo>
                <a:lnTo>
                  <a:pt x="69" y="147"/>
                </a:lnTo>
                <a:lnTo>
                  <a:pt x="97" y="147"/>
                </a:lnTo>
                <a:lnTo>
                  <a:pt x="242" y="550"/>
                </a:lnTo>
                <a:lnTo>
                  <a:pt x="214" y="550"/>
                </a:lnTo>
                <a:close/>
                <a:moveTo>
                  <a:pt x="270" y="550"/>
                </a:moveTo>
                <a:lnTo>
                  <a:pt x="126" y="147"/>
                </a:lnTo>
                <a:lnTo>
                  <a:pt x="160" y="147"/>
                </a:lnTo>
                <a:lnTo>
                  <a:pt x="303" y="550"/>
                </a:lnTo>
                <a:lnTo>
                  <a:pt x="270" y="550"/>
                </a:lnTo>
                <a:close/>
                <a:moveTo>
                  <a:pt x="331" y="550"/>
                </a:moveTo>
                <a:lnTo>
                  <a:pt x="188" y="147"/>
                </a:lnTo>
                <a:lnTo>
                  <a:pt x="221" y="147"/>
                </a:lnTo>
                <a:lnTo>
                  <a:pt x="366" y="550"/>
                </a:lnTo>
                <a:lnTo>
                  <a:pt x="331" y="550"/>
                </a:lnTo>
                <a:close/>
                <a:moveTo>
                  <a:pt x="394" y="550"/>
                </a:moveTo>
                <a:lnTo>
                  <a:pt x="250" y="147"/>
                </a:lnTo>
                <a:lnTo>
                  <a:pt x="284" y="147"/>
                </a:lnTo>
                <a:lnTo>
                  <a:pt x="427" y="550"/>
                </a:lnTo>
                <a:lnTo>
                  <a:pt x="394" y="550"/>
                </a:lnTo>
                <a:close/>
                <a:moveTo>
                  <a:pt x="446" y="523"/>
                </a:moveTo>
                <a:lnTo>
                  <a:pt x="312" y="147"/>
                </a:lnTo>
                <a:lnTo>
                  <a:pt x="345" y="147"/>
                </a:lnTo>
                <a:lnTo>
                  <a:pt x="463" y="475"/>
                </a:lnTo>
                <a:lnTo>
                  <a:pt x="446" y="523"/>
                </a:lnTo>
                <a:close/>
                <a:moveTo>
                  <a:pt x="477" y="434"/>
                </a:moveTo>
                <a:lnTo>
                  <a:pt x="374" y="147"/>
                </a:lnTo>
                <a:lnTo>
                  <a:pt x="408" y="147"/>
                </a:lnTo>
                <a:lnTo>
                  <a:pt x="492" y="385"/>
                </a:lnTo>
                <a:lnTo>
                  <a:pt x="477" y="434"/>
                </a:lnTo>
                <a:close/>
                <a:moveTo>
                  <a:pt x="506" y="344"/>
                </a:moveTo>
                <a:lnTo>
                  <a:pt x="436" y="147"/>
                </a:lnTo>
                <a:lnTo>
                  <a:pt x="469" y="147"/>
                </a:lnTo>
                <a:lnTo>
                  <a:pt x="523" y="296"/>
                </a:lnTo>
                <a:lnTo>
                  <a:pt x="506" y="344"/>
                </a:lnTo>
                <a:close/>
                <a:moveTo>
                  <a:pt x="537" y="255"/>
                </a:moveTo>
                <a:lnTo>
                  <a:pt x="499" y="147"/>
                </a:lnTo>
                <a:lnTo>
                  <a:pt x="523" y="147"/>
                </a:lnTo>
                <a:lnTo>
                  <a:pt x="549" y="219"/>
                </a:lnTo>
                <a:lnTo>
                  <a:pt x="537" y="255"/>
                </a:lnTo>
                <a:close/>
                <a:moveTo>
                  <a:pt x="563" y="178"/>
                </a:moveTo>
                <a:lnTo>
                  <a:pt x="551" y="147"/>
                </a:lnTo>
                <a:lnTo>
                  <a:pt x="573" y="147"/>
                </a:lnTo>
                <a:lnTo>
                  <a:pt x="563" y="1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89" name="직사각형 88"/>
          <p:cNvSpPr/>
          <p:nvPr userDrawn="1"/>
        </p:nvSpPr>
        <p:spPr>
          <a:xfrm flipH="1">
            <a:off x="34995" y="2962803"/>
            <a:ext cx="1911130" cy="1911130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"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90" name="직사각형 89"/>
          <p:cNvSpPr/>
          <p:nvPr userDrawn="1"/>
        </p:nvSpPr>
        <p:spPr>
          <a:xfrm>
            <a:off x="37860" y="4913836"/>
            <a:ext cx="1908265" cy="1906064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3" name="직사각형 122"/>
          <p:cNvSpPr/>
          <p:nvPr userDrawn="1"/>
        </p:nvSpPr>
        <p:spPr>
          <a:xfrm>
            <a:off x="2963333" y="5886364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4" name="직사각형 123"/>
          <p:cNvSpPr/>
          <p:nvPr userDrawn="1"/>
        </p:nvSpPr>
        <p:spPr>
          <a:xfrm>
            <a:off x="3938705" y="5886364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5" name="직사각형 124"/>
          <p:cNvSpPr/>
          <p:nvPr userDrawn="1"/>
        </p:nvSpPr>
        <p:spPr>
          <a:xfrm>
            <a:off x="1987961" y="5886364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6" name="직사각형 125"/>
          <p:cNvSpPr/>
          <p:nvPr userDrawn="1"/>
        </p:nvSpPr>
        <p:spPr>
          <a:xfrm>
            <a:off x="4914077" y="5886364"/>
            <a:ext cx="1908265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2" name="직사각형 121"/>
          <p:cNvSpPr/>
          <p:nvPr userDrawn="1"/>
        </p:nvSpPr>
        <p:spPr>
          <a:xfrm>
            <a:off x="6864180" y="5886364"/>
            <a:ext cx="2244324" cy="933536"/>
          </a:xfrm>
          <a:prstGeom prst="rect">
            <a:avLst/>
          </a:prstGeom>
          <a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7" name="Freeform 38"/>
          <p:cNvSpPr>
            <a:spLocks/>
          </p:cNvSpPr>
          <p:nvPr userDrawn="1"/>
        </p:nvSpPr>
        <p:spPr bwMode="auto">
          <a:xfrm>
            <a:off x="268187" y="5085184"/>
            <a:ext cx="370007" cy="563941"/>
          </a:xfrm>
          <a:custGeom>
            <a:avLst/>
            <a:gdLst>
              <a:gd name="T0" fmla="*/ 225 w 435"/>
              <a:gd name="T1" fmla="*/ 450 h 663"/>
              <a:gd name="T2" fmla="*/ 230 w 435"/>
              <a:gd name="T3" fmla="*/ 458 h 663"/>
              <a:gd name="T4" fmla="*/ 245 w 435"/>
              <a:gd name="T5" fmla="*/ 474 h 663"/>
              <a:gd name="T6" fmla="*/ 262 w 435"/>
              <a:gd name="T7" fmla="*/ 483 h 663"/>
              <a:gd name="T8" fmla="*/ 276 w 435"/>
              <a:gd name="T9" fmla="*/ 485 h 663"/>
              <a:gd name="T10" fmla="*/ 294 w 435"/>
              <a:gd name="T11" fmla="*/ 482 h 663"/>
              <a:gd name="T12" fmla="*/ 303 w 435"/>
              <a:gd name="T13" fmla="*/ 477 h 663"/>
              <a:gd name="T14" fmla="*/ 322 w 435"/>
              <a:gd name="T15" fmla="*/ 469 h 663"/>
              <a:gd name="T16" fmla="*/ 341 w 435"/>
              <a:gd name="T17" fmla="*/ 466 h 663"/>
              <a:gd name="T18" fmla="*/ 356 w 435"/>
              <a:gd name="T19" fmla="*/ 469 h 663"/>
              <a:gd name="T20" fmla="*/ 368 w 435"/>
              <a:gd name="T21" fmla="*/ 477 h 663"/>
              <a:gd name="T22" fmla="*/ 381 w 435"/>
              <a:gd name="T23" fmla="*/ 493 h 663"/>
              <a:gd name="T24" fmla="*/ 427 w 435"/>
              <a:gd name="T25" fmla="*/ 585 h 663"/>
              <a:gd name="T26" fmla="*/ 430 w 435"/>
              <a:gd name="T27" fmla="*/ 591 h 663"/>
              <a:gd name="T28" fmla="*/ 435 w 435"/>
              <a:gd name="T29" fmla="*/ 606 h 663"/>
              <a:gd name="T30" fmla="*/ 430 w 435"/>
              <a:gd name="T31" fmla="*/ 626 h 663"/>
              <a:gd name="T32" fmla="*/ 422 w 435"/>
              <a:gd name="T33" fmla="*/ 637 h 663"/>
              <a:gd name="T34" fmla="*/ 408 w 435"/>
              <a:gd name="T35" fmla="*/ 647 h 663"/>
              <a:gd name="T36" fmla="*/ 397 w 435"/>
              <a:gd name="T37" fmla="*/ 652 h 663"/>
              <a:gd name="T38" fmla="*/ 368 w 435"/>
              <a:gd name="T39" fmla="*/ 660 h 663"/>
              <a:gd name="T40" fmla="*/ 330 w 435"/>
              <a:gd name="T41" fmla="*/ 663 h 663"/>
              <a:gd name="T42" fmla="*/ 286 w 435"/>
              <a:gd name="T43" fmla="*/ 658 h 663"/>
              <a:gd name="T44" fmla="*/ 238 w 435"/>
              <a:gd name="T45" fmla="*/ 642 h 663"/>
              <a:gd name="T46" fmla="*/ 189 w 435"/>
              <a:gd name="T47" fmla="*/ 614 h 663"/>
              <a:gd name="T48" fmla="*/ 154 w 435"/>
              <a:gd name="T49" fmla="*/ 582 h 663"/>
              <a:gd name="T50" fmla="*/ 130 w 435"/>
              <a:gd name="T51" fmla="*/ 553 h 663"/>
              <a:gd name="T52" fmla="*/ 108 w 435"/>
              <a:gd name="T53" fmla="*/ 521 h 663"/>
              <a:gd name="T54" fmla="*/ 89 w 435"/>
              <a:gd name="T55" fmla="*/ 483 h 663"/>
              <a:gd name="T56" fmla="*/ 79 w 435"/>
              <a:gd name="T57" fmla="*/ 463 h 663"/>
              <a:gd name="T58" fmla="*/ 54 w 435"/>
              <a:gd name="T59" fmla="*/ 409 h 663"/>
              <a:gd name="T60" fmla="*/ 32 w 435"/>
              <a:gd name="T61" fmla="*/ 351 h 663"/>
              <a:gd name="T62" fmla="*/ 13 w 435"/>
              <a:gd name="T63" fmla="*/ 283 h 663"/>
              <a:gd name="T64" fmla="*/ 1 w 435"/>
              <a:gd name="T65" fmla="*/ 208 h 663"/>
              <a:gd name="T66" fmla="*/ 0 w 435"/>
              <a:gd name="T67" fmla="*/ 172 h 663"/>
              <a:gd name="T68" fmla="*/ 5 w 435"/>
              <a:gd name="T69" fmla="*/ 137 h 663"/>
              <a:gd name="T70" fmla="*/ 13 w 435"/>
              <a:gd name="T71" fmla="*/ 104 h 663"/>
              <a:gd name="T72" fmla="*/ 28 w 435"/>
              <a:gd name="T73" fmla="*/ 73 h 663"/>
              <a:gd name="T74" fmla="*/ 49 w 435"/>
              <a:gd name="T75" fmla="*/ 46 h 663"/>
              <a:gd name="T76" fmla="*/ 79 w 435"/>
              <a:gd name="T77" fmla="*/ 23 h 663"/>
              <a:gd name="T78" fmla="*/ 89 w 435"/>
              <a:gd name="T79" fmla="*/ 16 h 663"/>
              <a:gd name="T80" fmla="*/ 114 w 435"/>
              <a:gd name="T81" fmla="*/ 4 h 663"/>
              <a:gd name="T82" fmla="*/ 138 w 435"/>
              <a:gd name="T83" fmla="*/ 0 h 663"/>
              <a:gd name="T84" fmla="*/ 154 w 435"/>
              <a:gd name="T85" fmla="*/ 4 h 663"/>
              <a:gd name="T86" fmla="*/ 168 w 435"/>
              <a:gd name="T87" fmla="*/ 15 h 663"/>
              <a:gd name="T88" fmla="*/ 218 w 435"/>
              <a:gd name="T89" fmla="*/ 115 h 663"/>
              <a:gd name="T90" fmla="*/ 222 w 435"/>
              <a:gd name="T91" fmla="*/ 123 h 663"/>
              <a:gd name="T92" fmla="*/ 227 w 435"/>
              <a:gd name="T93" fmla="*/ 140 h 663"/>
              <a:gd name="T94" fmla="*/ 227 w 435"/>
              <a:gd name="T95" fmla="*/ 158 h 663"/>
              <a:gd name="T96" fmla="*/ 221 w 435"/>
              <a:gd name="T97" fmla="*/ 169 h 663"/>
              <a:gd name="T98" fmla="*/ 210 w 435"/>
              <a:gd name="T99" fmla="*/ 180 h 663"/>
              <a:gd name="T100" fmla="*/ 200 w 435"/>
              <a:gd name="T101" fmla="*/ 185 h 663"/>
              <a:gd name="T102" fmla="*/ 173 w 435"/>
              <a:gd name="T103" fmla="*/ 201 h 663"/>
              <a:gd name="T104" fmla="*/ 144 w 435"/>
              <a:gd name="T105" fmla="*/ 226 h 663"/>
              <a:gd name="T106" fmla="*/ 135 w 435"/>
              <a:gd name="T107" fmla="*/ 242 h 663"/>
              <a:gd name="T108" fmla="*/ 132 w 435"/>
              <a:gd name="T109" fmla="*/ 259 h 663"/>
              <a:gd name="T110" fmla="*/ 135 w 435"/>
              <a:gd name="T111" fmla="*/ 277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5" h="663">
                <a:moveTo>
                  <a:pt x="135" y="277"/>
                </a:moveTo>
                <a:lnTo>
                  <a:pt x="225" y="450"/>
                </a:lnTo>
                <a:lnTo>
                  <a:pt x="225" y="450"/>
                </a:lnTo>
                <a:lnTo>
                  <a:pt x="230" y="458"/>
                </a:lnTo>
                <a:lnTo>
                  <a:pt x="237" y="466"/>
                </a:lnTo>
                <a:lnTo>
                  <a:pt x="245" y="474"/>
                </a:lnTo>
                <a:lnTo>
                  <a:pt x="256" y="480"/>
                </a:lnTo>
                <a:lnTo>
                  <a:pt x="262" y="483"/>
                </a:lnTo>
                <a:lnTo>
                  <a:pt x="270" y="485"/>
                </a:lnTo>
                <a:lnTo>
                  <a:pt x="276" y="485"/>
                </a:lnTo>
                <a:lnTo>
                  <a:pt x="286" y="485"/>
                </a:lnTo>
                <a:lnTo>
                  <a:pt x="294" y="482"/>
                </a:lnTo>
                <a:lnTo>
                  <a:pt x="303" y="477"/>
                </a:lnTo>
                <a:lnTo>
                  <a:pt x="303" y="477"/>
                </a:lnTo>
                <a:lnTo>
                  <a:pt x="313" y="472"/>
                </a:lnTo>
                <a:lnTo>
                  <a:pt x="322" y="469"/>
                </a:lnTo>
                <a:lnTo>
                  <a:pt x="335" y="466"/>
                </a:lnTo>
                <a:lnTo>
                  <a:pt x="341" y="466"/>
                </a:lnTo>
                <a:lnTo>
                  <a:pt x="348" y="467"/>
                </a:lnTo>
                <a:lnTo>
                  <a:pt x="356" y="469"/>
                </a:lnTo>
                <a:lnTo>
                  <a:pt x="362" y="472"/>
                </a:lnTo>
                <a:lnTo>
                  <a:pt x="368" y="477"/>
                </a:lnTo>
                <a:lnTo>
                  <a:pt x="375" y="483"/>
                </a:lnTo>
                <a:lnTo>
                  <a:pt x="381" y="493"/>
                </a:lnTo>
                <a:lnTo>
                  <a:pt x="386" y="504"/>
                </a:lnTo>
                <a:lnTo>
                  <a:pt x="427" y="585"/>
                </a:lnTo>
                <a:lnTo>
                  <a:pt x="427" y="585"/>
                </a:lnTo>
                <a:lnTo>
                  <a:pt x="430" y="591"/>
                </a:lnTo>
                <a:lnTo>
                  <a:pt x="434" y="598"/>
                </a:lnTo>
                <a:lnTo>
                  <a:pt x="435" y="606"/>
                </a:lnTo>
                <a:lnTo>
                  <a:pt x="434" y="617"/>
                </a:lnTo>
                <a:lnTo>
                  <a:pt x="430" y="626"/>
                </a:lnTo>
                <a:lnTo>
                  <a:pt x="427" y="631"/>
                </a:lnTo>
                <a:lnTo>
                  <a:pt x="422" y="637"/>
                </a:lnTo>
                <a:lnTo>
                  <a:pt x="416" y="642"/>
                </a:lnTo>
                <a:lnTo>
                  <a:pt x="408" y="647"/>
                </a:lnTo>
                <a:lnTo>
                  <a:pt x="408" y="647"/>
                </a:lnTo>
                <a:lnTo>
                  <a:pt x="397" y="652"/>
                </a:lnTo>
                <a:lnTo>
                  <a:pt x="384" y="657"/>
                </a:lnTo>
                <a:lnTo>
                  <a:pt x="368" y="660"/>
                </a:lnTo>
                <a:lnTo>
                  <a:pt x="351" y="661"/>
                </a:lnTo>
                <a:lnTo>
                  <a:pt x="330" y="663"/>
                </a:lnTo>
                <a:lnTo>
                  <a:pt x="310" y="661"/>
                </a:lnTo>
                <a:lnTo>
                  <a:pt x="286" y="658"/>
                </a:lnTo>
                <a:lnTo>
                  <a:pt x="262" y="652"/>
                </a:lnTo>
                <a:lnTo>
                  <a:pt x="238" y="642"/>
                </a:lnTo>
                <a:lnTo>
                  <a:pt x="214" y="630"/>
                </a:lnTo>
                <a:lnTo>
                  <a:pt x="189" y="614"/>
                </a:lnTo>
                <a:lnTo>
                  <a:pt x="165" y="593"/>
                </a:lnTo>
                <a:lnTo>
                  <a:pt x="154" y="582"/>
                </a:lnTo>
                <a:lnTo>
                  <a:pt x="141" y="568"/>
                </a:lnTo>
                <a:lnTo>
                  <a:pt x="130" y="553"/>
                </a:lnTo>
                <a:lnTo>
                  <a:pt x="119" y="539"/>
                </a:lnTo>
                <a:lnTo>
                  <a:pt x="108" y="521"/>
                </a:lnTo>
                <a:lnTo>
                  <a:pt x="98" y="502"/>
                </a:lnTo>
                <a:lnTo>
                  <a:pt x="89" y="483"/>
                </a:lnTo>
                <a:lnTo>
                  <a:pt x="79" y="463"/>
                </a:lnTo>
                <a:lnTo>
                  <a:pt x="79" y="463"/>
                </a:lnTo>
                <a:lnTo>
                  <a:pt x="71" y="448"/>
                </a:lnTo>
                <a:lnTo>
                  <a:pt x="54" y="409"/>
                </a:lnTo>
                <a:lnTo>
                  <a:pt x="43" y="382"/>
                </a:lnTo>
                <a:lnTo>
                  <a:pt x="32" y="351"/>
                </a:lnTo>
                <a:lnTo>
                  <a:pt x="22" y="318"/>
                </a:lnTo>
                <a:lnTo>
                  <a:pt x="13" y="283"/>
                </a:lnTo>
                <a:lnTo>
                  <a:pt x="5" y="247"/>
                </a:lnTo>
                <a:lnTo>
                  <a:pt x="1" y="208"/>
                </a:lnTo>
                <a:lnTo>
                  <a:pt x="0" y="191"/>
                </a:lnTo>
                <a:lnTo>
                  <a:pt x="0" y="172"/>
                </a:lnTo>
                <a:lnTo>
                  <a:pt x="1" y="154"/>
                </a:lnTo>
                <a:lnTo>
                  <a:pt x="5" y="137"/>
                </a:lnTo>
                <a:lnTo>
                  <a:pt x="8" y="120"/>
                </a:lnTo>
                <a:lnTo>
                  <a:pt x="13" y="104"/>
                </a:lnTo>
                <a:lnTo>
                  <a:pt x="19" y="88"/>
                </a:lnTo>
                <a:lnTo>
                  <a:pt x="28" y="73"/>
                </a:lnTo>
                <a:lnTo>
                  <a:pt x="38" y="59"/>
                </a:lnTo>
                <a:lnTo>
                  <a:pt x="49" y="46"/>
                </a:lnTo>
                <a:lnTo>
                  <a:pt x="63" y="34"/>
                </a:lnTo>
                <a:lnTo>
                  <a:pt x="79" y="23"/>
                </a:lnTo>
                <a:lnTo>
                  <a:pt x="79" y="23"/>
                </a:lnTo>
                <a:lnTo>
                  <a:pt x="89" y="16"/>
                </a:lnTo>
                <a:lnTo>
                  <a:pt x="100" y="10"/>
                </a:lnTo>
                <a:lnTo>
                  <a:pt x="114" y="4"/>
                </a:lnTo>
                <a:lnTo>
                  <a:pt x="130" y="0"/>
                </a:lnTo>
                <a:lnTo>
                  <a:pt x="138" y="0"/>
                </a:lnTo>
                <a:lnTo>
                  <a:pt x="146" y="0"/>
                </a:lnTo>
                <a:lnTo>
                  <a:pt x="154" y="4"/>
                </a:lnTo>
                <a:lnTo>
                  <a:pt x="162" y="8"/>
                </a:lnTo>
                <a:lnTo>
                  <a:pt x="168" y="15"/>
                </a:lnTo>
                <a:lnTo>
                  <a:pt x="175" y="23"/>
                </a:lnTo>
                <a:lnTo>
                  <a:pt x="218" y="115"/>
                </a:lnTo>
                <a:lnTo>
                  <a:pt x="218" y="115"/>
                </a:lnTo>
                <a:lnTo>
                  <a:pt x="222" y="123"/>
                </a:lnTo>
                <a:lnTo>
                  <a:pt x="225" y="131"/>
                </a:lnTo>
                <a:lnTo>
                  <a:pt x="227" y="140"/>
                </a:lnTo>
                <a:lnTo>
                  <a:pt x="227" y="151"/>
                </a:lnTo>
                <a:lnTo>
                  <a:pt x="227" y="158"/>
                </a:lnTo>
                <a:lnTo>
                  <a:pt x="224" y="164"/>
                </a:lnTo>
                <a:lnTo>
                  <a:pt x="221" y="169"/>
                </a:lnTo>
                <a:lnTo>
                  <a:pt x="216" y="175"/>
                </a:lnTo>
                <a:lnTo>
                  <a:pt x="210" y="180"/>
                </a:lnTo>
                <a:lnTo>
                  <a:pt x="200" y="185"/>
                </a:lnTo>
                <a:lnTo>
                  <a:pt x="200" y="185"/>
                </a:lnTo>
                <a:lnTo>
                  <a:pt x="187" y="193"/>
                </a:lnTo>
                <a:lnTo>
                  <a:pt x="173" y="201"/>
                </a:lnTo>
                <a:lnTo>
                  <a:pt x="159" y="212"/>
                </a:lnTo>
                <a:lnTo>
                  <a:pt x="144" y="226"/>
                </a:lnTo>
                <a:lnTo>
                  <a:pt x="140" y="234"/>
                </a:lnTo>
                <a:lnTo>
                  <a:pt x="135" y="242"/>
                </a:lnTo>
                <a:lnTo>
                  <a:pt x="132" y="250"/>
                </a:lnTo>
                <a:lnTo>
                  <a:pt x="132" y="259"/>
                </a:lnTo>
                <a:lnTo>
                  <a:pt x="132" y="267"/>
                </a:lnTo>
                <a:lnTo>
                  <a:pt x="135" y="277"/>
                </a:lnTo>
                <a:lnTo>
                  <a:pt x="135" y="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28" name="텍스트 개체 틀 150"/>
          <p:cNvSpPr>
            <a:spLocks noGrp="1"/>
          </p:cNvSpPr>
          <p:nvPr>
            <p:ph type="body" sz="quarter" idx="12" hasCustomPrompt="1"/>
          </p:nvPr>
        </p:nvSpPr>
        <p:spPr>
          <a:xfrm>
            <a:off x="682311" y="5254401"/>
            <a:ext cx="331092" cy="41377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3200" b="0" baseline="0">
                <a:solidFill>
                  <a:schemeClr val="bg1">
                    <a:lumMod val="95000"/>
                  </a:schemeClr>
                </a:solidFill>
                <a:latin typeface="+mj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4</a:t>
            </a:r>
            <a:endParaRPr lang="ko-KR" altLang="en-US"/>
          </a:p>
        </p:txBody>
      </p:sp>
      <p:grpSp>
        <p:nvGrpSpPr>
          <p:cNvPr id="80" name="그룹 79"/>
          <p:cNvGrpSpPr/>
          <p:nvPr userDrawn="1"/>
        </p:nvGrpSpPr>
        <p:grpSpPr>
          <a:xfrm>
            <a:off x="2241258" y="6139661"/>
            <a:ext cx="426941" cy="426941"/>
            <a:chOff x="-1806575" y="1357313"/>
            <a:chExt cx="911225" cy="911225"/>
          </a:xfrm>
        </p:grpSpPr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-1419225" y="1825625"/>
              <a:ext cx="258763" cy="304800"/>
            </a:xfrm>
            <a:custGeom>
              <a:avLst/>
              <a:gdLst>
                <a:gd name="T0" fmla="*/ 20 w 163"/>
                <a:gd name="T1" fmla="*/ 84 h 192"/>
                <a:gd name="T2" fmla="*/ 27 w 163"/>
                <a:gd name="T3" fmla="*/ 94 h 192"/>
                <a:gd name="T4" fmla="*/ 32 w 163"/>
                <a:gd name="T5" fmla="*/ 96 h 192"/>
                <a:gd name="T6" fmla="*/ 38 w 163"/>
                <a:gd name="T7" fmla="*/ 95 h 192"/>
                <a:gd name="T8" fmla="*/ 50 w 163"/>
                <a:gd name="T9" fmla="*/ 89 h 192"/>
                <a:gd name="T10" fmla="*/ 58 w 163"/>
                <a:gd name="T11" fmla="*/ 87 h 192"/>
                <a:gd name="T12" fmla="*/ 68 w 163"/>
                <a:gd name="T13" fmla="*/ 90 h 192"/>
                <a:gd name="T14" fmla="*/ 73 w 163"/>
                <a:gd name="T15" fmla="*/ 98 h 192"/>
                <a:gd name="T16" fmla="*/ 76 w 163"/>
                <a:gd name="T17" fmla="*/ 103 h 192"/>
                <a:gd name="T18" fmla="*/ 77 w 163"/>
                <a:gd name="T19" fmla="*/ 126 h 192"/>
                <a:gd name="T20" fmla="*/ 77 w 163"/>
                <a:gd name="T21" fmla="*/ 150 h 192"/>
                <a:gd name="T22" fmla="*/ 80 w 163"/>
                <a:gd name="T23" fmla="*/ 172 h 192"/>
                <a:gd name="T24" fmla="*/ 92 w 163"/>
                <a:gd name="T25" fmla="*/ 183 h 192"/>
                <a:gd name="T26" fmla="*/ 104 w 163"/>
                <a:gd name="T27" fmla="*/ 191 h 192"/>
                <a:gd name="T28" fmla="*/ 107 w 163"/>
                <a:gd name="T29" fmla="*/ 192 h 192"/>
                <a:gd name="T30" fmla="*/ 112 w 163"/>
                <a:gd name="T31" fmla="*/ 190 h 192"/>
                <a:gd name="T32" fmla="*/ 127 w 163"/>
                <a:gd name="T33" fmla="*/ 176 h 192"/>
                <a:gd name="T34" fmla="*/ 131 w 163"/>
                <a:gd name="T35" fmla="*/ 169 h 192"/>
                <a:gd name="T36" fmla="*/ 138 w 163"/>
                <a:gd name="T37" fmla="*/ 151 h 192"/>
                <a:gd name="T38" fmla="*/ 140 w 163"/>
                <a:gd name="T39" fmla="*/ 115 h 192"/>
                <a:gd name="T40" fmla="*/ 141 w 163"/>
                <a:gd name="T41" fmla="*/ 112 h 192"/>
                <a:gd name="T42" fmla="*/ 153 w 163"/>
                <a:gd name="T43" fmla="*/ 98 h 192"/>
                <a:gd name="T44" fmla="*/ 156 w 163"/>
                <a:gd name="T45" fmla="*/ 92 h 192"/>
                <a:gd name="T46" fmla="*/ 163 w 163"/>
                <a:gd name="T47" fmla="*/ 80 h 192"/>
                <a:gd name="T48" fmla="*/ 163 w 163"/>
                <a:gd name="T49" fmla="*/ 75 h 192"/>
                <a:gd name="T50" fmla="*/ 160 w 163"/>
                <a:gd name="T51" fmla="*/ 72 h 192"/>
                <a:gd name="T52" fmla="*/ 151 w 163"/>
                <a:gd name="T53" fmla="*/ 72 h 192"/>
                <a:gd name="T54" fmla="*/ 146 w 163"/>
                <a:gd name="T55" fmla="*/ 72 h 192"/>
                <a:gd name="T56" fmla="*/ 142 w 163"/>
                <a:gd name="T57" fmla="*/ 68 h 192"/>
                <a:gd name="T58" fmla="*/ 136 w 163"/>
                <a:gd name="T59" fmla="*/ 55 h 192"/>
                <a:gd name="T60" fmla="*/ 135 w 163"/>
                <a:gd name="T61" fmla="*/ 49 h 192"/>
                <a:gd name="T62" fmla="*/ 128 w 163"/>
                <a:gd name="T63" fmla="*/ 35 h 192"/>
                <a:gd name="T64" fmla="*/ 117 w 163"/>
                <a:gd name="T65" fmla="*/ 25 h 192"/>
                <a:gd name="T66" fmla="*/ 110 w 163"/>
                <a:gd name="T67" fmla="*/ 23 h 192"/>
                <a:gd name="T68" fmla="*/ 100 w 163"/>
                <a:gd name="T69" fmla="*/ 23 h 192"/>
                <a:gd name="T70" fmla="*/ 94 w 163"/>
                <a:gd name="T71" fmla="*/ 21 h 192"/>
                <a:gd name="T72" fmla="*/ 72 w 163"/>
                <a:gd name="T73" fmla="*/ 8 h 192"/>
                <a:gd name="T74" fmla="*/ 64 w 163"/>
                <a:gd name="T75" fmla="*/ 6 h 192"/>
                <a:gd name="T76" fmla="*/ 52 w 163"/>
                <a:gd name="T77" fmla="*/ 4 h 192"/>
                <a:gd name="T78" fmla="*/ 38 w 163"/>
                <a:gd name="T79" fmla="*/ 0 h 192"/>
                <a:gd name="T80" fmla="*/ 34 w 163"/>
                <a:gd name="T81" fmla="*/ 0 h 192"/>
                <a:gd name="T82" fmla="*/ 23 w 163"/>
                <a:gd name="T83" fmla="*/ 3 h 192"/>
                <a:gd name="T84" fmla="*/ 17 w 163"/>
                <a:gd name="T85" fmla="*/ 7 h 192"/>
                <a:gd name="T86" fmla="*/ 4 w 163"/>
                <a:gd name="T87" fmla="*/ 30 h 192"/>
                <a:gd name="T88" fmla="*/ 0 w 163"/>
                <a:gd name="T89" fmla="*/ 45 h 192"/>
                <a:gd name="T90" fmla="*/ 2 w 163"/>
                <a:gd name="T91" fmla="*/ 62 h 192"/>
                <a:gd name="T92" fmla="*/ 4 w 163"/>
                <a:gd name="T93" fmla="*/ 68 h 192"/>
                <a:gd name="T94" fmla="*/ 20 w 163"/>
                <a:gd name="T95" fmla="*/ 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3" h="192">
                  <a:moveTo>
                    <a:pt x="20" y="84"/>
                  </a:moveTo>
                  <a:lnTo>
                    <a:pt x="20" y="84"/>
                  </a:lnTo>
                  <a:lnTo>
                    <a:pt x="23" y="90"/>
                  </a:lnTo>
                  <a:lnTo>
                    <a:pt x="27" y="94"/>
                  </a:lnTo>
                  <a:lnTo>
                    <a:pt x="30" y="95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38" y="95"/>
                  </a:lnTo>
                  <a:lnTo>
                    <a:pt x="44" y="92"/>
                  </a:lnTo>
                  <a:lnTo>
                    <a:pt x="50" y="89"/>
                  </a:lnTo>
                  <a:lnTo>
                    <a:pt x="58" y="87"/>
                  </a:lnTo>
                  <a:lnTo>
                    <a:pt x="58" y="87"/>
                  </a:lnTo>
                  <a:lnTo>
                    <a:pt x="63" y="87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3" y="98"/>
                  </a:lnTo>
                  <a:lnTo>
                    <a:pt x="73" y="98"/>
                  </a:lnTo>
                  <a:lnTo>
                    <a:pt x="76" y="103"/>
                  </a:lnTo>
                  <a:lnTo>
                    <a:pt x="77" y="112"/>
                  </a:lnTo>
                  <a:lnTo>
                    <a:pt x="77" y="126"/>
                  </a:lnTo>
                  <a:lnTo>
                    <a:pt x="77" y="126"/>
                  </a:lnTo>
                  <a:lnTo>
                    <a:pt x="77" y="150"/>
                  </a:lnTo>
                  <a:lnTo>
                    <a:pt x="78" y="16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92" y="183"/>
                  </a:lnTo>
                  <a:lnTo>
                    <a:pt x="100" y="190"/>
                  </a:lnTo>
                  <a:lnTo>
                    <a:pt x="104" y="191"/>
                  </a:lnTo>
                  <a:lnTo>
                    <a:pt x="107" y="192"/>
                  </a:lnTo>
                  <a:lnTo>
                    <a:pt x="107" y="192"/>
                  </a:lnTo>
                  <a:lnTo>
                    <a:pt x="109" y="192"/>
                  </a:lnTo>
                  <a:lnTo>
                    <a:pt x="112" y="190"/>
                  </a:lnTo>
                  <a:lnTo>
                    <a:pt x="117" y="186"/>
                  </a:lnTo>
                  <a:lnTo>
                    <a:pt x="127" y="176"/>
                  </a:lnTo>
                  <a:lnTo>
                    <a:pt x="127" y="176"/>
                  </a:lnTo>
                  <a:lnTo>
                    <a:pt x="131" y="169"/>
                  </a:lnTo>
                  <a:lnTo>
                    <a:pt x="136" y="160"/>
                  </a:lnTo>
                  <a:lnTo>
                    <a:pt x="138" y="151"/>
                  </a:lnTo>
                  <a:lnTo>
                    <a:pt x="140" y="145"/>
                  </a:lnTo>
                  <a:lnTo>
                    <a:pt x="140" y="115"/>
                  </a:lnTo>
                  <a:lnTo>
                    <a:pt x="140" y="115"/>
                  </a:lnTo>
                  <a:lnTo>
                    <a:pt x="141" y="112"/>
                  </a:lnTo>
                  <a:lnTo>
                    <a:pt x="144" y="107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92"/>
                  </a:lnTo>
                  <a:lnTo>
                    <a:pt x="160" y="86"/>
                  </a:lnTo>
                  <a:lnTo>
                    <a:pt x="163" y="80"/>
                  </a:lnTo>
                  <a:lnTo>
                    <a:pt x="163" y="75"/>
                  </a:lnTo>
                  <a:lnTo>
                    <a:pt x="163" y="75"/>
                  </a:lnTo>
                  <a:lnTo>
                    <a:pt x="162" y="73"/>
                  </a:lnTo>
                  <a:lnTo>
                    <a:pt x="160" y="72"/>
                  </a:lnTo>
                  <a:lnTo>
                    <a:pt x="156" y="72"/>
                  </a:lnTo>
                  <a:lnTo>
                    <a:pt x="151" y="72"/>
                  </a:lnTo>
                  <a:lnTo>
                    <a:pt x="146" y="72"/>
                  </a:lnTo>
                  <a:lnTo>
                    <a:pt x="146" y="72"/>
                  </a:lnTo>
                  <a:lnTo>
                    <a:pt x="144" y="71"/>
                  </a:lnTo>
                  <a:lnTo>
                    <a:pt x="142" y="68"/>
                  </a:lnTo>
                  <a:lnTo>
                    <a:pt x="138" y="63"/>
                  </a:lnTo>
                  <a:lnTo>
                    <a:pt x="136" y="55"/>
                  </a:lnTo>
                  <a:lnTo>
                    <a:pt x="135" y="49"/>
                  </a:lnTo>
                  <a:lnTo>
                    <a:pt x="135" y="49"/>
                  </a:lnTo>
                  <a:lnTo>
                    <a:pt x="132" y="41"/>
                  </a:lnTo>
                  <a:lnTo>
                    <a:pt x="128" y="35"/>
                  </a:lnTo>
                  <a:lnTo>
                    <a:pt x="123" y="30"/>
                  </a:lnTo>
                  <a:lnTo>
                    <a:pt x="117" y="25"/>
                  </a:lnTo>
                  <a:lnTo>
                    <a:pt x="117" y="25"/>
                  </a:lnTo>
                  <a:lnTo>
                    <a:pt x="110" y="23"/>
                  </a:lnTo>
                  <a:lnTo>
                    <a:pt x="105" y="23"/>
                  </a:lnTo>
                  <a:lnTo>
                    <a:pt x="100" y="23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80" y="13"/>
                  </a:lnTo>
                  <a:lnTo>
                    <a:pt x="72" y="8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58" y="4"/>
                  </a:lnTo>
                  <a:lnTo>
                    <a:pt x="52" y="4"/>
                  </a:lnTo>
                  <a:lnTo>
                    <a:pt x="44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4" y="68"/>
                  </a:lnTo>
                  <a:lnTo>
                    <a:pt x="11" y="76"/>
                  </a:lnTo>
                  <a:lnTo>
                    <a:pt x="20" y="84"/>
                  </a:lnTo>
                  <a:lnTo>
                    <a:pt x="20" y="8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84" name="Freeform 16"/>
            <p:cNvSpPr>
              <a:spLocks noEditPoints="1"/>
            </p:cNvSpPr>
            <p:nvPr userDrawn="1"/>
          </p:nvSpPr>
          <p:spPr bwMode="auto">
            <a:xfrm>
              <a:off x="-1806575" y="1357313"/>
              <a:ext cx="911225" cy="911225"/>
            </a:xfrm>
            <a:custGeom>
              <a:avLst/>
              <a:gdLst>
                <a:gd name="T0" fmla="*/ 448 w 574"/>
                <a:gd name="T1" fmla="*/ 524 h 574"/>
                <a:gd name="T2" fmla="*/ 569 w 574"/>
                <a:gd name="T3" fmla="*/ 344 h 574"/>
                <a:gd name="T4" fmla="*/ 540 w 574"/>
                <a:gd name="T5" fmla="*/ 150 h 574"/>
                <a:gd name="T6" fmla="*/ 372 w 574"/>
                <a:gd name="T7" fmla="*/ 13 h 574"/>
                <a:gd name="T8" fmla="*/ 175 w 574"/>
                <a:gd name="T9" fmla="*/ 22 h 574"/>
                <a:gd name="T10" fmla="*/ 23 w 574"/>
                <a:gd name="T11" fmla="*/ 175 h 574"/>
                <a:gd name="T12" fmla="*/ 13 w 574"/>
                <a:gd name="T13" fmla="*/ 372 h 574"/>
                <a:gd name="T14" fmla="*/ 151 w 574"/>
                <a:gd name="T15" fmla="*/ 540 h 574"/>
                <a:gd name="T16" fmla="*/ 60 w 574"/>
                <a:gd name="T17" fmla="*/ 325 h 574"/>
                <a:gd name="T18" fmla="*/ 114 w 574"/>
                <a:gd name="T19" fmla="*/ 299 h 574"/>
                <a:gd name="T20" fmla="*/ 106 w 574"/>
                <a:gd name="T21" fmla="*/ 256 h 574"/>
                <a:gd name="T22" fmla="*/ 142 w 574"/>
                <a:gd name="T23" fmla="*/ 230 h 574"/>
                <a:gd name="T24" fmla="*/ 114 w 574"/>
                <a:gd name="T25" fmla="*/ 211 h 574"/>
                <a:gd name="T26" fmla="*/ 85 w 574"/>
                <a:gd name="T27" fmla="*/ 238 h 574"/>
                <a:gd name="T28" fmla="*/ 62 w 574"/>
                <a:gd name="T29" fmla="*/ 220 h 574"/>
                <a:gd name="T30" fmla="*/ 100 w 574"/>
                <a:gd name="T31" fmla="*/ 186 h 574"/>
                <a:gd name="T32" fmla="*/ 88 w 574"/>
                <a:gd name="T33" fmla="*/ 173 h 574"/>
                <a:gd name="T34" fmla="*/ 69 w 574"/>
                <a:gd name="T35" fmla="*/ 163 h 574"/>
                <a:gd name="T36" fmla="*/ 97 w 574"/>
                <a:gd name="T37" fmla="*/ 150 h 574"/>
                <a:gd name="T38" fmla="*/ 135 w 574"/>
                <a:gd name="T39" fmla="*/ 147 h 574"/>
                <a:gd name="T40" fmla="*/ 165 w 574"/>
                <a:gd name="T41" fmla="*/ 188 h 574"/>
                <a:gd name="T42" fmla="*/ 202 w 574"/>
                <a:gd name="T43" fmla="*/ 180 h 574"/>
                <a:gd name="T44" fmla="*/ 211 w 574"/>
                <a:gd name="T45" fmla="*/ 147 h 574"/>
                <a:gd name="T46" fmla="*/ 193 w 574"/>
                <a:gd name="T47" fmla="*/ 120 h 574"/>
                <a:gd name="T48" fmla="*/ 163 w 574"/>
                <a:gd name="T49" fmla="*/ 100 h 574"/>
                <a:gd name="T50" fmla="*/ 138 w 574"/>
                <a:gd name="T51" fmla="*/ 105 h 574"/>
                <a:gd name="T52" fmla="*/ 105 w 574"/>
                <a:gd name="T53" fmla="*/ 91 h 574"/>
                <a:gd name="T54" fmla="*/ 287 w 574"/>
                <a:gd name="T55" fmla="*/ 19 h 574"/>
                <a:gd name="T56" fmla="*/ 455 w 574"/>
                <a:gd name="T57" fmla="*/ 81 h 574"/>
                <a:gd name="T58" fmla="*/ 430 w 574"/>
                <a:gd name="T59" fmla="*/ 160 h 574"/>
                <a:gd name="T60" fmla="*/ 397 w 574"/>
                <a:gd name="T61" fmla="*/ 168 h 574"/>
                <a:gd name="T62" fmla="*/ 362 w 574"/>
                <a:gd name="T63" fmla="*/ 164 h 574"/>
                <a:gd name="T64" fmla="*/ 331 w 574"/>
                <a:gd name="T65" fmla="*/ 183 h 574"/>
                <a:gd name="T66" fmla="*/ 315 w 574"/>
                <a:gd name="T67" fmla="*/ 183 h 574"/>
                <a:gd name="T68" fmla="*/ 316 w 574"/>
                <a:gd name="T69" fmla="*/ 209 h 574"/>
                <a:gd name="T70" fmla="*/ 340 w 574"/>
                <a:gd name="T71" fmla="*/ 197 h 574"/>
                <a:gd name="T72" fmla="*/ 347 w 574"/>
                <a:gd name="T73" fmla="*/ 225 h 574"/>
                <a:gd name="T74" fmla="*/ 296 w 574"/>
                <a:gd name="T75" fmla="*/ 230 h 574"/>
                <a:gd name="T76" fmla="*/ 282 w 574"/>
                <a:gd name="T77" fmla="*/ 244 h 574"/>
                <a:gd name="T78" fmla="*/ 273 w 574"/>
                <a:gd name="T79" fmla="*/ 271 h 574"/>
                <a:gd name="T80" fmla="*/ 292 w 574"/>
                <a:gd name="T81" fmla="*/ 276 h 574"/>
                <a:gd name="T82" fmla="*/ 334 w 574"/>
                <a:gd name="T83" fmla="*/ 264 h 574"/>
                <a:gd name="T84" fmla="*/ 361 w 574"/>
                <a:gd name="T85" fmla="*/ 264 h 574"/>
                <a:gd name="T86" fmla="*/ 385 w 574"/>
                <a:gd name="T87" fmla="*/ 261 h 574"/>
                <a:gd name="T88" fmla="*/ 375 w 574"/>
                <a:gd name="T89" fmla="*/ 288 h 574"/>
                <a:gd name="T90" fmla="*/ 404 w 574"/>
                <a:gd name="T91" fmla="*/ 318 h 574"/>
                <a:gd name="T92" fmla="*/ 414 w 574"/>
                <a:gd name="T93" fmla="*/ 299 h 574"/>
                <a:gd name="T94" fmla="*/ 443 w 574"/>
                <a:gd name="T95" fmla="*/ 310 h 574"/>
                <a:gd name="T96" fmla="*/ 473 w 574"/>
                <a:gd name="T97" fmla="*/ 339 h 574"/>
                <a:gd name="T98" fmla="*/ 504 w 574"/>
                <a:gd name="T99" fmla="*/ 334 h 574"/>
                <a:gd name="T100" fmla="*/ 537 w 574"/>
                <a:gd name="T101" fmla="*/ 347 h 574"/>
                <a:gd name="T102" fmla="*/ 498 w 574"/>
                <a:gd name="T103" fmla="*/ 448 h 574"/>
                <a:gd name="T104" fmla="*/ 366 w 574"/>
                <a:gd name="T105" fmla="*/ 540 h 574"/>
                <a:gd name="T106" fmla="*/ 223 w 574"/>
                <a:gd name="T107" fmla="*/ 545 h 574"/>
                <a:gd name="T108" fmla="*/ 173 w 574"/>
                <a:gd name="T109" fmla="*/ 488 h 574"/>
                <a:gd name="T110" fmla="*/ 165 w 574"/>
                <a:gd name="T111" fmla="*/ 408 h 574"/>
                <a:gd name="T112" fmla="*/ 118 w 574"/>
                <a:gd name="T113" fmla="*/ 393 h 574"/>
                <a:gd name="T114" fmla="*/ 94 w 574"/>
                <a:gd name="T115" fmla="*/ 368 h 574"/>
                <a:gd name="T116" fmla="*/ 53 w 574"/>
                <a:gd name="T117" fmla="*/ 343 h 574"/>
                <a:gd name="T118" fmla="*/ 72 w 574"/>
                <a:gd name="T119" fmla="*/ 442 h 574"/>
                <a:gd name="T120" fmla="*/ 57 w 574"/>
                <a:gd name="T121" fmla="*/ 380 h 574"/>
                <a:gd name="T122" fmla="*/ 81 w 574"/>
                <a:gd name="T123" fmla="*/ 407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4" h="574">
                  <a:moveTo>
                    <a:pt x="288" y="574"/>
                  </a:moveTo>
                  <a:lnTo>
                    <a:pt x="288" y="574"/>
                  </a:lnTo>
                  <a:lnTo>
                    <a:pt x="317" y="573"/>
                  </a:lnTo>
                  <a:lnTo>
                    <a:pt x="345" y="568"/>
                  </a:lnTo>
                  <a:lnTo>
                    <a:pt x="372" y="561"/>
                  </a:lnTo>
                  <a:lnTo>
                    <a:pt x="399" y="551"/>
                  </a:lnTo>
                  <a:lnTo>
                    <a:pt x="425" y="540"/>
                  </a:lnTo>
                  <a:lnTo>
                    <a:pt x="448" y="524"/>
                  </a:lnTo>
                  <a:lnTo>
                    <a:pt x="471" y="508"/>
                  </a:lnTo>
                  <a:lnTo>
                    <a:pt x="491" y="490"/>
                  </a:lnTo>
                  <a:lnTo>
                    <a:pt x="509" y="469"/>
                  </a:lnTo>
                  <a:lnTo>
                    <a:pt x="526" y="448"/>
                  </a:lnTo>
                  <a:lnTo>
                    <a:pt x="540" y="423"/>
                  </a:lnTo>
                  <a:lnTo>
                    <a:pt x="553" y="398"/>
                  </a:lnTo>
                  <a:lnTo>
                    <a:pt x="561" y="372"/>
                  </a:lnTo>
                  <a:lnTo>
                    <a:pt x="569" y="344"/>
                  </a:lnTo>
                  <a:lnTo>
                    <a:pt x="573" y="316"/>
                  </a:lnTo>
                  <a:lnTo>
                    <a:pt x="574" y="287"/>
                  </a:lnTo>
                  <a:lnTo>
                    <a:pt x="574" y="287"/>
                  </a:lnTo>
                  <a:lnTo>
                    <a:pt x="573" y="257"/>
                  </a:lnTo>
                  <a:lnTo>
                    <a:pt x="569" y="229"/>
                  </a:lnTo>
                  <a:lnTo>
                    <a:pt x="561" y="201"/>
                  </a:lnTo>
                  <a:lnTo>
                    <a:pt x="553" y="175"/>
                  </a:lnTo>
                  <a:lnTo>
                    <a:pt x="540" y="150"/>
                  </a:lnTo>
                  <a:lnTo>
                    <a:pt x="526" y="127"/>
                  </a:lnTo>
                  <a:lnTo>
                    <a:pt x="509" y="104"/>
                  </a:lnTo>
                  <a:lnTo>
                    <a:pt x="491" y="83"/>
                  </a:lnTo>
                  <a:lnTo>
                    <a:pt x="471" y="65"/>
                  </a:lnTo>
                  <a:lnTo>
                    <a:pt x="448" y="49"/>
                  </a:lnTo>
                  <a:lnTo>
                    <a:pt x="425" y="35"/>
                  </a:lnTo>
                  <a:lnTo>
                    <a:pt x="399" y="22"/>
                  </a:lnTo>
                  <a:lnTo>
                    <a:pt x="372" y="13"/>
                  </a:lnTo>
                  <a:lnTo>
                    <a:pt x="345" y="5"/>
                  </a:lnTo>
                  <a:lnTo>
                    <a:pt x="317" y="2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59" y="2"/>
                  </a:lnTo>
                  <a:lnTo>
                    <a:pt x="229" y="5"/>
                  </a:lnTo>
                  <a:lnTo>
                    <a:pt x="202" y="13"/>
                  </a:lnTo>
                  <a:lnTo>
                    <a:pt x="175" y="22"/>
                  </a:lnTo>
                  <a:lnTo>
                    <a:pt x="151" y="35"/>
                  </a:lnTo>
                  <a:lnTo>
                    <a:pt x="127" y="49"/>
                  </a:lnTo>
                  <a:lnTo>
                    <a:pt x="105" y="65"/>
                  </a:lnTo>
                  <a:lnTo>
                    <a:pt x="85" y="83"/>
                  </a:lnTo>
                  <a:lnTo>
                    <a:pt x="65" y="104"/>
                  </a:lnTo>
                  <a:lnTo>
                    <a:pt x="49" y="127"/>
                  </a:lnTo>
                  <a:lnTo>
                    <a:pt x="35" y="150"/>
                  </a:lnTo>
                  <a:lnTo>
                    <a:pt x="23" y="175"/>
                  </a:lnTo>
                  <a:lnTo>
                    <a:pt x="13" y="201"/>
                  </a:lnTo>
                  <a:lnTo>
                    <a:pt x="7" y="229"/>
                  </a:lnTo>
                  <a:lnTo>
                    <a:pt x="2" y="257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2" y="316"/>
                  </a:lnTo>
                  <a:lnTo>
                    <a:pt x="7" y="344"/>
                  </a:lnTo>
                  <a:lnTo>
                    <a:pt x="13" y="372"/>
                  </a:lnTo>
                  <a:lnTo>
                    <a:pt x="23" y="398"/>
                  </a:lnTo>
                  <a:lnTo>
                    <a:pt x="35" y="423"/>
                  </a:lnTo>
                  <a:lnTo>
                    <a:pt x="49" y="448"/>
                  </a:lnTo>
                  <a:lnTo>
                    <a:pt x="65" y="469"/>
                  </a:lnTo>
                  <a:lnTo>
                    <a:pt x="85" y="490"/>
                  </a:lnTo>
                  <a:lnTo>
                    <a:pt x="105" y="508"/>
                  </a:lnTo>
                  <a:lnTo>
                    <a:pt x="127" y="524"/>
                  </a:lnTo>
                  <a:lnTo>
                    <a:pt x="151" y="540"/>
                  </a:lnTo>
                  <a:lnTo>
                    <a:pt x="175" y="551"/>
                  </a:lnTo>
                  <a:lnTo>
                    <a:pt x="202" y="561"/>
                  </a:lnTo>
                  <a:lnTo>
                    <a:pt x="229" y="568"/>
                  </a:lnTo>
                  <a:lnTo>
                    <a:pt x="259" y="573"/>
                  </a:lnTo>
                  <a:lnTo>
                    <a:pt x="288" y="574"/>
                  </a:lnTo>
                  <a:lnTo>
                    <a:pt x="288" y="574"/>
                  </a:lnTo>
                  <a:close/>
                  <a:moveTo>
                    <a:pt x="60" y="325"/>
                  </a:moveTo>
                  <a:lnTo>
                    <a:pt x="60" y="325"/>
                  </a:lnTo>
                  <a:lnTo>
                    <a:pt x="65" y="324"/>
                  </a:lnTo>
                  <a:lnTo>
                    <a:pt x="73" y="322"/>
                  </a:lnTo>
                  <a:lnTo>
                    <a:pt x="86" y="317"/>
                  </a:lnTo>
                  <a:lnTo>
                    <a:pt x="103" y="310"/>
                  </a:lnTo>
                  <a:lnTo>
                    <a:pt x="103" y="310"/>
                  </a:lnTo>
                  <a:lnTo>
                    <a:pt x="110" y="304"/>
                  </a:lnTo>
                  <a:lnTo>
                    <a:pt x="113" y="302"/>
                  </a:lnTo>
                  <a:lnTo>
                    <a:pt x="114" y="299"/>
                  </a:lnTo>
                  <a:lnTo>
                    <a:pt x="114" y="295"/>
                  </a:lnTo>
                  <a:lnTo>
                    <a:pt x="111" y="290"/>
                  </a:lnTo>
                  <a:lnTo>
                    <a:pt x="105" y="280"/>
                  </a:lnTo>
                  <a:lnTo>
                    <a:pt x="103" y="274"/>
                  </a:lnTo>
                  <a:lnTo>
                    <a:pt x="101" y="267"/>
                  </a:lnTo>
                  <a:lnTo>
                    <a:pt x="101" y="267"/>
                  </a:lnTo>
                  <a:lnTo>
                    <a:pt x="103" y="261"/>
                  </a:lnTo>
                  <a:lnTo>
                    <a:pt x="106" y="256"/>
                  </a:lnTo>
                  <a:lnTo>
                    <a:pt x="111" y="252"/>
                  </a:lnTo>
                  <a:lnTo>
                    <a:pt x="117" y="249"/>
                  </a:lnTo>
                  <a:lnTo>
                    <a:pt x="129" y="244"/>
                  </a:lnTo>
                  <a:lnTo>
                    <a:pt x="135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42" y="234"/>
                  </a:lnTo>
                  <a:lnTo>
                    <a:pt x="142" y="230"/>
                  </a:lnTo>
                  <a:lnTo>
                    <a:pt x="141" y="226"/>
                  </a:lnTo>
                  <a:lnTo>
                    <a:pt x="138" y="224"/>
                  </a:lnTo>
                  <a:lnTo>
                    <a:pt x="132" y="217"/>
                  </a:lnTo>
                  <a:lnTo>
                    <a:pt x="124" y="212"/>
                  </a:lnTo>
                  <a:lnTo>
                    <a:pt x="124" y="212"/>
                  </a:lnTo>
                  <a:lnTo>
                    <a:pt x="120" y="211"/>
                  </a:lnTo>
                  <a:lnTo>
                    <a:pt x="117" y="210"/>
                  </a:lnTo>
                  <a:lnTo>
                    <a:pt x="114" y="211"/>
                  </a:lnTo>
                  <a:lnTo>
                    <a:pt x="110" y="212"/>
                  </a:lnTo>
                  <a:lnTo>
                    <a:pt x="103" y="217"/>
                  </a:lnTo>
                  <a:lnTo>
                    <a:pt x="97" y="224"/>
                  </a:lnTo>
                  <a:lnTo>
                    <a:pt x="97" y="224"/>
                  </a:lnTo>
                  <a:lnTo>
                    <a:pt x="95" y="229"/>
                  </a:lnTo>
                  <a:lnTo>
                    <a:pt x="91" y="234"/>
                  </a:lnTo>
                  <a:lnTo>
                    <a:pt x="87" y="238"/>
                  </a:lnTo>
                  <a:lnTo>
                    <a:pt x="85" y="238"/>
                  </a:lnTo>
                  <a:lnTo>
                    <a:pt x="82" y="238"/>
                  </a:lnTo>
                  <a:lnTo>
                    <a:pt x="82" y="238"/>
                  </a:lnTo>
                  <a:lnTo>
                    <a:pt x="76" y="237"/>
                  </a:lnTo>
                  <a:lnTo>
                    <a:pt x="71" y="234"/>
                  </a:lnTo>
                  <a:lnTo>
                    <a:pt x="67" y="230"/>
                  </a:lnTo>
                  <a:lnTo>
                    <a:pt x="63" y="224"/>
                  </a:lnTo>
                  <a:lnTo>
                    <a:pt x="63" y="224"/>
                  </a:lnTo>
                  <a:lnTo>
                    <a:pt x="62" y="220"/>
                  </a:lnTo>
                  <a:lnTo>
                    <a:pt x="62" y="216"/>
                  </a:lnTo>
                  <a:lnTo>
                    <a:pt x="63" y="214"/>
                  </a:lnTo>
                  <a:lnTo>
                    <a:pt x="65" y="211"/>
                  </a:lnTo>
                  <a:lnTo>
                    <a:pt x="88" y="197"/>
                  </a:lnTo>
                  <a:lnTo>
                    <a:pt x="88" y="197"/>
                  </a:lnTo>
                  <a:lnTo>
                    <a:pt x="95" y="192"/>
                  </a:lnTo>
                  <a:lnTo>
                    <a:pt x="99" y="188"/>
                  </a:lnTo>
                  <a:lnTo>
                    <a:pt x="100" y="186"/>
                  </a:lnTo>
                  <a:lnTo>
                    <a:pt x="100" y="184"/>
                  </a:lnTo>
                  <a:lnTo>
                    <a:pt x="97" y="180"/>
                  </a:lnTo>
                  <a:lnTo>
                    <a:pt x="96" y="179"/>
                  </a:lnTo>
                  <a:lnTo>
                    <a:pt x="96" y="177"/>
                  </a:lnTo>
                  <a:lnTo>
                    <a:pt x="96" y="177"/>
                  </a:lnTo>
                  <a:lnTo>
                    <a:pt x="95" y="175"/>
                  </a:lnTo>
                  <a:lnTo>
                    <a:pt x="94" y="174"/>
                  </a:lnTo>
                  <a:lnTo>
                    <a:pt x="88" y="173"/>
                  </a:lnTo>
                  <a:lnTo>
                    <a:pt x="82" y="171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69"/>
                  </a:lnTo>
                  <a:lnTo>
                    <a:pt x="74" y="169"/>
                  </a:lnTo>
                  <a:lnTo>
                    <a:pt x="72" y="168"/>
                  </a:lnTo>
                  <a:lnTo>
                    <a:pt x="71" y="165"/>
                  </a:lnTo>
                  <a:lnTo>
                    <a:pt x="69" y="163"/>
                  </a:lnTo>
                  <a:lnTo>
                    <a:pt x="69" y="160"/>
                  </a:lnTo>
                  <a:lnTo>
                    <a:pt x="72" y="154"/>
                  </a:lnTo>
                  <a:lnTo>
                    <a:pt x="77" y="150"/>
                  </a:lnTo>
                  <a:lnTo>
                    <a:pt x="77" y="150"/>
                  </a:lnTo>
                  <a:lnTo>
                    <a:pt x="82" y="147"/>
                  </a:lnTo>
                  <a:lnTo>
                    <a:pt x="87" y="147"/>
                  </a:lnTo>
                  <a:lnTo>
                    <a:pt x="92" y="147"/>
                  </a:lnTo>
                  <a:lnTo>
                    <a:pt x="97" y="150"/>
                  </a:lnTo>
                  <a:lnTo>
                    <a:pt x="97" y="150"/>
                  </a:lnTo>
                  <a:lnTo>
                    <a:pt x="101" y="152"/>
                  </a:lnTo>
                  <a:lnTo>
                    <a:pt x="105" y="154"/>
                  </a:lnTo>
                  <a:lnTo>
                    <a:pt x="110" y="154"/>
                  </a:lnTo>
                  <a:lnTo>
                    <a:pt x="120" y="150"/>
                  </a:lnTo>
                  <a:lnTo>
                    <a:pt x="120" y="150"/>
                  </a:lnTo>
                  <a:lnTo>
                    <a:pt x="131" y="147"/>
                  </a:lnTo>
                  <a:lnTo>
                    <a:pt x="135" y="147"/>
                  </a:lnTo>
                  <a:lnTo>
                    <a:pt x="137" y="148"/>
                  </a:lnTo>
                  <a:lnTo>
                    <a:pt x="141" y="152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8" y="178"/>
                  </a:lnTo>
                  <a:lnTo>
                    <a:pt x="158" y="178"/>
                  </a:lnTo>
                  <a:lnTo>
                    <a:pt x="165" y="188"/>
                  </a:lnTo>
                  <a:lnTo>
                    <a:pt x="165" y="188"/>
                  </a:lnTo>
                  <a:lnTo>
                    <a:pt x="168" y="191"/>
                  </a:lnTo>
                  <a:lnTo>
                    <a:pt x="172" y="192"/>
                  </a:lnTo>
                  <a:lnTo>
                    <a:pt x="175" y="192"/>
                  </a:lnTo>
                  <a:lnTo>
                    <a:pt x="181" y="191"/>
                  </a:lnTo>
                  <a:lnTo>
                    <a:pt x="191" y="186"/>
                  </a:lnTo>
                  <a:lnTo>
                    <a:pt x="201" y="18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6" y="177"/>
                  </a:lnTo>
                  <a:lnTo>
                    <a:pt x="209" y="173"/>
                  </a:lnTo>
                  <a:lnTo>
                    <a:pt x="210" y="169"/>
                  </a:lnTo>
                  <a:lnTo>
                    <a:pt x="211" y="165"/>
                  </a:lnTo>
                  <a:lnTo>
                    <a:pt x="211" y="156"/>
                  </a:lnTo>
                  <a:lnTo>
                    <a:pt x="211" y="147"/>
                  </a:lnTo>
                  <a:lnTo>
                    <a:pt x="211" y="147"/>
                  </a:lnTo>
                  <a:lnTo>
                    <a:pt x="211" y="143"/>
                  </a:lnTo>
                  <a:lnTo>
                    <a:pt x="210" y="141"/>
                  </a:lnTo>
                  <a:lnTo>
                    <a:pt x="207" y="137"/>
                  </a:lnTo>
                  <a:lnTo>
                    <a:pt x="202" y="134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195" y="128"/>
                  </a:lnTo>
                  <a:lnTo>
                    <a:pt x="193" y="120"/>
                  </a:lnTo>
                  <a:lnTo>
                    <a:pt x="191" y="113"/>
                  </a:lnTo>
                  <a:lnTo>
                    <a:pt x="187" y="105"/>
                  </a:lnTo>
                  <a:lnTo>
                    <a:pt x="187" y="105"/>
                  </a:lnTo>
                  <a:lnTo>
                    <a:pt x="184" y="102"/>
                  </a:lnTo>
                  <a:lnTo>
                    <a:pt x="182" y="101"/>
                  </a:lnTo>
                  <a:lnTo>
                    <a:pt x="175" y="99"/>
                  </a:lnTo>
                  <a:lnTo>
                    <a:pt x="168" y="99"/>
                  </a:lnTo>
                  <a:lnTo>
                    <a:pt x="163" y="100"/>
                  </a:lnTo>
                  <a:lnTo>
                    <a:pt x="163" y="100"/>
                  </a:lnTo>
                  <a:lnTo>
                    <a:pt x="156" y="104"/>
                  </a:lnTo>
                  <a:lnTo>
                    <a:pt x="150" y="108"/>
                  </a:lnTo>
                  <a:lnTo>
                    <a:pt x="143" y="111"/>
                  </a:lnTo>
                  <a:lnTo>
                    <a:pt x="141" y="113"/>
                  </a:lnTo>
                  <a:lnTo>
                    <a:pt x="141" y="113"/>
                  </a:lnTo>
                  <a:lnTo>
                    <a:pt x="138" y="110"/>
                  </a:lnTo>
                  <a:lnTo>
                    <a:pt x="138" y="105"/>
                  </a:lnTo>
                  <a:lnTo>
                    <a:pt x="136" y="100"/>
                  </a:lnTo>
                  <a:lnTo>
                    <a:pt x="135" y="97"/>
                  </a:lnTo>
                  <a:lnTo>
                    <a:pt x="133" y="96"/>
                  </a:lnTo>
                  <a:lnTo>
                    <a:pt x="133" y="96"/>
                  </a:lnTo>
                  <a:lnTo>
                    <a:pt x="129" y="94"/>
                  </a:lnTo>
                  <a:lnTo>
                    <a:pt x="122" y="94"/>
                  </a:lnTo>
                  <a:lnTo>
                    <a:pt x="105" y="91"/>
                  </a:lnTo>
                  <a:lnTo>
                    <a:pt x="105" y="91"/>
                  </a:lnTo>
                  <a:lnTo>
                    <a:pt x="124" y="74"/>
                  </a:lnTo>
                  <a:lnTo>
                    <a:pt x="143" y="62"/>
                  </a:lnTo>
                  <a:lnTo>
                    <a:pt x="165" y="49"/>
                  </a:lnTo>
                  <a:lnTo>
                    <a:pt x="188" y="39"/>
                  </a:lnTo>
                  <a:lnTo>
                    <a:pt x="211" y="31"/>
                  </a:lnTo>
                  <a:lnTo>
                    <a:pt x="235" y="25"/>
                  </a:lnTo>
                  <a:lnTo>
                    <a:pt x="261" y="21"/>
                  </a:lnTo>
                  <a:lnTo>
                    <a:pt x="287" y="19"/>
                  </a:lnTo>
                  <a:lnTo>
                    <a:pt x="287" y="19"/>
                  </a:lnTo>
                  <a:lnTo>
                    <a:pt x="313" y="21"/>
                  </a:lnTo>
                  <a:lnTo>
                    <a:pt x="340" y="25"/>
                  </a:lnTo>
                  <a:lnTo>
                    <a:pt x="366" y="31"/>
                  </a:lnTo>
                  <a:lnTo>
                    <a:pt x="390" y="40"/>
                  </a:lnTo>
                  <a:lnTo>
                    <a:pt x="413" y="51"/>
                  </a:lnTo>
                  <a:lnTo>
                    <a:pt x="435" y="65"/>
                  </a:lnTo>
                  <a:lnTo>
                    <a:pt x="455" y="81"/>
                  </a:lnTo>
                  <a:lnTo>
                    <a:pt x="475" y="97"/>
                  </a:lnTo>
                  <a:lnTo>
                    <a:pt x="475" y="97"/>
                  </a:lnTo>
                  <a:lnTo>
                    <a:pt x="490" y="114"/>
                  </a:lnTo>
                  <a:lnTo>
                    <a:pt x="504" y="133"/>
                  </a:lnTo>
                  <a:lnTo>
                    <a:pt x="504" y="133"/>
                  </a:lnTo>
                  <a:lnTo>
                    <a:pt x="457" y="148"/>
                  </a:lnTo>
                  <a:lnTo>
                    <a:pt x="436" y="157"/>
                  </a:lnTo>
                  <a:lnTo>
                    <a:pt x="430" y="160"/>
                  </a:lnTo>
                  <a:lnTo>
                    <a:pt x="427" y="163"/>
                  </a:lnTo>
                  <a:lnTo>
                    <a:pt x="427" y="163"/>
                  </a:lnTo>
                  <a:lnTo>
                    <a:pt x="425" y="165"/>
                  </a:lnTo>
                  <a:lnTo>
                    <a:pt x="421" y="166"/>
                  </a:lnTo>
                  <a:lnTo>
                    <a:pt x="413" y="169"/>
                  </a:lnTo>
                  <a:lnTo>
                    <a:pt x="404" y="170"/>
                  </a:lnTo>
                  <a:lnTo>
                    <a:pt x="400" y="169"/>
                  </a:lnTo>
                  <a:lnTo>
                    <a:pt x="397" y="168"/>
                  </a:lnTo>
                  <a:lnTo>
                    <a:pt x="397" y="168"/>
                  </a:lnTo>
                  <a:lnTo>
                    <a:pt x="386" y="163"/>
                  </a:lnTo>
                  <a:lnTo>
                    <a:pt x="380" y="160"/>
                  </a:lnTo>
                  <a:lnTo>
                    <a:pt x="375" y="160"/>
                  </a:lnTo>
                  <a:lnTo>
                    <a:pt x="375" y="160"/>
                  </a:lnTo>
                  <a:lnTo>
                    <a:pt x="370" y="160"/>
                  </a:lnTo>
                  <a:lnTo>
                    <a:pt x="366" y="161"/>
                  </a:lnTo>
                  <a:lnTo>
                    <a:pt x="362" y="164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1" y="175"/>
                  </a:lnTo>
                  <a:lnTo>
                    <a:pt x="345" y="178"/>
                  </a:lnTo>
                  <a:lnTo>
                    <a:pt x="340" y="180"/>
                  </a:lnTo>
                  <a:lnTo>
                    <a:pt x="340" y="180"/>
                  </a:lnTo>
                  <a:lnTo>
                    <a:pt x="335" y="183"/>
                  </a:lnTo>
                  <a:lnTo>
                    <a:pt x="331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26" y="180"/>
                  </a:lnTo>
                  <a:lnTo>
                    <a:pt x="326" y="180"/>
                  </a:lnTo>
                  <a:lnTo>
                    <a:pt x="322" y="180"/>
                  </a:lnTo>
                  <a:lnTo>
                    <a:pt x="319" y="182"/>
                  </a:lnTo>
                  <a:lnTo>
                    <a:pt x="319" y="182"/>
                  </a:lnTo>
                  <a:lnTo>
                    <a:pt x="315" y="183"/>
                  </a:lnTo>
                  <a:lnTo>
                    <a:pt x="312" y="184"/>
                  </a:lnTo>
                  <a:lnTo>
                    <a:pt x="312" y="184"/>
                  </a:lnTo>
                  <a:lnTo>
                    <a:pt x="311" y="189"/>
                  </a:lnTo>
                  <a:lnTo>
                    <a:pt x="310" y="193"/>
                  </a:lnTo>
                  <a:lnTo>
                    <a:pt x="310" y="198"/>
                  </a:lnTo>
                  <a:lnTo>
                    <a:pt x="311" y="202"/>
                  </a:lnTo>
                  <a:lnTo>
                    <a:pt x="313" y="206"/>
                  </a:lnTo>
                  <a:lnTo>
                    <a:pt x="316" y="209"/>
                  </a:lnTo>
                  <a:lnTo>
                    <a:pt x="319" y="210"/>
                  </a:lnTo>
                  <a:lnTo>
                    <a:pt x="321" y="210"/>
                  </a:lnTo>
                  <a:lnTo>
                    <a:pt x="321" y="210"/>
                  </a:lnTo>
                  <a:lnTo>
                    <a:pt x="324" y="210"/>
                  </a:lnTo>
                  <a:lnTo>
                    <a:pt x="326" y="207"/>
                  </a:lnTo>
                  <a:lnTo>
                    <a:pt x="331" y="203"/>
                  </a:lnTo>
                  <a:lnTo>
                    <a:pt x="336" y="198"/>
                  </a:lnTo>
                  <a:lnTo>
                    <a:pt x="340" y="197"/>
                  </a:lnTo>
                  <a:lnTo>
                    <a:pt x="340" y="197"/>
                  </a:lnTo>
                  <a:lnTo>
                    <a:pt x="344" y="197"/>
                  </a:lnTo>
                  <a:lnTo>
                    <a:pt x="348" y="201"/>
                  </a:lnTo>
                  <a:lnTo>
                    <a:pt x="354" y="206"/>
                  </a:lnTo>
                  <a:lnTo>
                    <a:pt x="354" y="206"/>
                  </a:lnTo>
                  <a:lnTo>
                    <a:pt x="354" y="211"/>
                  </a:lnTo>
                  <a:lnTo>
                    <a:pt x="352" y="219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3" y="228"/>
                  </a:lnTo>
                  <a:lnTo>
                    <a:pt x="343" y="228"/>
                  </a:lnTo>
                  <a:lnTo>
                    <a:pt x="329" y="232"/>
                  </a:lnTo>
                  <a:lnTo>
                    <a:pt x="316" y="234"/>
                  </a:lnTo>
                  <a:lnTo>
                    <a:pt x="316" y="234"/>
                  </a:lnTo>
                  <a:lnTo>
                    <a:pt x="303" y="232"/>
                  </a:lnTo>
                  <a:lnTo>
                    <a:pt x="296" y="230"/>
                  </a:lnTo>
                  <a:lnTo>
                    <a:pt x="292" y="232"/>
                  </a:lnTo>
                  <a:lnTo>
                    <a:pt x="290" y="232"/>
                  </a:lnTo>
                  <a:lnTo>
                    <a:pt x="290" y="232"/>
                  </a:lnTo>
                  <a:lnTo>
                    <a:pt x="287" y="235"/>
                  </a:lnTo>
                  <a:lnTo>
                    <a:pt x="283" y="238"/>
                  </a:lnTo>
                  <a:lnTo>
                    <a:pt x="282" y="239"/>
                  </a:lnTo>
                  <a:lnTo>
                    <a:pt x="282" y="242"/>
                  </a:lnTo>
                  <a:lnTo>
                    <a:pt x="282" y="244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56"/>
                  </a:lnTo>
                  <a:lnTo>
                    <a:pt x="283" y="262"/>
                  </a:lnTo>
                  <a:lnTo>
                    <a:pt x="282" y="267"/>
                  </a:lnTo>
                  <a:lnTo>
                    <a:pt x="279" y="269"/>
                  </a:lnTo>
                  <a:lnTo>
                    <a:pt x="279" y="269"/>
                  </a:lnTo>
                  <a:lnTo>
                    <a:pt x="273" y="271"/>
                  </a:lnTo>
                  <a:lnTo>
                    <a:pt x="266" y="274"/>
                  </a:lnTo>
                  <a:lnTo>
                    <a:pt x="264" y="275"/>
                  </a:lnTo>
                  <a:lnTo>
                    <a:pt x="264" y="276"/>
                  </a:lnTo>
                  <a:lnTo>
                    <a:pt x="267" y="278"/>
                  </a:lnTo>
                  <a:lnTo>
                    <a:pt x="275" y="278"/>
                  </a:lnTo>
                  <a:lnTo>
                    <a:pt x="275" y="278"/>
                  </a:lnTo>
                  <a:lnTo>
                    <a:pt x="284" y="278"/>
                  </a:lnTo>
                  <a:lnTo>
                    <a:pt x="292" y="276"/>
                  </a:lnTo>
                  <a:lnTo>
                    <a:pt x="303" y="274"/>
                  </a:lnTo>
                  <a:lnTo>
                    <a:pt x="310" y="271"/>
                  </a:lnTo>
                  <a:lnTo>
                    <a:pt x="315" y="269"/>
                  </a:lnTo>
                  <a:lnTo>
                    <a:pt x="315" y="269"/>
                  </a:lnTo>
                  <a:lnTo>
                    <a:pt x="320" y="267"/>
                  </a:lnTo>
                  <a:lnTo>
                    <a:pt x="325" y="265"/>
                  </a:lnTo>
                  <a:lnTo>
                    <a:pt x="331" y="264"/>
                  </a:lnTo>
                  <a:lnTo>
                    <a:pt x="334" y="264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342" y="265"/>
                  </a:lnTo>
                  <a:lnTo>
                    <a:pt x="348" y="265"/>
                  </a:lnTo>
                  <a:lnTo>
                    <a:pt x="354" y="264"/>
                  </a:lnTo>
                  <a:lnTo>
                    <a:pt x="358" y="264"/>
                  </a:lnTo>
                  <a:lnTo>
                    <a:pt x="358" y="264"/>
                  </a:lnTo>
                  <a:lnTo>
                    <a:pt x="361" y="264"/>
                  </a:lnTo>
                  <a:lnTo>
                    <a:pt x="363" y="262"/>
                  </a:lnTo>
                  <a:lnTo>
                    <a:pt x="370" y="258"/>
                  </a:lnTo>
                  <a:lnTo>
                    <a:pt x="377" y="255"/>
                  </a:lnTo>
                  <a:lnTo>
                    <a:pt x="380" y="255"/>
                  </a:lnTo>
                  <a:lnTo>
                    <a:pt x="382" y="256"/>
                  </a:lnTo>
                  <a:lnTo>
                    <a:pt x="382" y="256"/>
                  </a:lnTo>
                  <a:lnTo>
                    <a:pt x="384" y="258"/>
                  </a:lnTo>
                  <a:lnTo>
                    <a:pt x="385" y="261"/>
                  </a:lnTo>
                  <a:lnTo>
                    <a:pt x="386" y="267"/>
                  </a:lnTo>
                  <a:lnTo>
                    <a:pt x="385" y="272"/>
                  </a:lnTo>
                  <a:lnTo>
                    <a:pt x="385" y="278"/>
                  </a:lnTo>
                  <a:lnTo>
                    <a:pt x="385" y="278"/>
                  </a:lnTo>
                  <a:lnTo>
                    <a:pt x="382" y="280"/>
                  </a:lnTo>
                  <a:lnTo>
                    <a:pt x="379" y="283"/>
                  </a:lnTo>
                  <a:lnTo>
                    <a:pt x="376" y="287"/>
                  </a:lnTo>
                  <a:lnTo>
                    <a:pt x="375" y="288"/>
                  </a:lnTo>
                  <a:lnTo>
                    <a:pt x="376" y="290"/>
                  </a:lnTo>
                  <a:lnTo>
                    <a:pt x="376" y="290"/>
                  </a:lnTo>
                  <a:lnTo>
                    <a:pt x="381" y="299"/>
                  </a:lnTo>
                  <a:lnTo>
                    <a:pt x="385" y="304"/>
                  </a:lnTo>
                  <a:lnTo>
                    <a:pt x="390" y="308"/>
                  </a:lnTo>
                  <a:lnTo>
                    <a:pt x="390" y="308"/>
                  </a:lnTo>
                  <a:lnTo>
                    <a:pt x="399" y="317"/>
                  </a:lnTo>
                  <a:lnTo>
                    <a:pt x="404" y="318"/>
                  </a:lnTo>
                  <a:lnTo>
                    <a:pt x="406" y="317"/>
                  </a:lnTo>
                  <a:lnTo>
                    <a:pt x="407" y="316"/>
                  </a:lnTo>
                  <a:lnTo>
                    <a:pt x="407" y="316"/>
                  </a:lnTo>
                  <a:lnTo>
                    <a:pt x="411" y="312"/>
                  </a:lnTo>
                  <a:lnTo>
                    <a:pt x="412" y="307"/>
                  </a:lnTo>
                  <a:lnTo>
                    <a:pt x="413" y="303"/>
                  </a:lnTo>
                  <a:lnTo>
                    <a:pt x="414" y="299"/>
                  </a:lnTo>
                  <a:lnTo>
                    <a:pt x="414" y="299"/>
                  </a:lnTo>
                  <a:lnTo>
                    <a:pt x="417" y="299"/>
                  </a:lnTo>
                  <a:lnTo>
                    <a:pt x="420" y="298"/>
                  </a:lnTo>
                  <a:lnTo>
                    <a:pt x="429" y="299"/>
                  </a:lnTo>
                  <a:lnTo>
                    <a:pt x="436" y="302"/>
                  </a:lnTo>
                  <a:lnTo>
                    <a:pt x="440" y="303"/>
                  </a:lnTo>
                  <a:lnTo>
                    <a:pt x="441" y="306"/>
                  </a:lnTo>
                  <a:lnTo>
                    <a:pt x="441" y="306"/>
                  </a:lnTo>
                  <a:lnTo>
                    <a:pt x="443" y="310"/>
                  </a:lnTo>
                  <a:lnTo>
                    <a:pt x="448" y="315"/>
                  </a:lnTo>
                  <a:lnTo>
                    <a:pt x="455" y="322"/>
                  </a:lnTo>
                  <a:lnTo>
                    <a:pt x="455" y="322"/>
                  </a:lnTo>
                  <a:lnTo>
                    <a:pt x="467" y="326"/>
                  </a:lnTo>
                  <a:lnTo>
                    <a:pt x="467" y="326"/>
                  </a:lnTo>
                  <a:lnTo>
                    <a:pt x="468" y="329"/>
                  </a:lnTo>
                  <a:lnTo>
                    <a:pt x="473" y="339"/>
                  </a:lnTo>
                  <a:lnTo>
                    <a:pt x="473" y="339"/>
                  </a:lnTo>
                  <a:lnTo>
                    <a:pt x="477" y="343"/>
                  </a:lnTo>
                  <a:lnTo>
                    <a:pt x="482" y="345"/>
                  </a:lnTo>
                  <a:lnTo>
                    <a:pt x="486" y="347"/>
                  </a:lnTo>
                  <a:lnTo>
                    <a:pt x="491" y="345"/>
                  </a:lnTo>
                  <a:lnTo>
                    <a:pt x="491" y="345"/>
                  </a:lnTo>
                  <a:lnTo>
                    <a:pt x="495" y="343"/>
                  </a:lnTo>
                  <a:lnTo>
                    <a:pt x="499" y="338"/>
                  </a:lnTo>
                  <a:lnTo>
                    <a:pt x="504" y="334"/>
                  </a:lnTo>
                  <a:lnTo>
                    <a:pt x="506" y="333"/>
                  </a:lnTo>
                  <a:lnTo>
                    <a:pt x="509" y="333"/>
                  </a:lnTo>
                  <a:lnTo>
                    <a:pt x="509" y="333"/>
                  </a:lnTo>
                  <a:lnTo>
                    <a:pt x="519" y="333"/>
                  </a:lnTo>
                  <a:lnTo>
                    <a:pt x="523" y="334"/>
                  </a:lnTo>
                  <a:lnTo>
                    <a:pt x="528" y="338"/>
                  </a:lnTo>
                  <a:lnTo>
                    <a:pt x="528" y="338"/>
                  </a:lnTo>
                  <a:lnTo>
                    <a:pt x="537" y="347"/>
                  </a:lnTo>
                  <a:lnTo>
                    <a:pt x="544" y="352"/>
                  </a:lnTo>
                  <a:lnTo>
                    <a:pt x="544" y="352"/>
                  </a:lnTo>
                  <a:lnTo>
                    <a:pt x="538" y="370"/>
                  </a:lnTo>
                  <a:lnTo>
                    <a:pt x="533" y="386"/>
                  </a:lnTo>
                  <a:lnTo>
                    <a:pt x="526" y="403"/>
                  </a:lnTo>
                  <a:lnTo>
                    <a:pt x="517" y="418"/>
                  </a:lnTo>
                  <a:lnTo>
                    <a:pt x="508" y="433"/>
                  </a:lnTo>
                  <a:lnTo>
                    <a:pt x="498" y="448"/>
                  </a:lnTo>
                  <a:lnTo>
                    <a:pt x="487" y="460"/>
                  </a:lnTo>
                  <a:lnTo>
                    <a:pt x="475" y="474"/>
                  </a:lnTo>
                  <a:lnTo>
                    <a:pt x="475" y="474"/>
                  </a:lnTo>
                  <a:lnTo>
                    <a:pt x="455" y="491"/>
                  </a:lnTo>
                  <a:lnTo>
                    <a:pt x="435" y="506"/>
                  </a:lnTo>
                  <a:lnTo>
                    <a:pt x="413" y="519"/>
                  </a:lnTo>
                  <a:lnTo>
                    <a:pt x="390" y="531"/>
                  </a:lnTo>
                  <a:lnTo>
                    <a:pt x="366" y="540"/>
                  </a:lnTo>
                  <a:lnTo>
                    <a:pt x="340" y="546"/>
                  </a:lnTo>
                  <a:lnTo>
                    <a:pt x="313" y="550"/>
                  </a:lnTo>
                  <a:lnTo>
                    <a:pt x="287" y="552"/>
                  </a:lnTo>
                  <a:lnTo>
                    <a:pt x="287" y="552"/>
                  </a:lnTo>
                  <a:lnTo>
                    <a:pt x="270" y="551"/>
                  </a:lnTo>
                  <a:lnTo>
                    <a:pt x="255" y="550"/>
                  </a:lnTo>
                  <a:lnTo>
                    <a:pt x="238" y="547"/>
                  </a:lnTo>
                  <a:lnTo>
                    <a:pt x="223" y="545"/>
                  </a:lnTo>
                  <a:lnTo>
                    <a:pt x="209" y="540"/>
                  </a:lnTo>
                  <a:lnTo>
                    <a:pt x="193" y="534"/>
                  </a:lnTo>
                  <a:lnTo>
                    <a:pt x="179" y="529"/>
                  </a:lnTo>
                  <a:lnTo>
                    <a:pt x="165" y="523"/>
                  </a:lnTo>
                  <a:lnTo>
                    <a:pt x="165" y="523"/>
                  </a:lnTo>
                  <a:lnTo>
                    <a:pt x="169" y="513"/>
                  </a:lnTo>
                  <a:lnTo>
                    <a:pt x="170" y="501"/>
                  </a:lnTo>
                  <a:lnTo>
                    <a:pt x="173" y="488"/>
                  </a:lnTo>
                  <a:lnTo>
                    <a:pt x="173" y="488"/>
                  </a:lnTo>
                  <a:lnTo>
                    <a:pt x="175" y="455"/>
                  </a:lnTo>
                  <a:lnTo>
                    <a:pt x="178" y="432"/>
                  </a:lnTo>
                  <a:lnTo>
                    <a:pt x="178" y="423"/>
                  </a:lnTo>
                  <a:lnTo>
                    <a:pt x="177" y="419"/>
                  </a:lnTo>
                  <a:lnTo>
                    <a:pt x="177" y="419"/>
                  </a:lnTo>
                  <a:lnTo>
                    <a:pt x="173" y="414"/>
                  </a:lnTo>
                  <a:lnTo>
                    <a:pt x="165" y="408"/>
                  </a:lnTo>
                  <a:lnTo>
                    <a:pt x="156" y="400"/>
                  </a:lnTo>
                  <a:lnTo>
                    <a:pt x="147" y="395"/>
                  </a:lnTo>
                  <a:lnTo>
                    <a:pt x="147" y="395"/>
                  </a:lnTo>
                  <a:lnTo>
                    <a:pt x="143" y="394"/>
                  </a:lnTo>
                  <a:lnTo>
                    <a:pt x="140" y="393"/>
                  </a:lnTo>
                  <a:lnTo>
                    <a:pt x="132" y="394"/>
                  </a:lnTo>
                  <a:lnTo>
                    <a:pt x="126" y="394"/>
                  </a:lnTo>
                  <a:lnTo>
                    <a:pt x="118" y="393"/>
                  </a:lnTo>
                  <a:lnTo>
                    <a:pt x="118" y="393"/>
                  </a:lnTo>
                  <a:lnTo>
                    <a:pt x="115" y="391"/>
                  </a:lnTo>
                  <a:lnTo>
                    <a:pt x="113" y="389"/>
                  </a:lnTo>
                  <a:lnTo>
                    <a:pt x="108" y="382"/>
                  </a:lnTo>
                  <a:lnTo>
                    <a:pt x="104" y="376"/>
                  </a:lnTo>
                  <a:lnTo>
                    <a:pt x="99" y="371"/>
                  </a:lnTo>
                  <a:lnTo>
                    <a:pt x="99" y="371"/>
                  </a:lnTo>
                  <a:lnTo>
                    <a:pt x="94" y="368"/>
                  </a:lnTo>
                  <a:lnTo>
                    <a:pt x="87" y="366"/>
                  </a:lnTo>
                  <a:lnTo>
                    <a:pt x="72" y="363"/>
                  </a:lnTo>
                  <a:lnTo>
                    <a:pt x="72" y="363"/>
                  </a:lnTo>
                  <a:lnTo>
                    <a:pt x="69" y="362"/>
                  </a:lnTo>
                  <a:lnTo>
                    <a:pt x="65" y="359"/>
                  </a:lnTo>
                  <a:lnTo>
                    <a:pt x="60" y="354"/>
                  </a:lnTo>
                  <a:lnTo>
                    <a:pt x="55" y="348"/>
                  </a:lnTo>
                  <a:lnTo>
                    <a:pt x="53" y="343"/>
                  </a:lnTo>
                  <a:lnTo>
                    <a:pt x="53" y="343"/>
                  </a:lnTo>
                  <a:lnTo>
                    <a:pt x="53" y="338"/>
                  </a:lnTo>
                  <a:lnTo>
                    <a:pt x="53" y="333"/>
                  </a:lnTo>
                  <a:lnTo>
                    <a:pt x="55" y="327"/>
                  </a:lnTo>
                  <a:lnTo>
                    <a:pt x="58" y="326"/>
                  </a:lnTo>
                  <a:lnTo>
                    <a:pt x="60" y="325"/>
                  </a:lnTo>
                  <a:lnTo>
                    <a:pt x="60" y="325"/>
                  </a:lnTo>
                  <a:close/>
                  <a:moveTo>
                    <a:pt x="72" y="442"/>
                  </a:moveTo>
                  <a:lnTo>
                    <a:pt x="72" y="442"/>
                  </a:lnTo>
                  <a:lnTo>
                    <a:pt x="62" y="427"/>
                  </a:lnTo>
                  <a:lnTo>
                    <a:pt x="51" y="412"/>
                  </a:lnTo>
                  <a:lnTo>
                    <a:pt x="44" y="394"/>
                  </a:lnTo>
                  <a:lnTo>
                    <a:pt x="36" y="377"/>
                  </a:lnTo>
                  <a:lnTo>
                    <a:pt x="36" y="377"/>
                  </a:lnTo>
                  <a:lnTo>
                    <a:pt x="57" y="380"/>
                  </a:lnTo>
                  <a:lnTo>
                    <a:pt x="57" y="380"/>
                  </a:lnTo>
                  <a:lnTo>
                    <a:pt x="60" y="382"/>
                  </a:lnTo>
                  <a:lnTo>
                    <a:pt x="64" y="384"/>
                  </a:lnTo>
                  <a:lnTo>
                    <a:pt x="71" y="390"/>
                  </a:lnTo>
                  <a:lnTo>
                    <a:pt x="76" y="396"/>
                  </a:lnTo>
                  <a:lnTo>
                    <a:pt x="80" y="400"/>
                  </a:lnTo>
                  <a:lnTo>
                    <a:pt x="80" y="400"/>
                  </a:lnTo>
                  <a:lnTo>
                    <a:pt x="81" y="402"/>
                  </a:lnTo>
                  <a:lnTo>
                    <a:pt x="81" y="407"/>
                  </a:lnTo>
                  <a:lnTo>
                    <a:pt x="80" y="419"/>
                  </a:lnTo>
                  <a:lnTo>
                    <a:pt x="76" y="433"/>
                  </a:lnTo>
                  <a:lnTo>
                    <a:pt x="72" y="442"/>
                  </a:lnTo>
                  <a:lnTo>
                    <a:pt x="72" y="44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136" name="직사각형 135"/>
          <p:cNvSpPr/>
          <p:nvPr userDrawn="1"/>
        </p:nvSpPr>
        <p:spPr>
          <a:xfrm>
            <a:off x="8174967" y="199008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 userDrawn="1"/>
        </p:nvSpPr>
        <p:spPr>
          <a:xfrm>
            <a:off x="8174967" y="2964156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 userDrawn="1"/>
        </p:nvSpPr>
        <p:spPr>
          <a:xfrm>
            <a:off x="8174967" y="393822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39" name="직사각형 138"/>
          <p:cNvSpPr/>
          <p:nvPr userDrawn="1"/>
        </p:nvSpPr>
        <p:spPr>
          <a:xfrm>
            <a:off x="8174967" y="4912296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140" name="그룹 139"/>
          <p:cNvGrpSpPr/>
          <p:nvPr userDrawn="1"/>
        </p:nvGrpSpPr>
        <p:grpSpPr>
          <a:xfrm>
            <a:off x="8387127" y="5144664"/>
            <a:ext cx="509216" cy="468800"/>
            <a:chOff x="-227012" y="1347788"/>
            <a:chExt cx="1000125" cy="920750"/>
          </a:xfrm>
        </p:grpSpPr>
        <p:sp>
          <p:nvSpPr>
            <p:cNvPr id="141" name="Freeform 17"/>
            <p:cNvSpPr>
              <a:spLocks noEditPoints="1"/>
            </p:cNvSpPr>
            <p:nvPr userDrawn="1"/>
          </p:nvSpPr>
          <p:spPr bwMode="auto">
            <a:xfrm>
              <a:off x="-227012" y="1347788"/>
              <a:ext cx="1000125" cy="920750"/>
            </a:xfrm>
            <a:custGeom>
              <a:avLst/>
              <a:gdLst>
                <a:gd name="T0" fmla="*/ 438 w 630"/>
                <a:gd name="T1" fmla="*/ 519 h 580"/>
                <a:gd name="T2" fmla="*/ 353 w 630"/>
                <a:gd name="T3" fmla="*/ 436 h 580"/>
                <a:gd name="T4" fmla="*/ 477 w 630"/>
                <a:gd name="T5" fmla="*/ 419 h 580"/>
                <a:gd name="T6" fmla="*/ 479 w 630"/>
                <a:gd name="T7" fmla="*/ 510 h 580"/>
                <a:gd name="T8" fmla="*/ 445 w 630"/>
                <a:gd name="T9" fmla="*/ 349 h 580"/>
                <a:gd name="T10" fmla="*/ 408 w 630"/>
                <a:gd name="T11" fmla="*/ 287 h 580"/>
                <a:gd name="T12" fmla="*/ 588 w 630"/>
                <a:gd name="T13" fmla="*/ 243 h 580"/>
                <a:gd name="T14" fmla="*/ 464 w 630"/>
                <a:gd name="T15" fmla="*/ 340 h 580"/>
                <a:gd name="T16" fmla="*/ 428 w 630"/>
                <a:gd name="T17" fmla="*/ 172 h 580"/>
                <a:gd name="T18" fmla="*/ 575 w 630"/>
                <a:gd name="T19" fmla="*/ 195 h 580"/>
                <a:gd name="T20" fmla="*/ 345 w 630"/>
                <a:gd name="T21" fmla="*/ 385 h 580"/>
                <a:gd name="T22" fmla="*/ 213 w 630"/>
                <a:gd name="T23" fmla="*/ 337 h 580"/>
                <a:gd name="T24" fmla="*/ 227 w 630"/>
                <a:gd name="T25" fmla="*/ 216 h 580"/>
                <a:gd name="T26" fmla="*/ 347 w 630"/>
                <a:gd name="T27" fmla="*/ 212 h 580"/>
                <a:gd name="T28" fmla="*/ 372 w 630"/>
                <a:gd name="T29" fmla="*/ 314 h 580"/>
                <a:gd name="T30" fmla="*/ 291 w 630"/>
                <a:gd name="T31" fmla="*/ 424 h 580"/>
                <a:gd name="T32" fmla="*/ 211 w 630"/>
                <a:gd name="T33" fmla="*/ 528 h 580"/>
                <a:gd name="T34" fmla="*/ 184 w 630"/>
                <a:gd name="T35" fmla="*/ 441 h 580"/>
                <a:gd name="T36" fmla="*/ 301 w 630"/>
                <a:gd name="T37" fmla="*/ 466 h 580"/>
                <a:gd name="T38" fmla="*/ 226 w 630"/>
                <a:gd name="T39" fmla="*/ 533 h 580"/>
                <a:gd name="T40" fmla="*/ 221 w 630"/>
                <a:gd name="T41" fmla="*/ 386 h 580"/>
                <a:gd name="T42" fmla="*/ 190 w 630"/>
                <a:gd name="T43" fmla="*/ 350 h 580"/>
                <a:gd name="T44" fmla="*/ 277 w 630"/>
                <a:gd name="T45" fmla="*/ 171 h 580"/>
                <a:gd name="T46" fmla="*/ 368 w 630"/>
                <a:gd name="T47" fmla="*/ 48 h 580"/>
                <a:gd name="T48" fmla="*/ 400 w 630"/>
                <a:gd name="T49" fmla="*/ 128 h 580"/>
                <a:gd name="T50" fmla="*/ 281 w 630"/>
                <a:gd name="T51" fmla="*/ 114 h 580"/>
                <a:gd name="T52" fmla="*/ 350 w 630"/>
                <a:gd name="T53" fmla="*/ 50 h 580"/>
                <a:gd name="T54" fmla="*/ 377 w 630"/>
                <a:gd name="T55" fmla="*/ 215 h 580"/>
                <a:gd name="T56" fmla="*/ 396 w 630"/>
                <a:gd name="T57" fmla="*/ 203 h 580"/>
                <a:gd name="T58" fmla="*/ 38 w 630"/>
                <a:gd name="T59" fmla="*/ 360 h 580"/>
                <a:gd name="T60" fmla="*/ 131 w 630"/>
                <a:gd name="T61" fmla="*/ 264 h 580"/>
                <a:gd name="T62" fmla="*/ 158 w 630"/>
                <a:gd name="T63" fmla="*/ 414 h 580"/>
                <a:gd name="T64" fmla="*/ 50 w 630"/>
                <a:gd name="T65" fmla="*/ 393 h 580"/>
                <a:gd name="T66" fmla="*/ 180 w 630"/>
                <a:gd name="T67" fmla="*/ 290 h 580"/>
                <a:gd name="T68" fmla="*/ 190 w 630"/>
                <a:gd name="T69" fmla="*/ 258 h 580"/>
                <a:gd name="T70" fmla="*/ 126 w 630"/>
                <a:gd name="T71" fmla="*/ 61 h 580"/>
                <a:gd name="T72" fmla="*/ 248 w 630"/>
                <a:gd name="T73" fmla="*/ 119 h 580"/>
                <a:gd name="T74" fmla="*/ 143 w 630"/>
                <a:gd name="T75" fmla="*/ 226 h 580"/>
                <a:gd name="T76" fmla="*/ 101 w 630"/>
                <a:gd name="T77" fmla="*/ 88 h 580"/>
                <a:gd name="T78" fmla="*/ 627 w 630"/>
                <a:gd name="T79" fmla="*/ 204 h 580"/>
                <a:gd name="T80" fmla="*/ 576 w 630"/>
                <a:gd name="T81" fmla="*/ 160 h 580"/>
                <a:gd name="T82" fmla="*/ 429 w 630"/>
                <a:gd name="T83" fmla="*/ 144 h 580"/>
                <a:gd name="T84" fmla="*/ 405 w 630"/>
                <a:gd name="T85" fmla="*/ 18 h 580"/>
                <a:gd name="T86" fmla="*/ 369 w 630"/>
                <a:gd name="T87" fmla="*/ 0 h 580"/>
                <a:gd name="T88" fmla="*/ 293 w 630"/>
                <a:gd name="T89" fmla="*/ 52 h 580"/>
                <a:gd name="T90" fmla="*/ 158 w 630"/>
                <a:gd name="T91" fmla="*/ 33 h 580"/>
                <a:gd name="T92" fmla="*/ 93 w 630"/>
                <a:gd name="T93" fmla="*/ 32 h 580"/>
                <a:gd name="T94" fmla="*/ 69 w 630"/>
                <a:gd name="T95" fmla="*/ 78 h 580"/>
                <a:gd name="T96" fmla="*/ 101 w 630"/>
                <a:gd name="T97" fmla="*/ 206 h 580"/>
                <a:gd name="T98" fmla="*/ 18 w 630"/>
                <a:gd name="T99" fmla="*/ 327 h 580"/>
                <a:gd name="T100" fmla="*/ 1 w 630"/>
                <a:gd name="T101" fmla="*/ 388 h 580"/>
                <a:gd name="T102" fmla="*/ 33 w 630"/>
                <a:gd name="T103" fmla="*/ 423 h 580"/>
                <a:gd name="T104" fmla="*/ 157 w 630"/>
                <a:gd name="T105" fmla="*/ 442 h 580"/>
                <a:gd name="T106" fmla="*/ 183 w 630"/>
                <a:gd name="T107" fmla="*/ 562 h 580"/>
                <a:gd name="T108" fmla="*/ 217 w 630"/>
                <a:gd name="T109" fmla="*/ 580 h 580"/>
                <a:gd name="T110" fmla="*/ 293 w 630"/>
                <a:gd name="T111" fmla="*/ 529 h 580"/>
                <a:gd name="T112" fmla="*/ 428 w 630"/>
                <a:gd name="T113" fmla="*/ 547 h 580"/>
                <a:gd name="T114" fmla="*/ 493 w 630"/>
                <a:gd name="T115" fmla="*/ 548 h 580"/>
                <a:gd name="T116" fmla="*/ 518 w 630"/>
                <a:gd name="T117" fmla="*/ 506 h 580"/>
                <a:gd name="T118" fmla="*/ 475 w 630"/>
                <a:gd name="T119" fmla="*/ 362 h 580"/>
                <a:gd name="T120" fmla="*/ 604 w 630"/>
                <a:gd name="T121" fmla="*/ 271 h 580"/>
                <a:gd name="T122" fmla="*/ 627 w 630"/>
                <a:gd name="T123" fmla="*/ 204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0">
                  <a:moveTo>
                    <a:pt x="475" y="514"/>
                  </a:moveTo>
                  <a:lnTo>
                    <a:pt x="475" y="514"/>
                  </a:lnTo>
                  <a:lnTo>
                    <a:pt x="470" y="516"/>
                  </a:lnTo>
                  <a:lnTo>
                    <a:pt x="465" y="519"/>
                  </a:lnTo>
                  <a:lnTo>
                    <a:pt x="460" y="520"/>
                  </a:lnTo>
                  <a:lnTo>
                    <a:pt x="452" y="520"/>
                  </a:lnTo>
                  <a:lnTo>
                    <a:pt x="438" y="519"/>
                  </a:lnTo>
                  <a:lnTo>
                    <a:pt x="420" y="515"/>
                  </a:lnTo>
                  <a:lnTo>
                    <a:pt x="402" y="506"/>
                  </a:lnTo>
                  <a:lnTo>
                    <a:pt x="382" y="496"/>
                  </a:lnTo>
                  <a:lnTo>
                    <a:pt x="360" y="482"/>
                  </a:lnTo>
                  <a:lnTo>
                    <a:pt x="337" y="465"/>
                  </a:lnTo>
                  <a:lnTo>
                    <a:pt x="337" y="465"/>
                  </a:lnTo>
                  <a:lnTo>
                    <a:pt x="353" y="436"/>
                  </a:lnTo>
                  <a:lnTo>
                    <a:pt x="367" y="404"/>
                  </a:lnTo>
                  <a:lnTo>
                    <a:pt x="367" y="404"/>
                  </a:lnTo>
                  <a:lnTo>
                    <a:pt x="413" y="387"/>
                  </a:lnTo>
                  <a:lnTo>
                    <a:pt x="456" y="369"/>
                  </a:lnTo>
                  <a:lnTo>
                    <a:pt x="456" y="369"/>
                  </a:lnTo>
                  <a:lnTo>
                    <a:pt x="468" y="395"/>
                  </a:lnTo>
                  <a:lnTo>
                    <a:pt x="477" y="419"/>
                  </a:lnTo>
                  <a:lnTo>
                    <a:pt x="483" y="441"/>
                  </a:lnTo>
                  <a:lnTo>
                    <a:pt x="487" y="461"/>
                  </a:lnTo>
                  <a:lnTo>
                    <a:pt x="488" y="478"/>
                  </a:lnTo>
                  <a:lnTo>
                    <a:pt x="487" y="493"/>
                  </a:lnTo>
                  <a:lnTo>
                    <a:pt x="484" y="500"/>
                  </a:lnTo>
                  <a:lnTo>
                    <a:pt x="483" y="505"/>
                  </a:lnTo>
                  <a:lnTo>
                    <a:pt x="479" y="510"/>
                  </a:lnTo>
                  <a:lnTo>
                    <a:pt x="475" y="514"/>
                  </a:lnTo>
                  <a:lnTo>
                    <a:pt x="475" y="514"/>
                  </a:lnTo>
                  <a:close/>
                  <a:moveTo>
                    <a:pt x="408" y="287"/>
                  </a:moveTo>
                  <a:lnTo>
                    <a:pt x="408" y="287"/>
                  </a:lnTo>
                  <a:lnTo>
                    <a:pt x="427" y="318"/>
                  </a:lnTo>
                  <a:lnTo>
                    <a:pt x="445" y="349"/>
                  </a:lnTo>
                  <a:lnTo>
                    <a:pt x="445" y="349"/>
                  </a:lnTo>
                  <a:lnTo>
                    <a:pt x="413" y="362"/>
                  </a:lnTo>
                  <a:lnTo>
                    <a:pt x="379" y="374"/>
                  </a:lnTo>
                  <a:lnTo>
                    <a:pt x="379" y="374"/>
                  </a:lnTo>
                  <a:lnTo>
                    <a:pt x="388" y="349"/>
                  </a:lnTo>
                  <a:lnTo>
                    <a:pt x="397" y="322"/>
                  </a:lnTo>
                  <a:lnTo>
                    <a:pt x="397" y="322"/>
                  </a:lnTo>
                  <a:lnTo>
                    <a:pt x="408" y="287"/>
                  </a:lnTo>
                  <a:lnTo>
                    <a:pt x="408" y="287"/>
                  </a:lnTo>
                  <a:close/>
                  <a:moveTo>
                    <a:pt x="592" y="216"/>
                  </a:moveTo>
                  <a:lnTo>
                    <a:pt x="592" y="216"/>
                  </a:lnTo>
                  <a:lnTo>
                    <a:pt x="592" y="221"/>
                  </a:lnTo>
                  <a:lnTo>
                    <a:pt x="592" y="229"/>
                  </a:lnTo>
                  <a:lnTo>
                    <a:pt x="590" y="235"/>
                  </a:lnTo>
                  <a:lnTo>
                    <a:pt x="588" y="243"/>
                  </a:lnTo>
                  <a:lnTo>
                    <a:pt x="583" y="250"/>
                  </a:lnTo>
                  <a:lnTo>
                    <a:pt x="578" y="258"/>
                  </a:lnTo>
                  <a:lnTo>
                    <a:pt x="564" y="273"/>
                  </a:lnTo>
                  <a:lnTo>
                    <a:pt x="544" y="290"/>
                  </a:lnTo>
                  <a:lnTo>
                    <a:pt x="521" y="307"/>
                  </a:lnTo>
                  <a:lnTo>
                    <a:pt x="495" y="323"/>
                  </a:lnTo>
                  <a:lnTo>
                    <a:pt x="464" y="340"/>
                  </a:lnTo>
                  <a:lnTo>
                    <a:pt x="464" y="340"/>
                  </a:lnTo>
                  <a:lnTo>
                    <a:pt x="440" y="301"/>
                  </a:lnTo>
                  <a:lnTo>
                    <a:pt x="413" y="262"/>
                  </a:lnTo>
                  <a:lnTo>
                    <a:pt x="413" y="262"/>
                  </a:lnTo>
                  <a:lnTo>
                    <a:pt x="423" y="216"/>
                  </a:lnTo>
                  <a:lnTo>
                    <a:pt x="428" y="172"/>
                  </a:lnTo>
                  <a:lnTo>
                    <a:pt x="428" y="172"/>
                  </a:lnTo>
                  <a:lnTo>
                    <a:pt x="460" y="172"/>
                  </a:lnTo>
                  <a:lnTo>
                    <a:pt x="489" y="174"/>
                  </a:lnTo>
                  <a:lnTo>
                    <a:pt x="516" y="176"/>
                  </a:lnTo>
                  <a:lnTo>
                    <a:pt x="539" y="181"/>
                  </a:lnTo>
                  <a:lnTo>
                    <a:pt x="560" y="188"/>
                  </a:lnTo>
                  <a:lnTo>
                    <a:pt x="567" y="192"/>
                  </a:lnTo>
                  <a:lnTo>
                    <a:pt x="575" y="195"/>
                  </a:lnTo>
                  <a:lnTo>
                    <a:pt x="580" y="200"/>
                  </a:lnTo>
                  <a:lnTo>
                    <a:pt x="585" y="206"/>
                  </a:lnTo>
                  <a:lnTo>
                    <a:pt x="589" y="211"/>
                  </a:lnTo>
                  <a:lnTo>
                    <a:pt x="592" y="216"/>
                  </a:lnTo>
                  <a:lnTo>
                    <a:pt x="592" y="216"/>
                  </a:lnTo>
                  <a:close/>
                  <a:moveTo>
                    <a:pt x="345" y="385"/>
                  </a:moveTo>
                  <a:lnTo>
                    <a:pt x="345" y="385"/>
                  </a:lnTo>
                  <a:lnTo>
                    <a:pt x="307" y="395"/>
                  </a:lnTo>
                  <a:lnTo>
                    <a:pt x="270" y="402"/>
                  </a:lnTo>
                  <a:lnTo>
                    <a:pt x="270" y="402"/>
                  </a:lnTo>
                  <a:lnTo>
                    <a:pt x="250" y="382"/>
                  </a:lnTo>
                  <a:lnTo>
                    <a:pt x="231" y="359"/>
                  </a:lnTo>
                  <a:lnTo>
                    <a:pt x="231" y="359"/>
                  </a:lnTo>
                  <a:lnTo>
                    <a:pt x="213" y="337"/>
                  </a:lnTo>
                  <a:lnTo>
                    <a:pt x="197" y="314"/>
                  </a:lnTo>
                  <a:lnTo>
                    <a:pt x="197" y="314"/>
                  </a:lnTo>
                  <a:lnTo>
                    <a:pt x="203" y="289"/>
                  </a:lnTo>
                  <a:lnTo>
                    <a:pt x="211" y="264"/>
                  </a:lnTo>
                  <a:lnTo>
                    <a:pt x="211" y="264"/>
                  </a:lnTo>
                  <a:lnTo>
                    <a:pt x="218" y="240"/>
                  </a:lnTo>
                  <a:lnTo>
                    <a:pt x="227" y="216"/>
                  </a:lnTo>
                  <a:lnTo>
                    <a:pt x="227" y="216"/>
                  </a:lnTo>
                  <a:lnTo>
                    <a:pt x="254" y="207"/>
                  </a:lnTo>
                  <a:lnTo>
                    <a:pt x="281" y="198"/>
                  </a:lnTo>
                  <a:lnTo>
                    <a:pt x="281" y="198"/>
                  </a:lnTo>
                  <a:lnTo>
                    <a:pt x="324" y="186"/>
                  </a:lnTo>
                  <a:lnTo>
                    <a:pt x="324" y="186"/>
                  </a:lnTo>
                  <a:lnTo>
                    <a:pt x="347" y="212"/>
                  </a:lnTo>
                  <a:lnTo>
                    <a:pt x="371" y="238"/>
                  </a:lnTo>
                  <a:lnTo>
                    <a:pt x="371" y="238"/>
                  </a:lnTo>
                  <a:lnTo>
                    <a:pt x="386" y="259"/>
                  </a:lnTo>
                  <a:lnTo>
                    <a:pt x="386" y="259"/>
                  </a:lnTo>
                  <a:lnTo>
                    <a:pt x="379" y="286"/>
                  </a:lnTo>
                  <a:lnTo>
                    <a:pt x="372" y="314"/>
                  </a:lnTo>
                  <a:lnTo>
                    <a:pt x="372" y="314"/>
                  </a:lnTo>
                  <a:lnTo>
                    <a:pt x="359" y="350"/>
                  </a:lnTo>
                  <a:lnTo>
                    <a:pt x="345" y="385"/>
                  </a:lnTo>
                  <a:lnTo>
                    <a:pt x="345" y="385"/>
                  </a:lnTo>
                  <a:close/>
                  <a:moveTo>
                    <a:pt x="314" y="446"/>
                  </a:moveTo>
                  <a:lnTo>
                    <a:pt x="314" y="446"/>
                  </a:lnTo>
                  <a:lnTo>
                    <a:pt x="291" y="424"/>
                  </a:lnTo>
                  <a:lnTo>
                    <a:pt x="291" y="424"/>
                  </a:lnTo>
                  <a:lnTo>
                    <a:pt x="332" y="414"/>
                  </a:lnTo>
                  <a:lnTo>
                    <a:pt x="332" y="414"/>
                  </a:lnTo>
                  <a:lnTo>
                    <a:pt x="314" y="446"/>
                  </a:lnTo>
                  <a:lnTo>
                    <a:pt x="314" y="446"/>
                  </a:lnTo>
                  <a:close/>
                  <a:moveTo>
                    <a:pt x="218" y="532"/>
                  </a:moveTo>
                  <a:lnTo>
                    <a:pt x="218" y="532"/>
                  </a:lnTo>
                  <a:lnTo>
                    <a:pt x="211" y="528"/>
                  </a:lnTo>
                  <a:lnTo>
                    <a:pt x="206" y="523"/>
                  </a:lnTo>
                  <a:lnTo>
                    <a:pt x="199" y="514"/>
                  </a:lnTo>
                  <a:lnTo>
                    <a:pt x="195" y="502"/>
                  </a:lnTo>
                  <a:lnTo>
                    <a:pt x="190" y="489"/>
                  </a:lnTo>
                  <a:lnTo>
                    <a:pt x="188" y="475"/>
                  </a:lnTo>
                  <a:lnTo>
                    <a:pt x="185" y="459"/>
                  </a:lnTo>
                  <a:lnTo>
                    <a:pt x="184" y="441"/>
                  </a:lnTo>
                  <a:lnTo>
                    <a:pt x="184" y="441"/>
                  </a:lnTo>
                  <a:lnTo>
                    <a:pt x="222" y="436"/>
                  </a:lnTo>
                  <a:lnTo>
                    <a:pt x="262" y="431"/>
                  </a:lnTo>
                  <a:lnTo>
                    <a:pt x="262" y="431"/>
                  </a:lnTo>
                  <a:lnTo>
                    <a:pt x="281" y="450"/>
                  </a:lnTo>
                  <a:lnTo>
                    <a:pt x="301" y="466"/>
                  </a:lnTo>
                  <a:lnTo>
                    <a:pt x="301" y="466"/>
                  </a:lnTo>
                  <a:lnTo>
                    <a:pt x="290" y="483"/>
                  </a:lnTo>
                  <a:lnTo>
                    <a:pt x="278" y="497"/>
                  </a:lnTo>
                  <a:lnTo>
                    <a:pt x="267" y="510"/>
                  </a:lnTo>
                  <a:lnTo>
                    <a:pt x="255" y="519"/>
                  </a:lnTo>
                  <a:lnTo>
                    <a:pt x="245" y="526"/>
                  </a:lnTo>
                  <a:lnTo>
                    <a:pt x="235" y="530"/>
                  </a:lnTo>
                  <a:lnTo>
                    <a:pt x="226" y="533"/>
                  </a:lnTo>
                  <a:lnTo>
                    <a:pt x="218" y="532"/>
                  </a:lnTo>
                  <a:lnTo>
                    <a:pt x="218" y="532"/>
                  </a:lnTo>
                  <a:close/>
                  <a:moveTo>
                    <a:pt x="190" y="350"/>
                  </a:moveTo>
                  <a:lnTo>
                    <a:pt x="190" y="350"/>
                  </a:lnTo>
                  <a:lnTo>
                    <a:pt x="202" y="364"/>
                  </a:lnTo>
                  <a:lnTo>
                    <a:pt x="202" y="364"/>
                  </a:lnTo>
                  <a:lnTo>
                    <a:pt x="221" y="386"/>
                  </a:lnTo>
                  <a:lnTo>
                    <a:pt x="240" y="408"/>
                  </a:lnTo>
                  <a:lnTo>
                    <a:pt x="240" y="408"/>
                  </a:lnTo>
                  <a:lnTo>
                    <a:pt x="212" y="411"/>
                  </a:lnTo>
                  <a:lnTo>
                    <a:pt x="184" y="413"/>
                  </a:lnTo>
                  <a:lnTo>
                    <a:pt x="184" y="413"/>
                  </a:lnTo>
                  <a:lnTo>
                    <a:pt x="186" y="382"/>
                  </a:lnTo>
                  <a:lnTo>
                    <a:pt x="190" y="350"/>
                  </a:lnTo>
                  <a:lnTo>
                    <a:pt x="190" y="350"/>
                  </a:lnTo>
                  <a:close/>
                  <a:moveTo>
                    <a:pt x="268" y="134"/>
                  </a:moveTo>
                  <a:lnTo>
                    <a:pt x="268" y="134"/>
                  </a:lnTo>
                  <a:lnTo>
                    <a:pt x="301" y="165"/>
                  </a:lnTo>
                  <a:lnTo>
                    <a:pt x="301" y="165"/>
                  </a:lnTo>
                  <a:lnTo>
                    <a:pt x="277" y="171"/>
                  </a:lnTo>
                  <a:lnTo>
                    <a:pt x="277" y="171"/>
                  </a:lnTo>
                  <a:lnTo>
                    <a:pt x="243" y="183"/>
                  </a:lnTo>
                  <a:lnTo>
                    <a:pt x="243" y="183"/>
                  </a:lnTo>
                  <a:lnTo>
                    <a:pt x="255" y="157"/>
                  </a:lnTo>
                  <a:lnTo>
                    <a:pt x="268" y="134"/>
                  </a:lnTo>
                  <a:lnTo>
                    <a:pt x="268" y="134"/>
                  </a:lnTo>
                  <a:close/>
                  <a:moveTo>
                    <a:pt x="368" y="48"/>
                  </a:moveTo>
                  <a:lnTo>
                    <a:pt x="368" y="48"/>
                  </a:lnTo>
                  <a:lnTo>
                    <a:pt x="376" y="52"/>
                  </a:lnTo>
                  <a:lnTo>
                    <a:pt x="382" y="59"/>
                  </a:lnTo>
                  <a:lnTo>
                    <a:pt x="387" y="68"/>
                  </a:lnTo>
                  <a:lnTo>
                    <a:pt x="392" y="79"/>
                  </a:lnTo>
                  <a:lnTo>
                    <a:pt x="396" y="93"/>
                  </a:lnTo>
                  <a:lnTo>
                    <a:pt x="399" y="110"/>
                  </a:lnTo>
                  <a:lnTo>
                    <a:pt x="400" y="128"/>
                  </a:lnTo>
                  <a:lnTo>
                    <a:pt x="400" y="147"/>
                  </a:lnTo>
                  <a:lnTo>
                    <a:pt x="400" y="147"/>
                  </a:lnTo>
                  <a:lnTo>
                    <a:pt x="364" y="152"/>
                  </a:lnTo>
                  <a:lnTo>
                    <a:pt x="327" y="158"/>
                  </a:lnTo>
                  <a:lnTo>
                    <a:pt x="327" y="158"/>
                  </a:lnTo>
                  <a:lnTo>
                    <a:pt x="304" y="135"/>
                  </a:lnTo>
                  <a:lnTo>
                    <a:pt x="281" y="114"/>
                  </a:lnTo>
                  <a:lnTo>
                    <a:pt x="281" y="114"/>
                  </a:lnTo>
                  <a:lnTo>
                    <a:pt x="294" y="98"/>
                  </a:lnTo>
                  <a:lnTo>
                    <a:pt x="307" y="83"/>
                  </a:lnTo>
                  <a:lnTo>
                    <a:pt x="318" y="71"/>
                  </a:lnTo>
                  <a:lnTo>
                    <a:pt x="330" y="61"/>
                  </a:lnTo>
                  <a:lnTo>
                    <a:pt x="340" y="54"/>
                  </a:lnTo>
                  <a:lnTo>
                    <a:pt x="350" y="50"/>
                  </a:lnTo>
                  <a:lnTo>
                    <a:pt x="360" y="47"/>
                  </a:lnTo>
                  <a:lnTo>
                    <a:pt x="364" y="47"/>
                  </a:lnTo>
                  <a:lnTo>
                    <a:pt x="368" y="48"/>
                  </a:lnTo>
                  <a:lnTo>
                    <a:pt x="368" y="48"/>
                  </a:lnTo>
                  <a:close/>
                  <a:moveTo>
                    <a:pt x="391" y="232"/>
                  </a:moveTo>
                  <a:lnTo>
                    <a:pt x="391" y="232"/>
                  </a:lnTo>
                  <a:lnTo>
                    <a:pt x="377" y="215"/>
                  </a:lnTo>
                  <a:lnTo>
                    <a:pt x="377" y="215"/>
                  </a:lnTo>
                  <a:lnTo>
                    <a:pt x="349" y="181"/>
                  </a:lnTo>
                  <a:lnTo>
                    <a:pt x="349" y="181"/>
                  </a:lnTo>
                  <a:lnTo>
                    <a:pt x="374" y="177"/>
                  </a:lnTo>
                  <a:lnTo>
                    <a:pt x="399" y="175"/>
                  </a:lnTo>
                  <a:lnTo>
                    <a:pt x="399" y="175"/>
                  </a:lnTo>
                  <a:lnTo>
                    <a:pt x="396" y="203"/>
                  </a:lnTo>
                  <a:lnTo>
                    <a:pt x="391" y="232"/>
                  </a:lnTo>
                  <a:lnTo>
                    <a:pt x="391" y="232"/>
                  </a:lnTo>
                  <a:close/>
                  <a:moveTo>
                    <a:pt x="38" y="378"/>
                  </a:moveTo>
                  <a:lnTo>
                    <a:pt x="38" y="378"/>
                  </a:lnTo>
                  <a:lnTo>
                    <a:pt x="37" y="372"/>
                  </a:lnTo>
                  <a:lnTo>
                    <a:pt x="37" y="367"/>
                  </a:lnTo>
                  <a:lnTo>
                    <a:pt x="38" y="360"/>
                  </a:lnTo>
                  <a:lnTo>
                    <a:pt x="39" y="354"/>
                  </a:lnTo>
                  <a:lnTo>
                    <a:pt x="47" y="341"/>
                  </a:lnTo>
                  <a:lnTo>
                    <a:pt x="57" y="326"/>
                  </a:lnTo>
                  <a:lnTo>
                    <a:pt x="71" y="312"/>
                  </a:lnTo>
                  <a:lnTo>
                    <a:pt x="88" y="295"/>
                  </a:lnTo>
                  <a:lnTo>
                    <a:pt x="108" y="280"/>
                  </a:lnTo>
                  <a:lnTo>
                    <a:pt x="131" y="264"/>
                  </a:lnTo>
                  <a:lnTo>
                    <a:pt x="131" y="264"/>
                  </a:lnTo>
                  <a:lnTo>
                    <a:pt x="151" y="294"/>
                  </a:lnTo>
                  <a:lnTo>
                    <a:pt x="172" y="324"/>
                  </a:lnTo>
                  <a:lnTo>
                    <a:pt x="172" y="324"/>
                  </a:lnTo>
                  <a:lnTo>
                    <a:pt x="163" y="370"/>
                  </a:lnTo>
                  <a:lnTo>
                    <a:pt x="161" y="392"/>
                  </a:lnTo>
                  <a:lnTo>
                    <a:pt x="158" y="414"/>
                  </a:lnTo>
                  <a:lnTo>
                    <a:pt x="158" y="414"/>
                  </a:lnTo>
                  <a:lnTo>
                    <a:pt x="134" y="414"/>
                  </a:lnTo>
                  <a:lnTo>
                    <a:pt x="112" y="411"/>
                  </a:lnTo>
                  <a:lnTo>
                    <a:pt x="93" y="409"/>
                  </a:lnTo>
                  <a:lnTo>
                    <a:pt x="75" y="405"/>
                  </a:lnTo>
                  <a:lnTo>
                    <a:pt x="61" y="400"/>
                  </a:lnTo>
                  <a:lnTo>
                    <a:pt x="50" y="393"/>
                  </a:lnTo>
                  <a:lnTo>
                    <a:pt x="46" y="390"/>
                  </a:lnTo>
                  <a:lnTo>
                    <a:pt x="42" y="386"/>
                  </a:lnTo>
                  <a:lnTo>
                    <a:pt x="39" y="382"/>
                  </a:lnTo>
                  <a:lnTo>
                    <a:pt x="38" y="378"/>
                  </a:lnTo>
                  <a:lnTo>
                    <a:pt x="38" y="378"/>
                  </a:lnTo>
                  <a:close/>
                  <a:moveTo>
                    <a:pt x="180" y="290"/>
                  </a:moveTo>
                  <a:lnTo>
                    <a:pt x="180" y="290"/>
                  </a:lnTo>
                  <a:lnTo>
                    <a:pt x="156" y="250"/>
                  </a:lnTo>
                  <a:lnTo>
                    <a:pt x="156" y="250"/>
                  </a:lnTo>
                  <a:lnTo>
                    <a:pt x="177" y="239"/>
                  </a:lnTo>
                  <a:lnTo>
                    <a:pt x="199" y="229"/>
                  </a:lnTo>
                  <a:lnTo>
                    <a:pt x="199" y="229"/>
                  </a:lnTo>
                  <a:lnTo>
                    <a:pt x="190" y="258"/>
                  </a:lnTo>
                  <a:lnTo>
                    <a:pt x="190" y="258"/>
                  </a:lnTo>
                  <a:lnTo>
                    <a:pt x="180" y="290"/>
                  </a:lnTo>
                  <a:lnTo>
                    <a:pt x="180" y="290"/>
                  </a:lnTo>
                  <a:close/>
                  <a:moveTo>
                    <a:pt x="111" y="66"/>
                  </a:moveTo>
                  <a:lnTo>
                    <a:pt x="111" y="66"/>
                  </a:lnTo>
                  <a:lnTo>
                    <a:pt x="116" y="64"/>
                  </a:lnTo>
                  <a:lnTo>
                    <a:pt x="121" y="61"/>
                  </a:lnTo>
                  <a:lnTo>
                    <a:pt x="126" y="61"/>
                  </a:lnTo>
                  <a:lnTo>
                    <a:pt x="133" y="60"/>
                  </a:lnTo>
                  <a:lnTo>
                    <a:pt x="148" y="62"/>
                  </a:lnTo>
                  <a:lnTo>
                    <a:pt x="165" y="68"/>
                  </a:lnTo>
                  <a:lnTo>
                    <a:pt x="184" y="77"/>
                  </a:lnTo>
                  <a:lnTo>
                    <a:pt x="204" y="88"/>
                  </a:lnTo>
                  <a:lnTo>
                    <a:pt x="226" y="102"/>
                  </a:lnTo>
                  <a:lnTo>
                    <a:pt x="248" y="119"/>
                  </a:lnTo>
                  <a:lnTo>
                    <a:pt x="248" y="119"/>
                  </a:lnTo>
                  <a:lnTo>
                    <a:pt x="230" y="154"/>
                  </a:lnTo>
                  <a:lnTo>
                    <a:pt x="213" y="193"/>
                  </a:lnTo>
                  <a:lnTo>
                    <a:pt x="213" y="193"/>
                  </a:lnTo>
                  <a:lnTo>
                    <a:pt x="176" y="209"/>
                  </a:lnTo>
                  <a:lnTo>
                    <a:pt x="143" y="226"/>
                  </a:lnTo>
                  <a:lnTo>
                    <a:pt x="143" y="226"/>
                  </a:lnTo>
                  <a:lnTo>
                    <a:pt x="129" y="198"/>
                  </a:lnTo>
                  <a:lnTo>
                    <a:pt x="119" y="171"/>
                  </a:lnTo>
                  <a:lnTo>
                    <a:pt x="110" y="147"/>
                  </a:lnTo>
                  <a:lnTo>
                    <a:pt x="103" y="124"/>
                  </a:lnTo>
                  <a:lnTo>
                    <a:pt x="101" y="105"/>
                  </a:lnTo>
                  <a:lnTo>
                    <a:pt x="101" y="96"/>
                  </a:lnTo>
                  <a:lnTo>
                    <a:pt x="101" y="88"/>
                  </a:lnTo>
                  <a:lnTo>
                    <a:pt x="102" y="82"/>
                  </a:lnTo>
                  <a:lnTo>
                    <a:pt x="105" y="75"/>
                  </a:lnTo>
                  <a:lnTo>
                    <a:pt x="107" y="70"/>
                  </a:lnTo>
                  <a:lnTo>
                    <a:pt x="111" y="66"/>
                  </a:lnTo>
                  <a:lnTo>
                    <a:pt x="111" y="66"/>
                  </a:lnTo>
                  <a:close/>
                  <a:moveTo>
                    <a:pt x="627" y="204"/>
                  </a:moveTo>
                  <a:lnTo>
                    <a:pt x="627" y="204"/>
                  </a:lnTo>
                  <a:lnTo>
                    <a:pt x="625" y="197"/>
                  </a:lnTo>
                  <a:lnTo>
                    <a:pt x="620" y="189"/>
                  </a:lnTo>
                  <a:lnTo>
                    <a:pt x="615" y="183"/>
                  </a:lnTo>
                  <a:lnTo>
                    <a:pt x="607" y="176"/>
                  </a:lnTo>
                  <a:lnTo>
                    <a:pt x="598" y="170"/>
                  </a:lnTo>
                  <a:lnTo>
                    <a:pt x="588" y="165"/>
                  </a:lnTo>
                  <a:lnTo>
                    <a:pt x="576" y="160"/>
                  </a:lnTo>
                  <a:lnTo>
                    <a:pt x="564" y="156"/>
                  </a:lnTo>
                  <a:lnTo>
                    <a:pt x="551" y="152"/>
                  </a:lnTo>
                  <a:lnTo>
                    <a:pt x="535" y="149"/>
                  </a:lnTo>
                  <a:lnTo>
                    <a:pt x="503" y="144"/>
                  </a:lnTo>
                  <a:lnTo>
                    <a:pt x="468" y="143"/>
                  </a:lnTo>
                  <a:lnTo>
                    <a:pt x="429" y="144"/>
                  </a:lnTo>
                  <a:lnTo>
                    <a:pt x="429" y="144"/>
                  </a:lnTo>
                  <a:lnTo>
                    <a:pt x="431" y="116"/>
                  </a:lnTo>
                  <a:lnTo>
                    <a:pt x="428" y="91"/>
                  </a:lnTo>
                  <a:lnTo>
                    <a:pt x="425" y="69"/>
                  </a:lnTo>
                  <a:lnTo>
                    <a:pt x="420" y="48"/>
                  </a:lnTo>
                  <a:lnTo>
                    <a:pt x="414" y="32"/>
                  </a:lnTo>
                  <a:lnTo>
                    <a:pt x="409" y="24"/>
                  </a:lnTo>
                  <a:lnTo>
                    <a:pt x="405" y="18"/>
                  </a:lnTo>
                  <a:lnTo>
                    <a:pt x="400" y="13"/>
                  </a:lnTo>
                  <a:lnTo>
                    <a:pt x="395" y="8"/>
                  </a:lnTo>
                  <a:lnTo>
                    <a:pt x="388" y="5"/>
                  </a:lnTo>
                  <a:lnTo>
                    <a:pt x="383" y="2"/>
                  </a:lnTo>
                  <a:lnTo>
                    <a:pt x="383" y="2"/>
                  </a:lnTo>
                  <a:lnTo>
                    <a:pt x="376" y="1"/>
                  </a:lnTo>
                  <a:lnTo>
                    <a:pt x="369" y="0"/>
                  </a:lnTo>
                  <a:lnTo>
                    <a:pt x="363" y="1"/>
                  </a:lnTo>
                  <a:lnTo>
                    <a:pt x="355" y="2"/>
                  </a:lnTo>
                  <a:lnTo>
                    <a:pt x="347" y="6"/>
                  </a:lnTo>
                  <a:lnTo>
                    <a:pt x="340" y="10"/>
                  </a:lnTo>
                  <a:lnTo>
                    <a:pt x="324" y="20"/>
                  </a:lnTo>
                  <a:lnTo>
                    <a:pt x="309" y="34"/>
                  </a:lnTo>
                  <a:lnTo>
                    <a:pt x="293" y="52"/>
                  </a:lnTo>
                  <a:lnTo>
                    <a:pt x="277" y="73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34" y="75"/>
                  </a:lnTo>
                  <a:lnTo>
                    <a:pt x="207" y="57"/>
                  </a:lnTo>
                  <a:lnTo>
                    <a:pt x="183" y="43"/>
                  </a:lnTo>
                  <a:lnTo>
                    <a:pt x="158" y="33"/>
                  </a:lnTo>
                  <a:lnTo>
                    <a:pt x="148" y="31"/>
                  </a:lnTo>
                  <a:lnTo>
                    <a:pt x="138" y="28"/>
                  </a:lnTo>
                  <a:lnTo>
                    <a:pt x="128" y="27"/>
                  </a:lnTo>
                  <a:lnTo>
                    <a:pt x="117" y="25"/>
                  </a:lnTo>
                  <a:lnTo>
                    <a:pt x="110" y="27"/>
                  </a:lnTo>
                  <a:lnTo>
                    <a:pt x="101" y="29"/>
                  </a:lnTo>
                  <a:lnTo>
                    <a:pt x="93" y="32"/>
                  </a:lnTo>
                  <a:lnTo>
                    <a:pt x="87" y="37"/>
                  </a:lnTo>
                  <a:lnTo>
                    <a:pt x="87" y="37"/>
                  </a:lnTo>
                  <a:lnTo>
                    <a:pt x="82" y="42"/>
                  </a:lnTo>
                  <a:lnTo>
                    <a:pt x="76" y="50"/>
                  </a:lnTo>
                  <a:lnTo>
                    <a:pt x="73" y="59"/>
                  </a:lnTo>
                  <a:lnTo>
                    <a:pt x="70" y="68"/>
                  </a:lnTo>
                  <a:lnTo>
                    <a:pt x="69" y="78"/>
                  </a:lnTo>
                  <a:lnTo>
                    <a:pt x="68" y="89"/>
                  </a:lnTo>
                  <a:lnTo>
                    <a:pt x="69" y="101"/>
                  </a:lnTo>
                  <a:lnTo>
                    <a:pt x="70" y="114"/>
                  </a:lnTo>
                  <a:lnTo>
                    <a:pt x="73" y="128"/>
                  </a:lnTo>
                  <a:lnTo>
                    <a:pt x="76" y="142"/>
                  </a:lnTo>
                  <a:lnTo>
                    <a:pt x="87" y="172"/>
                  </a:lnTo>
                  <a:lnTo>
                    <a:pt x="101" y="206"/>
                  </a:lnTo>
                  <a:lnTo>
                    <a:pt x="117" y="240"/>
                  </a:lnTo>
                  <a:lnTo>
                    <a:pt x="117" y="240"/>
                  </a:lnTo>
                  <a:lnTo>
                    <a:pt x="89" y="259"/>
                  </a:lnTo>
                  <a:lnTo>
                    <a:pt x="64" y="278"/>
                  </a:lnTo>
                  <a:lnTo>
                    <a:pt x="42" y="298"/>
                  </a:lnTo>
                  <a:lnTo>
                    <a:pt x="24" y="318"/>
                  </a:lnTo>
                  <a:lnTo>
                    <a:pt x="18" y="327"/>
                  </a:lnTo>
                  <a:lnTo>
                    <a:pt x="11" y="337"/>
                  </a:lnTo>
                  <a:lnTo>
                    <a:pt x="6" y="346"/>
                  </a:lnTo>
                  <a:lnTo>
                    <a:pt x="2" y="355"/>
                  </a:lnTo>
                  <a:lnTo>
                    <a:pt x="0" y="364"/>
                  </a:lnTo>
                  <a:lnTo>
                    <a:pt x="0" y="373"/>
                  </a:lnTo>
                  <a:lnTo>
                    <a:pt x="0" y="381"/>
                  </a:lnTo>
                  <a:lnTo>
                    <a:pt x="1" y="388"/>
                  </a:lnTo>
                  <a:lnTo>
                    <a:pt x="1" y="388"/>
                  </a:lnTo>
                  <a:lnTo>
                    <a:pt x="4" y="395"/>
                  </a:lnTo>
                  <a:lnTo>
                    <a:pt x="7" y="401"/>
                  </a:lnTo>
                  <a:lnTo>
                    <a:pt x="13" y="408"/>
                  </a:lnTo>
                  <a:lnTo>
                    <a:pt x="18" y="413"/>
                  </a:lnTo>
                  <a:lnTo>
                    <a:pt x="25" y="418"/>
                  </a:lnTo>
                  <a:lnTo>
                    <a:pt x="33" y="423"/>
                  </a:lnTo>
                  <a:lnTo>
                    <a:pt x="42" y="427"/>
                  </a:lnTo>
                  <a:lnTo>
                    <a:pt x="51" y="431"/>
                  </a:lnTo>
                  <a:lnTo>
                    <a:pt x="74" y="436"/>
                  </a:lnTo>
                  <a:lnTo>
                    <a:pt x="98" y="439"/>
                  </a:lnTo>
                  <a:lnTo>
                    <a:pt x="126" y="442"/>
                  </a:lnTo>
                  <a:lnTo>
                    <a:pt x="157" y="442"/>
                  </a:lnTo>
                  <a:lnTo>
                    <a:pt x="157" y="442"/>
                  </a:lnTo>
                  <a:lnTo>
                    <a:pt x="157" y="468"/>
                  </a:lnTo>
                  <a:lnTo>
                    <a:pt x="158" y="492"/>
                  </a:lnTo>
                  <a:lnTo>
                    <a:pt x="162" y="514"/>
                  </a:lnTo>
                  <a:lnTo>
                    <a:pt x="167" y="533"/>
                  </a:lnTo>
                  <a:lnTo>
                    <a:pt x="174" y="549"/>
                  </a:lnTo>
                  <a:lnTo>
                    <a:pt x="177" y="557"/>
                  </a:lnTo>
                  <a:lnTo>
                    <a:pt x="183" y="562"/>
                  </a:lnTo>
                  <a:lnTo>
                    <a:pt x="188" y="567"/>
                  </a:lnTo>
                  <a:lnTo>
                    <a:pt x="193" y="572"/>
                  </a:lnTo>
                  <a:lnTo>
                    <a:pt x="198" y="575"/>
                  </a:lnTo>
                  <a:lnTo>
                    <a:pt x="204" y="578"/>
                  </a:lnTo>
                  <a:lnTo>
                    <a:pt x="204" y="578"/>
                  </a:lnTo>
                  <a:lnTo>
                    <a:pt x="211" y="579"/>
                  </a:lnTo>
                  <a:lnTo>
                    <a:pt x="217" y="580"/>
                  </a:lnTo>
                  <a:lnTo>
                    <a:pt x="225" y="579"/>
                  </a:lnTo>
                  <a:lnTo>
                    <a:pt x="231" y="578"/>
                  </a:lnTo>
                  <a:lnTo>
                    <a:pt x="239" y="575"/>
                  </a:lnTo>
                  <a:lnTo>
                    <a:pt x="247" y="571"/>
                  </a:lnTo>
                  <a:lnTo>
                    <a:pt x="262" y="561"/>
                  </a:lnTo>
                  <a:lnTo>
                    <a:pt x="277" y="547"/>
                  </a:lnTo>
                  <a:lnTo>
                    <a:pt x="293" y="529"/>
                  </a:lnTo>
                  <a:lnTo>
                    <a:pt x="309" y="510"/>
                  </a:lnTo>
                  <a:lnTo>
                    <a:pt x="324" y="485"/>
                  </a:lnTo>
                  <a:lnTo>
                    <a:pt x="324" y="485"/>
                  </a:lnTo>
                  <a:lnTo>
                    <a:pt x="351" y="506"/>
                  </a:lnTo>
                  <a:lnTo>
                    <a:pt x="378" y="524"/>
                  </a:lnTo>
                  <a:lnTo>
                    <a:pt x="404" y="537"/>
                  </a:lnTo>
                  <a:lnTo>
                    <a:pt x="428" y="547"/>
                  </a:lnTo>
                  <a:lnTo>
                    <a:pt x="438" y="551"/>
                  </a:lnTo>
                  <a:lnTo>
                    <a:pt x="450" y="552"/>
                  </a:lnTo>
                  <a:lnTo>
                    <a:pt x="460" y="553"/>
                  </a:lnTo>
                  <a:lnTo>
                    <a:pt x="469" y="555"/>
                  </a:lnTo>
                  <a:lnTo>
                    <a:pt x="478" y="553"/>
                  </a:lnTo>
                  <a:lnTo>
                    <a:pt x="486" y="551"/>
                  </a:lnTo>
                  <a:lnTo>
                    <a:pt x="493" y="548"/>
                  </a:lnTo>
                  <a:lnTo>
                    <a:pt x="500" y="543"/>
                  </a:lnTo>
                  <a:lnTo>
                    <a:pt x="500" y="543"/>
                  </a:lnTo>
                  <a:lnTo>
                    <a:pt x="505" y="538"/>
                  </a:lnTo>
                  <a:lnTo>
                    <a:pt x="510" y="532"/>
                  </a:lnTo>
                  <a:lnTo>
                    <a:pt x="514" y="524"/>
                  </a:lnTo>
                  <a:lnTo>
                    <a:pt x="516" y="515"/>
                  </a:lnTo>
                  <a:lnTo>
                    <a:pt x="518" y="506"/>
                  </a:lnTo>
                  <a:lnTo>
                    <a:pt x="518" y="496"/>
                  </a:lnTo>
                  <a:lnTo>
                    <a:pt x="518" y="485"/>
                  </a:lnTo>
                  <a:lnTo>
                    <a:pt x="516" y="474"/>
                  </a:lnTo>
                  <a:lnTo>
                    <a:pt x="511" y="448"/>
                  </a:lnTo>
                  <a:lnTo>
                    <a:pt x="502" y="422"/>
                  </a:lnTo>
                  <a:lnTo>
                    <a:pt x="489" y="392"/>
                  </a:lnTo>
                  <a:lnTo>
                    <a:pt x="475" y="362"/>
                  </a:lnTo>
                  <a:lnTo>
                    <a:pt x="475" y="362"/>
                  </a:lnTo>
                  <a:lnTo>
                    <a:pt x="511" y="342"/>
                  </a:lnTo>
                  <a:lnTo>
                    <a:pt x="544" y="322"/>
                  </a:lnTo>
                  <a:lnTo>
                    <a:pt x="572" y="301"/>
                  </a:lnTo>
                  <a:lnTo>
                    <a:pt x="584" y="291"/>
                  </a:lnTo>
                  <a:lnTo>
                    <a:pt x="595" y="281"/>
                  </a:lnTo>
                  <a:lnTo>
                    <a:pt x="604" y="271"/>
                  </a:lnTo>
                  <a:lnTo>
                    <a:pt x="612" y="261"/>
                  </a:lnTo>
                  <a:lnTo>
                    <a:pt x="620" y="252"/>
                  </a:lnTo>
                  <a:lnTo>
                    <a:pt x="625" y="241"/>
                  </a:lnTo>
                  <a:lnTo>
                    <a:pt x="627" y="231"/>
                  </a:lnTo>
                  <a:lnTo>
                    <a:pt x="630" y="222"/>
                  </a:lnTo>
                  <a:lnTo>
                    <a:pt x="630" y="213"/>
                  </a:lnTo>
                  <a:lnTo>
                    <a:pt x="627" y="204"/>
                  </a:lnTo>
                  <a:lnTo>
                    <a:pt x="627" y="20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142" name="Freeform 18"/>
            <p:cNvSpPr>
              <a:spLocks/>
            </p:cNvSpPr>
            <p:nvPr userDrawn="1"/>
          </p:nvSpPr>
          <p:spPr bwMode="auto">
            <a:xfrm>
              <a:off x="174625" y="1751013"/>
              <a:ext cx="133350" cy="134937"/>
            </a:xfrm>
            <a:custGeom>
              <a:avLst/>
              <a:gdLst>
                <a:gd name="T0" fmla="*/ 55 w 84"/>
                <a:gd name="T1" fmla="*/ 3 h 85"/>
                <a:gd name="T2" fmla="*/ 55 w 84"/>
                <a:gd name="T3" fmla="*/ 3 h 85"/>
                <a:gd name="T4" fmla="*/ 46 w 84"/>
                <a:gd name="T5" fmla="*/ 0 h 85"/>
                <a:gd name="T6" fmla="*/ 38 w 84"/>
                <a:gd name="T7" fmla="*/ 0 h 85"/>
                <a:gd name="T8" fmla="*/ 29 w 84"/>
                <a:gd name="T9" fmla="*/ 3 h 85"/>
                <a:gd name="T10" fmla="*/ 23 w 84"/>
                <a:gd name="T11" fmla="*/ 5 h 85"/>
                <a:gd name="T12" fmla="*/ 15 w 84"/>
                <a:gd name="T13" fmla="*/ 10 h 85"/>
                <a:gd name="T14" fmla="*/ 10 w 84"/>
                <a:gd name="T15" fmla="*/ 16 h 85"/>
                <a:gd name="T16" fmla="*/ 5 w 84"/>
                <a:gd name="T17" fmla="*/ 22 h 85"/>
                <a:gd name="T18" fmla="*/ 1 w 84"/>
                <a:gd name="T19" fmla="*/ 31 h 85"/>
                <a:gd name="T20" fmla="*/ 1 w 84"/>
                <a:gd name="T21" fmla="*/ 31 h 85"/>
                <a:gd name="T22" fmla="*/ 0 w 84"/>
                <a:gd name="T23" fmla="*/ 39 h 85"/>
                <a:gd name="T24" fmla="*/ 0 w 84"/>
                <a:gd name="T25" fmla="*/ 47 h 85"/>
                <a:gd name="T26" fmla="*/ 1 w 84"/>
                <a:gd name="T27" fmla="*/ 55 h 85"/>
                <a:gd name="T28" fmla="*/ 5 w 84"/>
                <a:gd name="T29" fmla="*/ 63 h 85"/>
                <a:gd name="T30" fmla="*/ 9 w 84"/>
                <a:gd name="T31" fmla="*/ 69 h 85"/>
                <a:gd name="T32" fmla="*/ 15 w 84"/>
                <a:gd name="T33" fmla="*/ 76 h 85"/>
                <a:gd name="T34" fmla="*/ 22 w 84"/>
                <a:gd name="T35" fmla="*/ 79 h 85"/>
                <a:gd name="T36" fmla="*/ 29 w 84"/>
                <a:gd name="T37" fmla="*/ 83 h 85"/>
                <a:gd name="T38" fmla="*/ 29 w 84"/>
                <a:gd name="T39" fmla="*/ 83 h 85"/>
                <a:gd name="T40" fmla="*/ 38 w 84"/>
                <a:gd name="T41" fmla="*/ 85 h 85"/>
                <a:gd name="T42" fmla="*/ 46 w 84"/>
                <a:gd name="T43" fmla="*/ 85 h 85"/>
                <a:gd name="T44" fmla="*/ 54 w 84"/>
                <a:gd name="T45" fmla="*/ 83 h 85"/>
                <a:gd name="T46" fmla="*/ 61 w 84"/>
                <a:gd name="T47" fmla="*/ 81 h 85"/>
                <a:gd name="T48" fmla="*/ 69 w 84"/>
                <a:gd name="T49" fmla="*/ 76 h 85"/>
                <a:gd name="T50" fmla="*/ 74 w 84"/>
                <a:gd name="T51" fmla="*/ 70 h 85"/>
                <a:gd name="T52" fmla="*/ 79 w 84"/>
                <a:gd name="T53" fmla="*/ 63 h 85"/>
                <a:gd name="T54" fmla="*/ 82 w 84"/>
                <a:gd name="T55" fmla="*/ 55 h 85"/>
                <a:gd name="T56" fmla="*/ 82 w 84"/>
                <a:gd name="T57" fmla="*/ 55 h 85"/>
                <a:gd name="T58" fmla="*/ 84 w 84"/>
                <a:gd name="T59" fmla="*/ 47 h 85"/>
                <a:gd name="T60" fmla="*/ 84 w 84"/>
                <a:gd name="T61" fmla="*/ 39 h 85"/>
                <a:gd name="T62" fmla="*/ 83 w 84"/>
                <a:gd name="T63" fmla="*/ 31 h 85"/>
                <a:gd name="T64" fmla="*/ 79 w 84"/>
                <a:gd name="T65" fmla="*/ 23 h 85"/>
                <a:gd name="T66" fmla="*/ 75 w 84"/>
                <a:gd name="T67" fmla="*/ 17 h 85"/>
                <a:gd name="T68" fmla="*/ 69 w 84"/>
                <a:gd name="T69" fmla="*/ 10 h 85"/>
                <a:gd name="T70" fmla="*/ 63 w 84"/>
                <a:gd name="T71" fmla="*/ 5 h 85"/>
                <a:gd name="T72" fmla="*/ 55 w 84"/>
                <a:gd name="T73" fmla="*/ 3 h 85"/>
                <a:gd name="T74" fmla="*/ 55 w 84"/>
                <a:gd name="T75" fmla="*/ 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85">
                  <a:moveTo>
                    <a:pt x="55" y="3"/>
                  </a:moveTo>
                  <a:lnTo>
                    <a:pt x="55" y="3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29" y="3"/>
                  </a:lnTo>
                  <a:lnTo>
                    <a:pt x="23" y="5"/>
                  </a:lnTo>
                  <a:lnTo>
                    <a:pt x="15" y="10"/>
                  </a:lnTo>
                  <a:lnTo>
                    <a:pt x="10" y="16"/>
                  </a:lnTo>
                  <a:lnTo>
                    <a:pt x="5" y="22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1" y="55"/>
                  </a:lnTo>
                  <a:lnTo>
                    <a:pt x="5" y="63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2" y="79"/>
                  </a:lnTo>
                  <a:lnTo>
                    <a:pt x="29" y="83"/>
                  </a:lnTo>
                  <a:lnTo>
                    <a:pt x="29" y="83"/>
                  </a:lnTo>
                  <a:lnTo>
                    <a:pt x="38" y="85"/>
                  </a:lnTo>
                  <a:lnTo>
                    <a:pt x="46" y="85"/>
                  </a:lnTo>
                  <a:lnTo>
                    <a:pt x="54" y="83"/>
                  </a:lnTo>
                  <a:lnTo>
                    <a:pt x="61" y="81"/>
                  </a:lnTo>
                  <a:lnTo>
                    <a:pt x="69" y="76"/>
                  </a:lnTo>
                  <a:lnTo>
                    <a:pt x="74" y="70"/>
                  </a:lnTo>
                  <a:lnTo>
                    <a:pt x="79" y="63"/>
                  </a:lnTo>
                  <a:lnTo>
                    <a:pt x="82" y="55"/>
                  </a:lnTo>
                  <a:lnTo>
                    <a:pt x="82" y="55"/>
                  </a:lnTo>
                  <a:lnTo>
                    <a:pt x="84" y="47"/>
                  </a:lnTo>
                  <a:lnTo>
                    <a:pt x="84" y="39"/>
                  </a:lnTo>
                  <a:lnTo>
                    <a:pt x="83" y="31"/>
                  </a:lnTo>
                  <a:lnTo>
                    <a:pt x="79" y="23"/>
                  </a:lnTo>
                  <a:lnTo>
                    <a:pt x="75" y="17"/>
                  </a:lnTo>
                  <a:lnTo>
                    <a:pt x="69" y="10"/>
                  </a:lnTo>
                  <a:lnTo>
                    <a:pt x="63" y="5"/>
                  </a:lnTo>
                  <a:lnTo>
                    <a:pt x="55" y="3"/>
                  </a:lnTo>
                  <a:lnTo>
                    <a:pt x="55" y="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3212171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88600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00" y="147323"/>
            <a:ext cx="9144000" cy="56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6508491"/>
            <a:ext cx="2137143" cy="27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-300" y="6407617"/>
            <a:ext cx="91440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9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4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4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3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7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6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6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6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05A4-FA0C-409B-A645-E835EDF0919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45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764704"/>
            <a:ext cx="8784976" cy="504056"/>
          </a:xfrm>
        </p:spPr>
        <p:txBody>
          <a:bodyPr>
            <a:noAutofit/>
          </a:bodyPr>
          <a:lstStyle/>
          <a:p>
            <a:r>
              <a:rPr lang="en-US" sz="2600" b="1" dirty="0"/>
              <a:t/>
            </a:r>
            <a:br>
              <a:rPr lang="en-US" sz="2600" b="1" dirty="0"/>
            </a:b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Twofold Siamese Network for Real-Time Object Tracking</a:t>
            </a:r>
            <a:r>
              <a:rPr lang="en-US" sz="2600" b="1" dirty="0"/>
              <a:t/>
            </a:r>
            <a:br>
              <a:rPr lang="en-US" sz="2600" b="1" dirty="0"/>
            </a:br>
            <a:endParaRPr lang="en-US" altLang="ko-KR" sz="2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920" y="4365104"/>
            <a:ext cx="4392488" cy="1944216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Maklachur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 </a:t>
            </a:r>
          </a:p>
          <a:p>
            <a:pPr algn="l"/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Kyungpook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Republic of Korea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713" y="3040186"/>
            <a:ext cx="8567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CVPR-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97417F9-021D-4343-82B4-0BE7ED881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6" y="1442934"/>
            <a:ext cx="8928992" cy="132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0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Experimental results on OTB50 and OTB100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764704"/>
            <a:ext cx="6740797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2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Experimental results on VOT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0728"/>
            <a:ext cx="4536504" cy="3340475"/>
          </a:xfrm>
          <a:prstGeom prst="rect">
            <a:avLst/>
          </a:prstGeom>
          <a:ln w="12700">
            <a:solidFill>
              <a:srgbClr val="00A84C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944723"/>
            <a:ext cx="4102654" cy="3412483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90962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results comparing for SA-Siam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864"/>
            <a:ext cx="9144000" cy="402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6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54360" y="1196752"/>
            <a:ext cx="84352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work, they use complementary semantic features and </a:t>
            </a:r>
            <a:r>
              <a:rPr lang="en-US" dirty="0" smtClean="0"/>
              <a:t>appearance features </a:t>
            </a:r>
            <a:r>
              <a:rPr lang="en-US" dirty="0"/>
              <a:t>together.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resulting tracker greatly benefits from the heterogeneity of the </a:t>
            </a:r>
            <a:r>
              <a:rPr lang="en-US" dirty="0" smtClean="0"/>
              <a:t>two branches</a:t>
            </a:r>
            <a:r>
              <a:rPr lang="en-US" dirty="0"/>
              <a:t>.</a:t>
            </a:r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proposed SA-Siam outperforms other real-time trackers </a:t>
            </a:r>
            <a:r>
              <a:rPr lang="en-US" dirty="0" smtClean="0"/>
              <a:t>by a </a:t>
            </a:r>
            <a:r>
              <a:rPr lang="en-US" dirty="0"/>
              <a:t>large margin on the OTB benchmarks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8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439482" y="1916832"/>
            <a:ext cx="8229600" cy="2377714"/>
          </a:xfrm>
        </p:spPr>
        <p:txBody>
          <a:bodyPr>
            <a:noAutofit/>
          </a:bodyPr>
          <a:lstStyle/>
          <a:p>
            <a:pPr algn="ctr"/>
            <a:r>
              <a:rPr lang="ko-K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감사합니다</a:t>
            </a: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(Thank you)</a:t>
            </a:r>
            <a:b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9992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45041" y="1196752"/>
            <a:ext cx="4427717" cy="4466765"/>
          </a:xfrm>
        </p:spPr>
        <p:txBody>
          <a:bodyPr>
            <a:noAutofit/>
          </a:bodyPr>
          <a:lstStyle/>
          <a:p>
            <a:pPr lvl="0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they introduce twofold Siamese networks, one is Semantic branch and the other is the Appearance branch combinedly named SA-Siam.</a:t>
            </a:r>
          </a:p>
          <a:p>
            <a:pPr lvl="0"/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features learned in an image classification task and Appearance features learned in a similarity matching task.</a:t>
            </a:r>
          </a:p>
          <a:p>
            <a:pPr lvl="0"/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design choice in SA-Siam is to separately train the two branches to keep the heterogeneity of the types of features.</a:t>
            </a:r>
          </a:p>
          <a:p>
            <a:pPr lvl="0"/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tracker showed good performance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OTB-2013/50/100 benchmarks.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dirty="0"/>
              <a:t>Abstract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07504" y="714538"/>
            <a:ext cx="4392488" cy="5668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91" y="1339992"/>
            <a:ext cx="4319963" cy="388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8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/>
              <a:t>Tracker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8ED184E-FCDA-4017-AB6E-5B0DBC4AE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933056"/>
            <a:ext cx="6768752" cy="2510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C26E18C-ED5B-4CFD-A788-7AA873AD582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66" y="692696"/>
            <a:ext cx="8865268" cy="308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8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/>
              <a:t>Tracker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752" y="4816456"/>
            <a:ext cx="90364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appearance branch (A-Net) takes (z, X) as input. It clones the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SiamFC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network and calculated 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semantic branch (S-Net) takes (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z</a:t>
            </a:r>
            <a:r>
              <a:rPr lang="en-US" sz="1600" baseline="300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16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X) as input where,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z</a:t>
            </a:r>
            <a:r>
              <a:rPr lang="en-US" sz="1600" baseline="300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z in its center and contains</a:t>
            </a:r>
            <a:b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context information of the target. It is calculated as </a:t>
            </a:r>
            <a:b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6" y="692696"/>
            <a:ext cx="8928992" cy="407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7B2971A-C3D2-469C-8AAE-1A5944842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702" y="5146534"/>
            <a:ext cx="4118595" cy="312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FFB83F0-BEE0-4E48-BE25-922E0D6E0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702" y="6100862"/>
            <a:ext cx="4118595" cy="31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5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47498FCD-B857-4161-91E1-2A85B388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Design Selection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180B912-B4FA-4975-B6D9-60B952CA81A5}"/>
              </a:ext>
            </a:extLst>
          </p:cNvPr>
          <p:cNvSpPr/>
          <p:nvPr/>
        </p:nvSpPr>
        <p:spPr>
          <a:xfrm>
            <a:off x="457991" y="759085"/>
            <a:ext cx="81472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Why Conv4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Conv5 layer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features are taken for S-Net?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Because the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high-level features focus on semantics, while the low-level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features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retain more accurate position information, the two can complement each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other.</a:t>
            </a:r>
          </a:p>
          <a:p>
            <a:pPr lvl="1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Why channel attention added to the S-Net?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High-level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semantic features are very robust to the deformation and rotation of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object,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but they result in low discriminative power.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order to increase the discriminative power of semantic features, the author designed the channel attention module.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attention is used to improve the discrimination ability of the network.</a:t>
            </a:r>
          </a:p>
          <a:p>
            <a:pPr lv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7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4208959-B99A-40DE-99E0-235E2EAC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Separate VS Joint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853DC1A-3F07-4DBF-B816-A7CE1C71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052736"/>
            <a:ext cx="6696744" cy="27550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095AE29-064B-4233-B812-19A56312681D}"/>
              </a:ext>
            </a:extLst>
          </p:cNvPr>
          <p:cNvSpPr/>
          <p:nvPr/>
        </p:nvSpPr>
        <p:spPr>
          <a:xfrm>
            <a:off x="390364" y="4293096"/>
            <a:ext cx="836327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is not as good as the separate-training model. </a:t>
            </a:r>
          </a:p>
          <a:p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AUC and precision of the joint training model on OTB-2013/50/100 benchmarks are (0.630, 0.831), (0.546,0.739), (0.620, 0.819),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26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1E60B92E-7B0C-423C-82D7-84569AAE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0C60CDE-464D-4085-91CC-6B8092898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47" y="1124744"/>
            <a:ext cx="7216345" cy="450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3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dirty="0"/>
              <a:t>Ablation results on OTB13 dataset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600" y="5085184"/>
            <a:ext cx="7416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performances of the semantic model alone ( called model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i="1" baseline="-2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performances of the appearance model alone (called model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semantic branch and the appearance branch </a:t>
            </a:r>
            <a:r>
              <a:rPr lang="en-US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 </a:t>
            </a:r>
            <a:r>
              <a:rPr lang="en-US" sz="1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each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2" y="737629"/>
            <a:ext cx="8927976" cy="2180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289181"/>
            <a:ext cx="5524847" cy="179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2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Experimental results on OTB benchmarks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8784976" cy="24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88361"/>
      </p:ext>
    </p:extLst>
  </p:cSld>
  <p:clrMapOvr>
    <a:masterClrMapping/>
  </p:clrMapOvr>
</p:sld>
</file>

<file path=ppt/theme/theme1.xml><?xml version="1.0" encoding="utf-8"?>
<a:theme xmlns:a="http://schemas.openxmlformats.org/drawingml/2006/main" name="VRSemin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dirty="0">
            <a:solidFill>
              <a:srgbClr val="00B050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38669</TotalTime>
  <Words>364</Words>
  <Application>Microsoft Office PowerPoint</Application>
  <PresentationFormat>On-screen Show (4:3)</PresentationFormat>
  <Paragraphs>57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Tahoma</vt:lpstr>
      <vt:lpstr>Times New Roman</vt:lpstr>
      <vt:lpstr>나눔고딕</vt:lpstr>
      <vt:lpstr>VRSeminar</vt:lpstr>
      <vt:lpstr> A Twofold Siamese Network for Real-Time Object Tracking </vt:lpstr>
      <vt:lpstr>Abstract</vt:lpstr>
      <vt:lpstr>Tracker architecture</vt:lpstr>
      <vt:lpstr>Tracker architecture</vt:lpstr>
      <vt:lpstr>Design Selection</vt:lpstr>
      <vt:lpstr>Separate VS Joint training</vt:lpstr>
      <vt:lpstr>Testing</vt:lpstr>
      <vt:lpstr>Ablation results on OTB13 dataset</vt:lpstr>
      <vt:lpstr>Experimental results on OTB benchmarks</vt:lpstr>
      <vt:lpstr>Experimental results on OTB50 and OTB100</vt:lpstr>
      <vt:lpstr>Experimental results on VOT dataset</vt:lpstr>
      <vt:lpstr>Qualitative results comparing for SA-Siam </vt:lpstr>
      <vt:lpstr>Conclusion</vt:lpstr>
      <vt:lpstr>감사합니다 (Thank you) 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및 Tracking에 관한 논문 3편</dc:title>
  <dc:creator>Yongbin</dc:creator>
  <cp:lastModifiedBy>VRLab_Mak</cp:lastModifiedBy>
  <cp:revision>1149</cp:revision>
  <dcterms:created xsi:type="dcterms:W3CDTF">2015-12-02T14:43:19Z</dcterms:created>
  <dcterms:modified xsi:type="dcterms:W3CDTF">2020-08-04T05:01:36Z</dcterms:modified>
</cp:coreProperties>
</file>