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7" r:id="rId2"/>
    <p:sldId id="300" r:id="rId3"/>
    <p:sldId id="326" r:id="rId4"/>
    <p:sldId id="320" r:id="rId5"/>
    <p:sldId id="329" r:id="rId6"/>
    <p:sldId id="330" r:id="rId7"/>
    <p:sldId id="331" r:id="rId8"/>
    <p:sldId id="332" r:id="rId9"/>
    <p:sldId id="328" r:id="rId10"/>
    <p:sldId id="333" r:id="rId11"/>
    <p:sldId id="313" r:id="rId12"/>
    <p:sldId id="304" r:id="rId13"/>
    <p:sldId id="305" r:id="rId14"/>
    <p:sldId id="322" r:id="rId15"/>
    <p:sldId id="317" r:id="rId16"/>
    <p:sldId id="314" r:id="rId17"/>
    <p:sldId id="29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84C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 (11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2020)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" y="764704"/>
            <a:ext cx="3816424" cy="55446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33404" y="2852936"/>
            <a:ext cx="2242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CVPR-2020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5112" y="3789040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 </a:t>
            </a:r>
          </a:p>
          <a:p>
            <a:pPr algn="ctr"/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</a:p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of Korea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5278" y="2132856"/>
            <a:ext cx="5011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Siamese Box Adaptive Network for Visual Tracking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SiamBAN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00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19A386A-B94C-4AFB-8E93-D2D9A0F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88640"/>
            <a:ext cx="6923112" cy="5040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UAV123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192821-3D6D-4E04-877E-031C2A8C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015207"/>
            <a:ext cx="7247249" cy="48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7240"/>
            <a:ext cx="6840611" cy="44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VOT benchmarks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1901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9110"/>
            <a:ext cx="9144000" cy="17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on VOT2018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764704"/>
            <a:ext cx="545428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on sample label assignment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9" y="908720"/>
            <a:ext cx="853385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on OTB100 benchmark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4" y="908720"/>
            <a:ext cx="6181092" cy="47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1340768"/>
            <a:ext cx="7931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SiamBAN</a:t>
            </a:r>
            <a:r>
              <a:rPr lang="en-US" dirty="0"/>
              <a:t> directly classifies objects and regresses bounding boxes in a unified network.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experiments on several tracking benchmarks demonstrate that </a:t>
            </a:r>
            <a:r>
              <a:rPr lang="en-US" dirty="0" err="1"/>
              <a:t>SiamBAN</a:t>
            </a:r>
            <a:r>
              <a:rPr lang="en-US" dirty="0"/>
              <a:t> achieves state-of-the-art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SiamBAN</a:t>
            </a:r>
            <a:r>
              <a:rPr lang="en-US" dirty="0"/>
              <a:t> runs at 40 FPS that confirms its effectiveness and efficiency.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5015"/>
            <a:ext cx="8229600" cy="52952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552" y="1340768"/>
            <a:ext cx="81472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introduce fully conventional anchor-free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siamese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networks for visual tracking.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considered visual tracking problem as a parallel of classification and regression problem, and thus directly classifies objects and regresses their bounding boxes.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Their method avoids hyper-parameters associated with the candidate boxes, making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SiamBAN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more flexible and general.</a:t>
            </a:r>
          </a:p>
        </p:txBody>
      </p:sp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66278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29355"/>
            <a:ext cx="8820472" cy="40087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4797152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NimbusRomNo9L-Regu"/>
              </a:rPr>
              <a:t>Box adaptive head consists of a classification and regression module.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156333"/>
            <a:ext cx="5616624" cy="1520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48264" y="788376"/>
            <a:ext cx="648072" cy="338554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217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 [continue]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908720"/>
            <a:ext cx="4499992" cy="52672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504" y="1124744"/>
            <a:ext cx="4081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take full advantage of multi-level features, they fused the classification and regression heads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as,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4040948" cy="1728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9" y="4005064"/>
            <a:ext cx="4142835" cy="72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9" y="4874827"/>
            <a:ext cx="4195864" cy="10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9592" y="177527"/>
            <a:ext cx="756084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label assignment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710312" cy="88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11067"/>
            <a:ext cx="6782320" cy="392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1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912768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6752"/>
            <a:ext cx="5904656" cy="42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9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23882"/>
            <a:ext cx="6204730" cy="3580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648" y="836712"/>
            <a:ext cx="4566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loss function is calculated as</a:t>
            </a:r>
          </a:p>
        </p:txBody>
      </p:sp>
    </p:spTree>
    <p:extLst>
      <p:ext uri="{BB962C8B-B14F-4D97-AF65-F5344CB8AC3E}">
        <p14:creationId xmlns:p14="http://schemas.microsoft.com/office/powerpoint/2010/main" val="36496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predication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35979"/>
            <a:ext cx="7715200" cy="33865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1048894"/>
            <a:ext cx="6840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they computed their predicted bounding box as</a:t>
            </a:r>
          </a:p>
        </p:txBody>
      </p:sp>
    </p:spTree>
    <p:extLst>
      <p:ext uri="{BB962C8B-B14F-4D97-AF65-F5344CB8AC3E}">
        <p14:creationId xmlns:p14="http://schemas.microsoft.com/office/powerpoint/2010/main" val="30633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3913" y="188640"/>
            <a:ext cx="6895601" cy="5040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OTB100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72818"/>
            <a:ext cx="7372236" cy="49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4845"/>
      </p:ext>
    </p:extLst>
  </p:cSld>
  <p:clrMapOvr>
    <a:masterClrMapping/>
  </p:clrMapOvr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42556</TotalTime>
  <Words>200</Words>
  <Application>Microsoft Office PowerPoint</Application>
  <PresentationFormat>On-screen Show (4:3)</PresentationFormat>
  <Paragraphs>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NimbusRomNo9L-Regu</vt:lpstr>
      <vt:lpstr>Tahoma</vt:lpstr>
      <vt:lpstr>Times New Roman</vt:lpstr>
      <vt:lpstr>나눔고딕</vt:lpstr>
      <vt:lpstr>VRSeminar</vt:lpstr>
      <vt:lpstr>Seminar Presentation (11th July 2020)</vt:lpstr>
      <vt:lpstr>Main Contributions</vt:lpstr>
      <vt:lpstr>Tracker Framework</vt:lpstr>
      <vt:lpstr>Tracker Framework [continue]</vt:lpstr>
      <vt:lpstr>Positive and negative label assignment</vt:lpstr>
      <vt:lpstr>Bounding box regression</vt:lpstr>
      <vt:lpstr>Loss calculation</vt:lpstr>
      <vt:lpstr>Bounding box predication</vt:lpstr>
      <vt:lpstr>Experimental results on OTB100 benchmark</vt:lpstr>
      <vt:lpstr>Experimental results on UAV123 benchmark</vt:lpstr>
      <vt:lpstr>Experimental results on LaSOT benchmark</vt:lpstr>
      <vt:lpstr>Experimental results on VOT benchmarks</vt:lpstr>
      <vt:lpstr>Challenges on VOT2018 benchmark</vt:lpstr>
      <vt:lpstr>Ablation study on sample label assignment</vt:lpstr>
      <vt:lpstr>Ablation study on OTB100 benchmark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1281</cp:revision>
  <dcterms:created xsi:type="dcterms:W3CDTF">2015-12-02T14:43:19Z</dcterms:created>
  <dcterms:modified xsi:type="dcterms:W3CDTF">2020-07-11T03:49:25Z</dcterms:modified>
</cp:coreProperties>
</file>