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302" r:id="rId4"/>
    <p:sldId id="318" r:id="rId5"/>
    <p:sldId id="317" r:id="rId6"/>
    <p:sldId id="304" r:id="rId7"/>
    <p:sldId id="305" r:id="rId8"/>
    <p:sldId id="313" r:id="rId9"/>
    <p:sldId id="314" r:id="rId10"/>
    <p:sldId id="29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4C"/>
    <a:srgbClr val="00FE7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8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8568952" cy="194421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[</a:t>
            </a:r>
            <a:r>
              <a:rPr lang="en-US" sz="3200" dirty="0"/>
              <a:t>P</a:t>
            </a:r>
            <a:r>
              <a:rPr lang="en-US" sz="3200" dirty="0" smtClean="0"/>
              <a:t>aper Overview]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b="1" dirty="0"/>
              <a:t>Multiple Context Features in Siamese Networks</a:t>
            </a:r>
            <a:br>
              <a:rPr lang="en-US" sz="3100" b="1" dirty="0"/>
            </a:br>
            <a:r>
              <a:rPr lang="en-US" sz="3100" b="1" dirty="0"/>
              <a:t>for Visual Object </a:t>
            </a:r>
            <a:r>
              <a:rPr lang="en-US" sz="3100" b="1" dirty="0" smtClean="0"/>
              <a:t>Tracking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/>
              <a:t>Henrique Morimitsu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 smtClean="0"/>
              <a:t>University of </a:t>
            </a:r>
            <a:r>
              <a:rPr lang="en-US" sz="2000" dirty="0"/>
              <a:t>Grenoble </a:t>
            </a:r>
            <a:r>
              <a:rPr lang="en-US" sz="2000" dirty="0" err="1" smtClean="0"/>
              <a:t>Alpes</a:t>
            </a:r>
            <a:r>
              <a:rPr lang="en-US" sz="2000" dirty="0" smtClean="0"/>
              <a:t>, France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altLang="ko-KR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4365104"/>
            <a:ext cx="4392488" cy="1944216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</a:p>
          <a:p>
            <a:pPr algn="l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Korea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84" y="3177842"/>
            <a:ext cx="8567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the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of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Europian Conference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Computer Vision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(ECCV)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39482" y="1916832"/>
            <a:ext cx="8229600" cy="237771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ko-K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044" y="3548610"/>
            <a:ext cx="8431435" cy="2473356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they introduce very deep network called Resnet-50 rather than  shallow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extract the features.</a:t>
            </a:r>
          </a:p>
          <a:p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compute more cross correlation layer instead of one in the last layer which gives the significant boost to the performance.</a:t>
            </a:r>
          </a:p>
          <a:p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tracker outperforms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other state-of-the-art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Siamese based tracker in terms of accuracy and speed on VOT and OTB benchmark dataset.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 smtClean="0"/>
              <a:t>Abstract</a:t>
            </a:r>
            <a:endParaRPr lang="en-US" sz="2500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7504" y="714538"/>
            <a:ext cx="4392488" cy="566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75755"/>
            <a:ext cx="8280920" cy="25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/>
              <a:t>Tracker architecture</a:t>
            </a:r>
            <a:endParaRPr lang="en-US" sz="2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64704"/>
            <a:ext cx="5904656" cy="37444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5576" y="4869160"/>
            <a:ext cx="8064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Only Multi-layer features can provide </a:t>
            </a:r>
            <a:r>
              <a:rPr lang="en-US" sz="1400" dirty="0">
                <a:solidFill>
                  <a:srgbClr val="FF0000"/>
                </a:solidFill>
              </a:rPr>
              <a:t>different global representations for the same </a:t>
            </a:r>
            <a:r>
              <a:rPr lang="en-US" sz="1400" dirty="0" smtClean="0">
                <a:solidFill>
                  <a:srgbClr val="FF0000"/>
                </a:solidFill>
              </a:rPr>
              <a:t>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</a:t>
            </a:r>
            <a:r>
              <a:rPr lang="en-US" sz="1400" dirty="0" smtClean="0">
                <a:solidFill>
                  <a:srgbClr val="FF0000"/>
                </a:solidFill>
              </a:rPr>
              <a:t>ulti-context </a:t>
            </a:r>
            <a:r>
              <a:rPr lang="en-US" sz="1400" dirty="0">
                <a:solidFill>
                  <a:srgbClr val="FF0000"/>
                </a:solidFill>
              </a:rPr>
              <a:t>features, filters from different layers can </a:t>
            </a:r>
            <a:r>
              <a:rPr lang="en-US" sz="1400" dirty="0" smtClean="0">
                <a:solidFill>
                  <a:srgbClr val="FF0000"/>
                </a:solidFill>
              </a:rPr>
              <a:t>be more </a:t>
            </a:r>
            <a:r>
              <a:rPr lang="en-US" sz="1400" dirty="0">
                <a:solidFill>
                  <a:srgbClr val="FF0000"/>
                </a:solidFill>
              </a:rPr>
              <a:t>diverse, focusing on different regions of the </a:t>
            </a:r>
            <a:r>
              <a:rPr lang="en-US" sz="1400" dirty="0" smtClean="0">
                <a:solidFill>
                  <a:srgbClr val="FF0000"/>
                </a:solidFill>
              </a:rPr>
              <a:t>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They use central feature cropping when they compute correlation score.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60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Basic </a:t>
            </a:r>
            <a:r>
              <a:rPr lang="en-US" b="1" dirty="0" err="1" smtClean="0"/>
              <a:t>Resnet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627784" y="6512185"/>
            <a:ext cx="622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N.B. </a:t>
            </a:r>
            <a:r>
              <a:rPr lang="en-US" sz="1600" dirty="0">
                <a:solidFill>
                  <a:srgbClr val="FF0000"/>
                </a:solidFill>
              </a:rPr>
              <a:t>These two images are taken from the original </a:t>
            </a:r>
            <a:r>
              <a:rPr lang="en-US" sz="1600" dirty="0" err="1" smtClean="0">
                <a:solidFill>
                  <a:srgbClr val="FF0000"/>
                </a:solidFill>
              </a:rPr>
              <a:t>Resnet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paper.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25100" y="-2475656"/>
            <a:ext cx="1440160" cy="82089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0" y="2708920"/>
            <a:ext cx="819065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Ablation results on OTB13 </a:t>
            </a:r>
            <a:r>
              <a:rPr lang="en-US" sz="2500" b="1" dirty="0" smtClean="0"/>
              <a:t>dataset</a:t>
            </a:r>
            <a:endParaRPr lang="en-US" sz="2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908720"/>
            <a:ext cx="8712968" cy="51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Experimental results of OTB 2015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196752"/>
            <a:ext cx="8620125" cy="44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Experimental </a:t>
            </a:r>
            <a:r>
              <a:rPr lang="en-US" b="1" dirty="0" smtClean="0"/>
              <a:t>results on different challenges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64704"/>
            <a:ext cx="7225431" cy="48965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95736" y="5748111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R10"/>
              </a:rPr>
              <a:t>Figure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6: OTB15 success plots for different attributes.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1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Experimental </a:t>
            </a:r>
            <a:r>
              <a:rPr lang="en-US" b="1" dirty="0" smtClean="0"/>
              <a:t>results on VOT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933056"/>
            <a:ext cx="82296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8229600" cy="24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Conclusion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5792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shows the importance of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 for calculating a good score map.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ncorporating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tracker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 than shallow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multi-context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networks,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tracker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faster than many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top-performing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running at almost real-time speeds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29984</TotalTime>
  <Words>248</Words>
  <Application>Microsoft Office PowerPoint</Application>
  <PresentationFormat>On-screen Show (4:3)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CMR10</vt:lpstr>
      <vt:lpstr>맑은 고딕</vt:lpstr>
      <vt:lpstr>나눔고딕</vt:lpstr>
      <vt:lpstr>Arial</vt:lpstr>
      <vt:lpstr>Tahoma</vt:lpstr>
      <vt:lpstr>Times New Roman</vt:lpstr>
      <vt:lpstr>VRSeminar</vt:lpstr>
      <vt:lpstr>[Paper Overview]  Multiple Context Features in Siamese Networks for Visual Object Tracking  Henrique Morimitsu  University of Grenoble Alpes, France   </vt:lpstr>
      <vt:lpstr>Abstract</vt:lpstr>
      <vt:lpstr>Tracker architecture</vt:lpstr>
      <vt:lpstr>Basic Resnet architecture</vt:lpstr>
      <vt:lpstr>Ablation results on OTB13 dataset</vt:lpstr>
      <vt:lpstr>Experimental results of OTB 2015</vt:lpstr>
      <vt:lpstr>Experimental results on different challenges</vt:lpstr>
      <vt:lpstr>Experimental results on VOT dataset</vt:lpstr>
      <vt:lpstr>Conclusion</vt:lpstr>
      <vt:lpstr>감사합니다 (Thank you)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1079</cp:revision>
  <dcterms:created xsi:type="dcterms:W3CDTF">2015-12-02T14:43:19Z</dcterms:created>
  <dcterms:modified xsi:type="dcterms:W3CDTF">2020-10-05T05:13:37Z</dcterms:modified>
</cp:coreProperties>
</file>