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7" r:id="rId2"/>
    <p:sldId id="300" r:id="rId3"/>
    <p:sldId id="326" r:id="rId4"/>
    <p:sldId id="334" r:id="rId5"/>
    <p:sldId id="347" r:id="rId6"/>
    <p:sldId id="348" r:id="rId7"/>
    <p:sldId id="342" r:id="rId8"/>
    <p:sldId id="345" r:id="rId9"/>
    <p:sldId id="341" r:id="rId10"/>
    <p:sldId id="344" r:id="rId11"/>
    <p:sldId id="336" r:id="rId12"/>
    <p:sldId id="346" r:id="rId13"/>
    <p:sldId id="314" r:id="rId14"/>
    <p:sldId id="29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E73"/>
    <a:srgbClr val="00A84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8715" y="4365104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 </a:t>
            </a:r>
          </a:p>
          <a:p>
            <a:pPr algn="ctr"/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</a:p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of Korea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8715" y="1563505"/>
            <a:ext cx="4732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SiamCAN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Real-Time Visual Tracking Based on Siamese Center-Aware Network</a:t>
            </a:r>
            <a:endParaRPr 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4352" y="2758049"/>
            <a:ext cx="403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Transactions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Image Processing</a:t>
            </a:r>
            <a:endParaRPr lang="en-US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7147" y="3128546"/>
            <a:ext cx="186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(IEEE TIP-2021)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94" y="2322751"/>
            <a:ext cx="3851920" cy="1686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08720"/>
            <a:ext cx="4080008" cy="5378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461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 on TC128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UVA benchmarks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026590" cy="26541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4859165" y="3141838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b="1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and 6</a:t>
            </a:r>
            <a:r>
              <a:rPr lang="en-US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and precision plots on the </a:t>
            </a:r>
            <a:r>
              <a:rPr lang="en-US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TC-128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UAV123</a:t>
            </a:r>
            <a:r>
              <a:rPr lang="en-US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61161"/>
            <a:ext cx="6026590" cy="30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0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0381"/>
            <a:ext cx="8229600" cy="5023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challenging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40201"/>
            <a:ext cx="7343775" cy="4057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1600" y="5301208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8. Success score of the proposed method in each </a:t>
            </a:r>
            <a:r>
              <a:rPr lang="en-US" b="1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attribute </a:t>
            </a:r>
            <a:r>
              <a:rPr lang="en-US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OTB100.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0381"/>
            <a:ext cx="8229600" cy="5023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comparison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64704"/>
            <a:ext cx="7016445" cy="48455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9592" y="5674364"/>
            <a:ext cx="7787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Visual results of our approach compared with state-of-the-art trackers. The first and second rows denote the VOT2018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denotes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OTB100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24744"/>
            <a:ext cx="70567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perform extensive experiments on several benchmarks and achieve state-of-the-art performance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fused anchor free and anchor box based methods provide better performance.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proposed Siamese center-aware network runs at 45 fps.</a:t>
            </a: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043608" y="1268760"/>
            <a:ext cx="7084846" cy="453650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as-IN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ধন্যবাদ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9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5015"/>
            <a:ext cx="8229600" cy="52952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7504" y="714538"/>
            <a:ext cx="4392488" cy="566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1249" y="1628800"/>
            <a:ext cx="7907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latinLnBrk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propose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named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SiamCAN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classification, regression, and localization branches are jointly trained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learnable attention module.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enhance the localization branch using global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to obtain more robustness for large target displacement.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utilize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free and anchor box method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for improving the tracker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66278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5750473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our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SiamCAN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which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Siamese feature extraction subnetwork followed by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classification, regression,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localization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 in parallel. The pairs of feature maps from different layers of the Siamese feature extraction subnetwork are fed into the three branches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× 3-s1-d2” denotes a convolution layer with 3 × 3 kernel, stride 1 and dilation rate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6696744" cy="49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 [continue]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5" y="764704"/>
            <a:ext cx="8738430" cy="2703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077072"/>
            <a:ext cx="4917747" cy="5193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765412"/>
            <a:ext cx="6336704" cy="158660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87624" y="36450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/>
              <a:t>The classification score is calculated is by the following </a:t>
            </a:r>
            <a:r>
              <a:rPr lang="en-US" dirty="0" smtClean="0"/>
              <a:t>equations: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 [continue]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68" y="2385380"/>
            <a:ext cx="2493921" cy="1623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" y="747340"/>
            <a:ext cx="6388770" cy="2794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967" y="729196"/>
            <a:ext cx="2518724" cy="1572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12" y="3846846"/>
            <a:ext cx="4950016" cy="1175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554095"/>
            <a:ext cx="3936780" cy="206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5055036"/>
            <a:ext cx="4968552" cy="13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3" y="1091949"/>
            <a:ext cx="5300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021"/>
                </a:solidFill>
                <a:latin typeface="Times-Roman"/>
              </a:rPr>
              <a:t>The overall loss function is computed as</a:t>
            </a:r>
            <a:r>
              <a:rPr lang="en-US" sz="2000" dirty="0">
                <a:solidFill>
                  <a:srgbClr val="242021"/>
                </a:solidFill>
                <a:latin typeface="MTSYN"/>
              </a:rPr>
              <a:t>:</a:t>
            </a:r>
            <a:r>
              <a:rPr lang="en-US" sz="20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3664" y="4382438"/>
            <a:ext cx="66852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supervise the </a:t>
            </a:r>
            <a:r>
              <a:rPr lang="en-US" sz="20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localization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branches, and </a:t>
            </a:r>
            <a:r>
              <a:rPr lang="en-US" sz="20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 loss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supervise for the </a:t>
            </a:r>
            <a:r>
              <a:rPr lang="en-US" sz="20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760405"/>
            <a:ext cx="6659314" cy="515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64904"/>
            <a:ext cx="6659313" cy="15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835696" y="188640"/>
            <a:ext cx="5443460" cy="5040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on several benchmarks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50725"/>
            <a:ext cx="5904656" cy="24602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3" y="3669027"/>
            <a:ext cx="8856985" cy="23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88" y="189470"/>
            <a:ext cx="6269868" cy="4926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on frame no vs overlap score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2" y="6027847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9. Tracking results of six videos for different </a:t>
            </a:r>
            <a:r>
              <a:rPr lang="en-US" dirty="0" err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SiamCAN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variants.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7" y="705922"/>
            <a:ext cx="7998891" cy="52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696744" cy="4320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 on VOT2016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808319"/>
            <a:ext cx="6984256" cy="55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67194"/>
      </p:ext>
    </p:extLst>
  </p:cSld>
  <p:clrMapOvr>
    <a:masterClrMapping/>
  </p:clrMapOvr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50436</TotalTime>
  <Words>376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MTSYN</vt:lpstr>
      <vt:lpstr>Times-Roman</vt:lpstr>
      <vt:lpstr>나눔고딕</vt:lpstr>
      <vt:lpstr>Arial</vt:lpstr>
      <vt:lpstr>Tahoma</vt:lpstr>
      <vt:lpstr>Times New Roman</vt:lpstr>
      <vt:lpstr>VRSeminar</vt:lpstr>
      <vt:lpstr>Seminar presentation (25th March 2021)</vt:lpstr>
      <vt:lpstr>Main contributions</vt:lpstr>
      <vt:lpstr>Tracker framework</vt:lpstr>
      <vt:lpstr>Tracker framework [continue]</vt:lpstr>
      <vt:lpstr>Tracker framework [continue]</vt:lpstr>
      <vt:lpstr>Loss function</vt:lpstr>
      <vt:lpstr>Ablation study on several benchmarks</vt:lpstr>
      <vt:lpstr>Ablation study on frame no vs overlap score</vt:lpstr>
      <vt:lpstr>Comparison results on VOT2016 benchmark</vt:lpstr>
      <vt:lpstr>Comparison results on TC128 and UVA benchmarks</vt:lpstr>
      <vt:lpstr>Comparison on several challenging attributes</vt:lpstr>
      <vt:lpstr>Qualitative comparison</vt:lpstr>
      <vt:lpstr>Conclusion</vt:lpstr>
      <vt:lpstr>ধন্যবাদ 감사합니다 Thank you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1592</cp:revision>
  <dcterms:created xsi:type="dcterms:W3CDTF">2015-12-02T14:43:19Z</dcterms:created>
  <dcterms:modified xsi:type="dcterms:W3CDTF">2021-03-30T07:44:03Z</dcterms:modified>
</cp:coreProperties>
</file>