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5000" u="none" kumimoji="0" normalizeH="0">
        <a:ln>
          <a:noFill/>
        </a:ln>
        <a:solidFill>
          <a:srgbClr val="414141"/>
        </a:solidFill>
        <a:effectLst/>
        <a:uFillTx/>
        <a:latin typeface="Palatino"/>
        <a:ea typeface="Palatino"/>
        <a:cs typeface="Palatino"/>
        <a:sym typeface="Palatino"/>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5000" u="none" kumimoji="0" normalizeH="0">
        <a:ln>
          <a:noFill/>
        </a:ln>
        <a:solidFill>
          <a:srgbClr val="414141"/>
        </a:solidFill>
        <a:effectLst/>
        <a:uFillTx/>
        <a:latin typeface="Palatino"/>
        <a:ea typeface="Palatino"/>
        <a:cs typeface="Palatino"/>
        <a:sym typeface="Palatino"/>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5000" u="none" kumimoji="0" normalizeH="0">
        <a:ln>
          <a:noFill/>
        </a:ln>
        <a:solidFill>
          <a:srgbClr val="414141"/>
        </a:solidFill>
        <a:effectLst/>
        <a:uFillTx/>
        <a:latin typeface="Palatino"/>
        <a:ea typeface="Palatino"/>
        <a:cs typeface="Palatino"/>
        <a:sym typeface="Palatino"/>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5000" u="none" kumimoji="0" normalizeH="0">
        <a:ln>
          <a:noFill/>
        </a:ln>
        <a:solidFill>
          <a:srgbClr val="414141"/>
        </a:solidFill>
        <a:effectLst/>
        <a:uFillTx/>
        <a:latin typeface="Palatino"/>
        <a:ea typeface="Palatino"/>
        <a:cs typeface="Palatino"/>
        <a:sym typeface="Palatino"/>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5000" u="none" kumimoji="0" normalizeH="0">
        <a:ln>
          <a:noFill/>
        </a:ln>
        <a:solidFill>
          <a:srgbClr val="414141"/>
        </a:solidFill>
        <a:effectLst/>
        <a:uFillTx/>
        <a:latin typeface="Palatino"/>
        <a:ea typeface="Palatino"/>
        <a:cs typeface="Palatino"/>
        <a:sym typeface="Palatino"/>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5000" u="none" kumimoji="0" normalizeH="0">
        <a:ln>
          <a:noFill/>
        </a:ln>
        <a:solidFill>
          <a:srgbClr val="414141"/>
        </a:solidFill>
        <a:effectLst/>
        <a:uFillTx/>
        <a:latin typeface="Palatino"/>
        <a:ea typeface="Palatino"/>
        <a:cs typeface="Palatino"/>
        <a:sym typeface="Palatino"/>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5000" u="none" kumimoji="0" normalizeH="0">
        <a:ln>
          <a:noFill/>
        </a:ln>
        <a:solidFill>
          <a:srgbClr val="414141"/>
        </a:solidFill>
        <a:effectLst/>
        <a:uFillTx/>
        <a:latin typeface="Palatino"/>
        <a:ea typeface="Palatino"/>
        <a:cs typeface="Palatino"/>
        <a:sym typeface="Palatino"/>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5000" u="none" kumimoji="0" normalizeH="0">
        <a:ln>
          <a:noFill/>
        </a:ln>
        <a:solidFill>
          <a:srgbClr val="414141"/>
        </a:solidFill>
        <a:effectLst/>
        <a:uFillTx/>
        <a:latin typeface="Palatino"/>
        <a:ea typeface="Palatino"/>
        <a:cs typeface="Palatino"/>
        <a:sym typeface="Palatino"/>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50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lastRow>
    <a:fir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6" name="Shape 156"/>
          <p:cNvSpPr/>
          <p:nvPr>
            <p:ph type="sldImg"/>
          </p:nvPr>
        </p:nvSpPr>
        <p:spPr>
          <a:xfrm>
            <a:off x="1143000" y="685800"/>
            <a:ext cx="4572000" cy="3429000"/>
          </a:xfrm>
          <a:prstGeom prst="rect">
            <a:avLst/>
          </a:prstGeom>
        </p:spPr>
        <p:txBody>
          <a:bodyPr/>
          <a:lstStyle/>
          <a:p>
            <a:pPr/>
          </a:p>
        </p:txBody>
      </p:sp>
      <p:sp>
        <p:nvSpPr>
          <p:cNvPr id="157" name="Shape 15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Заголовок">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 name="Лінія"/>
          <p:cNvSpPr/>
          <p:nvPr/>
        </p:nvSpPr>
        <p:spPr>
          <a:xfrm>
            <a:off x="952500" y="9245600"/>
            <a:ext cx="22498974"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4" name="Лінія"/>
          <p:cNvSpPr/>
          <p:nvPr/>
        </p:nvSpPr>
        <p:spPr>
          <a:xfrm>
            <a:off x="952500" y="5765800"/>
            <a:ext cx="22500035"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5" name="Лінія"/>
          <p:cNvSpPr/>
          <p:nvPr/>
        </p:nvSpPr>
        <p:spPr>
          <a:xfrm flipV="1">
            <a:off x="14989317" y="6339647"/>
            <a:ext cx="1" cy="2310129"/>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6" name="Це зразок тексту"/>
          <p:cNvSpPr txBox="1"/>
          <p:nvPr>
            <p:ph type="body" sz="quarter" idx="21"/>
          </p:nvPr>
        </p:nvSpPr>
        <p:spPr>
          <a:xfrm>
            <a:off x="952500" y="4965700"/>
            <a:ext cx="13500100" cy="635000"/>
          </a:xfrm>
          <a:prstGeom prst="rect">
            <a:avLst/>
          </a:prstGeom>
        </p:spPr>
        <p:txBody>
          <a:bodyPr>
            <a:spAutoFit/>
          </a:bodyPr>
          <a:lstStyle>
            <a:lvl1pPr marL="0" indent="0">
              <a:lnSpc>
                <a:spcPct val="110000"/>
              </a:lnSpc>
              <a:spcBef>
                <a:spcPts val="0"/>
              </a:spcBef>
              <a:buClrTx/>
              <a:buSzTx/>
              <a:buFontTx/>
              <a:buNone/>
              <a:defRPr i="1" sz="3200"/>
            </a:lvl1pPr>
          </a:lstStyle>
          <a:p>
            <a:pPr/>
            <a:r>
              <a:t>Це зразок тексту</a:t>
            </a:r>
          </a:p>
        </p:txBody>
      </p:sp>
      <p:sp>
        <p:nvSpPr>
          <p:cNvPr id="17" name="Текст назви"/>
          <p:cNvSpPr txBox="1"/>
          <p:nvPr>
            <p:ph type="title"/>
          </p:nvPr>
        </p:nvSpPr>
        <p:spPr>
          <a:xfrm>
            <a:off x="952500" y="5829300"/>
            <a:ext cx="13500100" cy="3340100"/>
          </a:xfrm>
          <a:prstGeom prst="rect">
            <a:avLst/>
          </a:prstGeom>
        </p:spPr>
        <p:txBody>
          <a:bodyPr/>
          <a:lstStyle>
            <a:lvl1pPr algn="l"/>
          </a:lstStyle>
          <a:p>
            <a:pPr/>
            <a:r>
              <a:t>Текст назви</a:t>
            </a:r>
          </a:p>
        </p:txBody>
      </p:sp>
      <p:sp>
        <p:nvSpPr>
          <p:cNvPr id="18" name="Основний текст, рівень 1…"/>
          <p:cNvSpPr txBox="1"/>
          <p:nvPr>
            <p:ph type="body" sz="quarter" idx="1"/>
          </p:nvPr>
        </p:nvSpPr>
        <p:spPr>
          <a:xfrm>
            <a:off x="15532100" y="5829300"/>
            <a:ext cx="7950200" cy="3340100"/>
          </a:xfrm>
          <a:prstGeom prst="rect">
            <a:avLst/>
          </a:prstGeom>
        </p:spPr>
        <p:txBody>
          <a:bodyPr/>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1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Маркери">
    <p:spTree>
      <p:nvGrpSpPr>
        <p:cNvPr id="1" name=""/>
        <p:cNvGrpSpPr/>
        <p:nvPr/>
      </p:nvGrpSpPr>
      <p:grpSpPr>
        <a:xfrm>
          <a:off x="0" y="0"/>
          <a:ext cx="0" cy="0"/>
          <a:chOff x="0" y="0"/>
          <a:chExt cx="0" cy="0"/>
        </a:xfrm>
      </p:grpSpPr>
      <p:sp>
        <p:nvSpPr>
          <p:cNvPr id="115" name="Основний текст, рівень 1…"/>
          <p:cNvSpPr txBox="1"/>
          <p:nvPr>
            <p:ph type="body" idx="1"/>
          </p:nvPr>
        </p:nvSpPr>
        <p:spPr>
          <a:xfrm>
            <a:off x="952500" y="1778000"/>
            <a:ext cx="22479000" cy="10147300"/>
          </a:xfrm>
          <a:prstGeom prst="rect">
            <a:avLst/>
          </a:prstGeom>
        </p:spPr>
        <p:txBody>
          <a:body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11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Фото (3 шт.)">
    <p:spTree>
      <p:nvGrpSpPr>
        <p:cNvPr id="1" name=""/>
        <p:cNvGrpSpPr/>
        <p:nvPr/>
      </p:nvGrpSpPr>
      <p:grpSpPr>
        <a:xfrm>
          <a:off x="0" y="0"/>
          <a:ext cx="0" cy="0"/>
          <a:chOff x="0" y="0"/>
          <a:chExt cx="0" cy="0"/>
        </a:xfrm>
      </p:grpSpPr>
      <p:sp>
        <p:nvSpPr>
          <p:cNvPr id="123" name="Чорно-біле фото з видом знизу вверх на підвісні кабелі мосту з хмарами на задньому плані"/>
          <p:cNvSpPr/>
          <p:nvPr>
            <p:ph type="pic" sz="half" idx="21"/>
          </p:nvPr>
        </p:nvSpPr>
        <p:spPr>
          <a:xfrm>
            <a:off x="12232231" y="6024722"/>
            <a:ext cx="11497993" cy="8088517"/>
          </a:xfrm>
          <a:prstGeom prst="rect">
            <a:avLst/>
          </a:prstGeom>
          <a:ln w="9525">
            <a:round/>
          </a:ln>
        </p:spPr>
        <p:txBody>
          <a:bodyPr lIns="91439" tIns="45719" rIns="91439" bIns="45719" anchor="t">
            <a:noAutofit/>
          </a:bodyPr>
          <a:lstStyle/>
          <a:p>
            <a:pPr/>
          </a:p>
        </p:txBody>
      </p:sp>
      <p:sp>
        <p:nvSpPr>
          <p:cNvPr id="124" name="Чорно-біле фото Зеландського мосту в Нідерландах"/>
          <p:cNvSpPr/>
          <p:nvPr>
            <p:ph type="pic" sz="half" idx="22"/>
          </p:nvPr>
        </p:nvSpPr>
        <p:spPr>
          <a:xfrm>
            <a:off x="12349986" y="635000"/>
            <a:ext cx="11226801" cy="6807200"/>
          </a:xfrm>
          <a:prstGeom prst="rect">
            <a:avLst/>
          </a:prstGeom>
          <a:ln w="9525">
            <a:round/>
          </a:ln>
        </p:spPr>
        <p:txBody>
          <a:bodyPr lIns="91439" tIns="45719" rIns="91439" bIns="45719" anchor="t">
            <a:noAutofit/>
          </a:bodyPr>
          <a:lstStyle/>
          <a:p>
            <a:pPr/>
          </a:p>
        </p:txBody>
      </p:sp>
      <p:sp>
        <p:nvSpPr>
          <p:cNvPr id="125" name="Чорно-біле фото нижньої частини мосту через річку та проти неба "/>
          <p:cNvSpPr/>
          <p:nvPr>
            <p:ph type="pic" idx="23"/>
          </p:nvPr>
        </p:nvSpPr>
        <p:spPr>
          <a:xfrm>
            <a:off x="730989" y="-2438400"/>
            <a:ext cx="11050413" cy="16192500"/>
          </a:xfrm>
          <a:prstGeom prst="rect">
            <a:avLst/>
          </a:prstGeom>
          <a:ln w="9525">
            <a:round/>
          </a:ln>
        </p:spPr>
        <p:txBody>
          <a:bodyPr lIns="91439" tIns="45719" rIns="91439" bIns="45719" anchor="t">
            <a:noAutofit/>
          </a:bodyPr>
          <a:lstStyle/>
          <a:p>
            <a:pPr/>
          </a:p>
        </p:txBody>
      </p:sp>
      <p:sp>
        <p:nvSpPr>
          <p:cNvPr id="12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Цитата">
    <p:spTree>
      <p:nvGrpSpPr>
        <p:cNvPr id="1" name=""/>
        <p:cNvGrpSpPr/>
        <p:nvPr/>
      </p:nvGrpSpPr>
      <p:grpSpPr>
        <a:xfrm>
          <a:off x="0" y="0"/>
          <a:ext cx="0" cy="0"/>
          <a:chOff x="0" y="0"/>
          <a:chExt cx="0" cy="0"/>
        </a:xfrm>
      </p:grpSpPr>
      <p:sp>
        <p:nvSpPr>
          <p:cNvPr id="133" name="–Степан Яблучко"/>
          <p:cNvSpPr txBox="1"/>
          <p:nvPr>
            <p:ph type="body" sz="quarter" idx="21"/>
          </p:nvPr>
        </p:nvSpPr>
        <p:spPr>
          <a:xfrm>
            <a:off x="990600" y="8420100"/>
            <a:ext cx="22390100" cy="812800"/>
          </a:xfrm>
          <a:prstGeom prst="rect">
            <a:avLst/>
          </a:prstGeom>
        </p:spPr>
        <p:txBody>
          <a:bodyPr anchor="t">
            <a:spAutoFit/>
          </a:bodyPr>
          <a:lstStyle>
            <a:lvl1pPr marL="0" indent="0" algn="ctr">
              <a:spcBef>
                <a:spcPts val="1700"/>
              </a:spcBef>
              <a:buClrTx/>
              <a:buSzTx/>
              <a:buFontTx/>
              <a:buNone/>
              <a:defRPr i="1" sz="4200"/>
            </a:lvl1pPr>
          </a:lstStyle>
          <a:p>
            <a:pPr/>
            <a:r>
              <a:t>–Степан Яблучко</a:t>
            </a:r>
          </a:p>
        </p:txBody>
      </p:sp>
      <p:sp>
        <p:nvSpPr>
          <p:cNvPr id="134" name="“Введіть цитату тут.”"/>
          <p:cNvSpPr txBox="1"/>
          <p:nvPr>
            <p:ph type="body" sz="quarter" idx="22"/>
          </p:nvPr>
        </p:nvSpPr>
        <p:spPr>
          <a:xfrm>
            <a:off x="2374900" y="6000750"/>
            <a:ext cx="19621500" cy="939800"/>
          </a:xfrm>
          <a:prstGeom prst="rect">
            <a:avLst/>
          </a:prstGeom>
        </p:spPr>
        <p:txBody>
          <a:bodyPr>
            <a:spAutoFit/>
          </a:bodyPr>
          <a:lstStyle>
            <a:lvl1pPr marL="0" indent="0" algn="ctr">
              <a:spcBef>
                <a:spcPts val="0"/>
              </a:spcBef>
              <a:buClrTx/>
              <a:buSzTx/>
              <a:buFontTx/>
              <a:buNone/>
            </a:lvl1pPr>
          </a:lstStyle>
          <a:p>
            <a:pPr/>
            <a:r>
              <a:t>“Введіть цитату тут.” </a:t>
            </a:r>
          </a:p>
        </p:txBody>
      </p:sp>
      <p:sp>
        <p:nvSpPr>
          <p:cNvPr id="13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Фото">
    <p:spTree>
      <p:nvGrpSpPr>
        <p:cNvPr id="1" name=""/>
        <p:cNvGrpSpPr/>
        <p:nvPr/>
      </p:nvGrpSpPr>
      <p:grpSpPr>
        <a:xfrm>
          <a:off x="0" y="0"/>
          <a:ext cx="0" cy="0"/>
          <a:chOff x="0" y="0"/>
          <a:chExt cx="0" cy="0"/>
        </a:xfrm>
      </p:grpSpPr>
      <p:sp>
        <p:nvSpPr>
          <p:cNvPr id="142" name="Чорно-біле фото з видом знизу вверх на підвісні кабелі мосту з хмарами на задньому плані"/>
          <p:cNvSpPr/>
          <p:nvPr>
            <p:ph type="pic" idx="21"/>
          </p:nvPr>
        </p:nvSpPr>
        <p:spPr>
          <a:xfrm>
            <a:off x="0" y="-2654300"/>
            <a:ext cx="24384000" cy="17153467"/>
          </a:xfrm>
          <a:prstGeom prst="rect">
            <a:avLst/>
          </a:prstGeom>
        </p:spPr>
        <p:txBody>
          <a:bodyPr lIns="91439" tIns="45719" rIns="91439" bIns="45719" anchor="t">
            <a:noAutofit/>
          </a:bodyPr>
          <a:lstStyle/>
          <a:p>
            <a:pPr/>
          </a:p>
        </p:txBody>
      </p:sp>
      <p:sp>
        <p:nvSpPr>
          <p:cNvPr id="14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орожній">
    <p:spTree>
      <p:nvGrpSpPr>
        <p:cNvPr id="1" name=""/>
        <p:cNvGrpSpPr/>
        <p:nvPr/>
      </p:nvGrpSpPr>
      <p:grpSpPr>
        <a:xfrm>
          <a:off x="0" y="0"/>
          <a:ext cx="0" cy="0"/>
          <a:chOff x="0" y="0"/>
          <a:chExt cx="0" cy="0"/>
        </a:xfrm>
      </p:grpSpPr>
      <p:sp>
        <p:nvSpPr>
          <p:cNvPr id="15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Фото (горизонтально)">
    <p:spTree>
      <p:nvGrpSpPr>
        <p:cNvPr id="1" name=""/>
        <p:cNvGrpSpPr/>
        <p:nvPr/>
      </p:nvGrpSpPr>
      <p:grpSpPr>
        <a:xfrm>
          <a:off x="0" y="0"/>
          <a:ext cx="0" cy="0"/>
          <a:chOff x="0" y="0"/>
          <a:chExt cx="0" cy="0"/>
        </a:xfrm>
      </p:grpSpPr>
      <p:sp>
        <p:nvSpPr>
          <p:cNvPr id="26" name="Лінія"/>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7" name="Лінія"/>
          <p:cNvSpPr/>
          <p:nvPr/>
        </p:nvSpPr>
        <p:spPr>
          <a:xfrm>
            <a:off x="952500" y="12801600"/>
            <a:ext cx="22498974"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8" name="Лінія"/>
          <p:cNvSpPr/>
          <p:nvPr/>
        </p:nvSpPr>
        <p:spPr>
          <a:xfrm>
            <a:off x="952500" y="9321800"/>
            <a:ext cx="22500035"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9" name="Лінія"/>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0" name="Це зразок тексту"/>
          <p:cNvSpPr txBox="1"/>
          <p:nvPr>
            <p:ph type="body" sz="quarter" idx="21"/>
          </p:nvPr>
        </p:nvSpPr>
        <p:spPr>
          <a:xfrm>
            <a:off x="952500" y="8610600"/>
            <a:ext cx="13500100" cy="635000"/>
          </a:xfrm>
          <a:prstGeom prst="rect">
            <a:avLst/>
          </a:prstGeom>
        </p:spPr>
        <p:txBody>
          <a:bodyPr>
            <a:spAutoFit/>
          </a:bodyPr>
          <a:lstStyle>
            <a:lvl1pPr marL="0" indent="0">
              <a:lnSpc>
                <a:spcPct val="110000"/>
              </a:lnSpc>
              <a:spcBef>
                <a:spcPts val="0"/>
              </a:spcBef>
              <a:buClrTx/>
              <a:buSzTx/>
              <a:buFontTx/>
              <a:buNone/>
              <a:defRPr i="1" sz="3200"/>
            </a:lvl1pPr>
          </a:lstStyle>
          <a:p>
            <a:pPr/>
            <a:r>
              <a:t>Це зразок тексту</a:t>
            </a:r>
          </a:p>
        </p:txBody>
      </p:sp>
      <p:sp>
        <p:nvSpPr>
          <p:cNvPr id="31" name="Чорно-біле фото Зеландського мосту в Нідерландах"/>
          <p:cNvSpPr/>
          <p:nvPr>
            <p:ph type="pic" idx="22"/>
          </p:nvPr>
        </p:nvSpPr>
        <p:spPr>
          <a:xfrm>
            <a:off x="952500" y="-1460500"/>
            <a:ext cx="22479000" cy="13893800"/>
          </a:xfrm>
          <a:prstGeom prst="rect">
            <a:avLst/>
          </a:prstGeom>
          <a:ln w="9525">
            <a:round/>
          </a:ln>
        </p:spPr>
        <p:txBody>
          <a:bodyPr lIns="91439" tIns="45719" rIns="91439" bIns="45719" anchor="t">
            <a:noAutofit/>
          </a:bodyPr>
          <a:lstStyle/>
          <a:p>
            <a:pPr/>
          </a:p>
        </p:txBody>
      </p:sp>
      <p:sp>
        <p:nvSpPr>
          <p:cNvPr id="32" name="Текст назви"/>
          <p:cNvSpPr txBox="1"/>
          <p:nvPr>
            <p:ph type="title"/>
          </p:nvPr>
        </p:nvSpPr>
        <p:spPr>
          <a:xfrm>
            <a:off x="952500" y="9398000"/>
            <a:ext cx="13500100" cy="3340100"/>
          </a:xfrm>
          <a:prstGeom prst="rect">
            <a:avLst/>
          </a:prstGeom>
        </p:spPr>
        <p:txBody>
          <a:bodyPr/>
          <a:lstStyle>
            <a:lvl1pPr algn="l"/>
          </a:lstStyle>
          <a:p>
            <a:pPr/>
            <a:r>
              <a:t>Текст назви</a:t>
            </a:r>
          </a:p>
        </p:txBody>
      </p:sp>
      <p:sp>
        <p:nvSpPr>
          <p:cNvPr id="33" name="Основний текст, рівень 1…"/>
          <p:cNvSpPr txBox="1"/>
          <p:nvPr>
            <p:ph type="body" sz="quarter" idx="1"/>
          </p:nvPr>
        </p:nvSpPr>
        <p:spPr>
          <a:xfrm>
            <a:off x="15532100" y="9398000"/>
            <a:ext cx="7950200" cy="3340100"/>
          </a:xfrm>
          <a:prstGeom prst="rect">
            <a:avLst/>
          </a:prstGeom>
        </p:spPr>
        <p:txBody>
          <a:bodyPr/>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3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Назва — по центру">
    <p:spTree>
      <p:nvGrpSpPr>
        <p:cNvPr id="1" name=""/>
        <p:cNvGrpSpPr/>
        <p:nvPr/>
      </p:nvGrpSpPr>
      <p:grpSpPr>
        <a:xfrm>
          <a:off x="0" y="0"/>
          <a:ext cx="0" cy="0"/>
          <a:chOff x="0" y="0"/>
          <a:chExt cx="0" cy="0"/>
        </a:xfrm>
      </p:grpSpPr>
      <p:sp>
        <p:nvSpPr>
          <p:cNvPr id="41" name="Текст назви"/>
          <p:cNvSpPr txBox="1"/>
          <p:nvPr>
            <p:ph type="title"/>
          </p:nvPr>
        </p:nvSpPr>
        <p:spPr>
          <a:xfrm>
            <a:off x="952500" y="5194300"/>
            <a:ext cx="22479000" cy="3340100"/>
          </a:xfrm>
          <a:prstGeom prst="rect">
            <a:avLst/>
          </a:prstGeom>
        </p:spPr>
        <p:txBody>
          <a:bodyPr/>
          <a:lstStyle/>
          <a:p>
            <a:pPr/>
            <a:r>
              <a:t>Текст назви</a:t>
            </a:r>
          </a:p>
        </p:txBody>
      </p:sp>
      <p:sp>
        <p:nvSpPr>
          <p:cNvPr id="4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Фото (вертикально)">
    <p:spTree>
      <p:nvGrpSpPr>
        <p:cNvPr id="1" name=""/>
        <p:cNvGrpSpPr/>
        <p:nvPr/>
      </p:nvGrpSpPr>
      <p:grpSpPr>
        <a:xfrm>
          <a:off x="0" y="0"/>
          <a:ext cx="0" cy="0"/>
          <a:chOff x="0" y="0"/>
          <a:chExt cx="0" cy="0"/>
        </a:xfrm>
      </p:grpSpPr>
      <p:sp>
        <p:nvSpPr>
          <p:cNvPr id="49" name="Лінія"/>
          <p:cNvSpPr/>
          <p:nvPr/>
        </p:nvSpPr>
        <p:spPr>
          <a:xfrm>
            <a:off x="952500" y="6858000"/>
            <a:ext cx="10643200"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0" name="Лінія"/>
          <p:cNvSpPr/>
          <p:nvPr/>
        </p:nvSpPr>
        <p:spPr>
          <a:xfrm>
            <a:off x="952500" y="3898900"/>
            <a:ext cx="10643093"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1" name="Це зразок тексту"/>
          <p:cNvSpPr txBox="1"/>
          <p:nvPr>
            <p:ph type="body" sz="quarter" idx="21"/>
          </p:nvPr>
        </p:nvSpPr>
        <p:spPr>
          <a:xfrm>
            <a:off x="952500" y="3124200"/>
            <a:ext cx="10642600" cy="635000"/>
          </a:xfrm>
          <a:prstGeom prst="rect">
            <a:avLst/>
          </a:prstGeom>
        </p:spPr>
        <p:txBody>
          <a:bodyPr anchor="b">
            <a:spAutoFit/>
          </a:bodyPr>
          <a:lstStyle>
            <a:lvl1pPr marL="0" indent="0">
              <a:lnSpc>
                <a:spcPct val="110000"/>
              </a:lnSpc>
              <a:spcBef>
                <a:spcPts val="0"/>
              </a:spcBef>
              <a:buClrTx/>
              <a:buSzTx/>
              <a:buFontTx/>
              <a:buNone/>
              <a:defRPr i="1" sz="3200"/>
            </a:lvl1pPr>
          </a:lstStyle>
          <a:p>
            <a:pPr/>
            <a:r>
              <a:t>Це зразок тексту</a:t>
            </a:r>
          </a:p>
        </p:txBody>
      </p:sp>
      <p:sp>
        <p:nvSpPr>
          <p:cNvPr id="52" name="Чорно-біле фото нижньої частини мосту через річку та проти неба "/>
          <p:cNvSpPr/>
          <p:nvPr>
            <p:ph type="pic" idx="22"/>
          </p:nvPr>
        </p:nvSpPr>
        <p:spPr>
          <a:xfrm>
            <a:off x="12534900" y="-1651000"/>
            <a:ext cx="10799069" cy="15824200"/>
          </a:xfrm>
          <a:prstGeom prst="rect">
            <a:avLst/>
          </a:prstGeom>
          <a:ln w="9525">
            <a:round/>
          </a:ln>
        </p:spPr>
        <p:txBody>
          <a:bodyPr lIns="91439" tIns="45719" rIns="91439" bIns="45719" anchor="t">
            <a:noAutofit/>
          </a:bodyPr>
          <a:lstStyle/>
          <a:p>
            <a:pPr/>
          </a:p>
        </p:txBody>
      </p:sp>
      <p:sp>
        <p:nvSpPr>
          <p:cNvPr id="53" name="Текст назви"/>
          <p:cNvSpPr txBox="1"/>
          <p:nvPr>
            <p:ph type="title"/>
          </p:nvPr>
        </p:nvSpPr>
        <p:spPr>
          <a:xfrm>
            <a:off x="952500" y="3975100"/>
            <a:ext cx="10642600" cy="2806700"/>
          </a:xfrm>
          <a:prstGeom prst="rect">
            <a:avLst/>
          </a:prstGeom>
        </p:spPr>
        <p:txBody>
          <a:bodyPr/>
          <a:lstStyle>
            <a:lvl1pPr algn="l">
              <a:defRPr sz="7800"/>
            </a:lvl1pPr>
          </a:lstStyle>
          <a:p>
            <a:pPr/>
            <a:r>
              <a:t>Текст назви</a:t>
            </a:r>
          </a:p>
        </p:txBody>
      </p:sp>
      <p:sp>
        <p:nvSpPr>
          <p:cNvPr id="54" name="Основний текст, рівень 1…"/>
          <p:cNvSpPr txBox="1"/>
          <p:nvPr>
            <p:ph type="body" sz="quarter" idx="1"/>
          </p:nvPr>
        </p:nvSpPr>
        <p:spPr>
          <a:xfrm>
            <a:off x="952500" y="7086600"/>
            <a:ext cx="10642600" cy="5638800"/>
          </a:xfrm>
          <a:prstGeom prst="rect">
            <a:avLst/>
          </a:prstGeom>
        </p:spPr>
        <p:txBody>
          <a:bodyPr anchor="t"/>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5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зверху)">
    <p:spTree>
      <p:nvGrpSpPr>
        <p:cNvPr id="1" name=""/>
        <p:cNvGrpSpPr/>
        <p:nvPr/>
      </p:nvGrpSpPr>
      <p:grpSpPr>
        <a:xfrm>
          <a:off x="0" y="0"/>
          <a:ext cx="0" cy="0"/>
          <a:chOff x="0" y="0"/>
          <a:chExt cx="0" cy="0"/>
        </a:xfrm>
      </p:grpSpPr>
      <p:sp>
        <p:nvSpPr>
          <p:cNvPr id="62" name="Текст назви"/>
          <p:cNvSpPr txBox="1"/>
          <p:nvPr>
            <p:ph type="title"/>
          </p:nvPr>
        </p:nvSpPr>
        <p:spPr>
          <a:prstGeom prst="rect">
            <a:avLst/>
          </a:prstGeom>
        </p:spPr>
        <p:txBody>
          <a:bodyPr/>
          <a:lstStyle/>
          <a:p>
            <a:pPr/>
            <a:r>
              <a:t>Текст назви</a:t>
            </a:r>
          </a:p>
        </p:txBody>
      </p:sp>
      <p:sp>
        <p:nvSpPr>
          <p:cNvPr id="6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і маркери">
    <p:spTree>
      <p:nvGrpSpPr>
        <p:cNvPr id="1" name=""/>
        <p:cNvGrpSpPr/>
        <p:nvPr/>
      </p:nvGrpSpPr>
      <p:grpSpPr>
        <a:xfrm>
          <a:off x="0" y="0"/>
          <a:ext cx="0" cy="0"/>
          <a:chOff x="0" y="0"/>
          <a:chExt cx="0" cy="0"/>
        </a:xfrm>
      </p:grpSpPr>
      <p:sp>
        <p:nvSpPr>
          <p:cNvPr id="70" name="Лінія"/>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71" name="Лінія"/>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72" name="Текст назви"/>
          <p:cNvSpPr txBox="1"/>
          <p:nvPr>
            <p:ph type="title"/>
          </p:nvPr>
        </p:nvSpPr>
        <p:spPr>
          <a:prstGeom prst="rect">
            <a:avLst/>
          </a:prstGeom>
        </p:spPr>
        <p:txBody>
          <a:bodyPr/>
          <a:lstStyle/>
          <a:p>
            <a:pPr/>
            <a:r>
              <a:t>Текст назви</a:t>
            </a:r>
          </a:p>
        </p:txBody>
      </p:sp>
      <p:sp>
        <p:nvSpPr>
          <p:cNvPr id="73" name="Основний текст, рівень 1…"/>
          <p:cNvSpPr txBox="1"/>
          <p:nvPr>
            <p:ph type="body" idx="1"/>
          </p:nvPr>
        </p:nvSpPr>
        <p:spPr>
          <a:prstGeom prst="rect">
            <a:avLst/>
          </a:prstGeom>
        </p:spPr>
        <p:txBody>
          <a:body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7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маркери і фото">
    <p:spTree>
      <p:nvGrpSpPr>
        <p:cNvPr id="1" name=""/>
        <p:cNvGrpSpPr/>
        <p:nvPr/>
      </p:nvGrpSpPr>
      <p:grpSpPr>
        <a:xfrm>
          <a:off x="0" y="0"/>
          <a:ext cx="0" cy="0"/>
          <a:chOff x="0" y="0"/>
          <a:chExt cx="0" cy="0"/>
        </a:xfrm>
      </p:grpSpPr>
      <p:sp>
        <p:nvSpPr>
          <p:cNvPr id="81" name="Лінія"/>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82" name="Лінія"/>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83" name="Чорно-біле фото нижньої частини мосту через річку та проти неба "/>
          <p:cNvSpPr/>
          <p:nvPr>
            <p:ph type="pic" idx="21"/>
          </p:nvPr>
        </p:nvSpPr>
        <p:spPr>
          <a:xfrm>
            <a:off x="12636500" y="-2413000"/>
            <a:ext cx="11024412" cy="16154400"/>
          </a:xfrm>
          <a:prstGeom prst="rect">
            <a:avLst/>
          </a:prstGeom>
          <a:ln w="9525">
            <a:round/>
          </a:ln>
        </p:spPr>
        <p:txBody>
          <a:bodyPr lIns="91439" tIns="45719" rIns="91439" bIns="45719" anchor="t">
            <a:noAutofit/>
          </a:bodyPr>
          <a:lstStyle/>
          <a:p>
            <a:pPr/>
          </a:p>
        </p:txBody>
      </p:sp>
      <p:sp>
        <p:nvSpPr>
          <p:cNvPr id="84" name="Текст назви"/>
          <p:cNvSpPr txBox="1"/>
          <p:nvPr>
            <p:ph type="title"/>
          </p:nvPr>
        </p:nvSpPr>
        <p:spPr>
          <a:prstGeom prst="rect">
            <a:avLst/>
          </a:prstGeom>
        </p:spPr>
        <p:txBody>
          <a:bodyPr/>
          <a:lstStyle/>
          <a:p>
            <a:pPr/>
            <a:r>
              <a:t>Текст назви</a:t>
            </a:r>
          </a:p>
        </p:txBody>
      </p:sp>
      <p:sp>
        <p:nvSpPr>
          <p:cNvPr id="85" name="Основний текст, рівень 1…"/>
          <p:cNvSpPr txBox="1"/>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8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маркери й відео наживо (малий)">
    <p:spTree>
      <p:nvGrpSpPr>
        <p:cNvPr id="1" name=""/>
        <p:cNvGrpSpPr/>
        <p:nvPr/>
      </p:nvGrpSpPr>
      <p:grpSpPr>
        <a:xfrm>
          <a:off x="0" y="0"/>
          <a:ext cx="0" cy="0"/>
          <a:chOff x="0" y="0"/>
          <a:chExt cx="0" cy="0"/>
        </a:xfrm>
      </p:grpSpPr>
      <p:sp>
        <p:nvSpPr>
          <p:cNvPr id="93" name="Лінія"/>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94" name="Лінія"/>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95" name="Текст назви"/>
          <p:cNvSpPr txBox="1"/>
          <p:nvPr>
            <p:ph type="title"/>
          </p:nvPr>
        </p:nvSpPr>
        <p:spPr>
          <a:prstGeom prst="rect">
            <a:avLst/>
          </a:prstGeom>
        </p:spPr>
        <p:txBody>
          <a:bodyPr/>
          <a:lstStyle/>
          <a:p>
            <a:pPr/>
            <a:r>
              <a:t>Текст назви</a:t>
            </a:r>
          </a:p>
        </p:txBody>
      </p:sp>
      <p:sp>
        <p:nvSpPr>
          <p:cNvPr id="96" name="Основний текст, рівень 1…"/>
          <p:cNvSpPr txBox="1"/>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9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маркери й відео наживо (великий)">
    <p:spTree>
      <p:nvGrpSpPr>
        <p:cNvPr id="1" name=""/>
        <p:cNvGrpSpPr/>
        <p:nvPr/>
      </p:nvGrpSpPr>
      <p:grpSpPr>
        <a:xfrm>
          <a:off x="0" y="0"/>
          <a:ext cx="0" cy="0"/>
          <a:chOff x="0" y="0"/>
          <a:chExt cx="0" cy="0"/>
        </a:xfrm>
      </p:grpSpPr>
      <p:sp>
        <p:nvSpPr>
          <p:cNvPr id="104" name="Лінія"/>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05" name="Лінія"/>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06" name="Текст назви"/>
          <p:cNvSpPr txBox="1"/>
          <p:nvPr>
            <p:ph type="title"/>
          </p:nvPr>
        </p:nvSpPr>
        <p:spPr>
          <a:prstGeom prst="rect">
            <a:avLst/>
          </a:prstGeom>
        </p:spPr>
        <p:txBody>
          <a:bodyPr/>
          <a:lstStyle/>
          <a:p>
            <a:pPr/>
            <a:r>
              <a:t>Текст назви</a:t>
            </a:r>
          </a:p>
        </p:txBody>
      </p:sp>
      <p:sp>
        <p:nvSpPr>
          <p:cNvPr id="107" name="Основний текст, рівень 1…"/>
          <p:cNvSpPr txBox="1"/>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10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Лінія"/>
          <p:cNvSpPr/>
          <p:nvPr/>
        </p:nvSpPr>
        <p:spPr>
          <a:xfrm>
            <a:off x="952500" y="30607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Лінія"/>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4" name="Текст назви"/>
          <p:cNvSpPr txBox="1"/>
          <p:nvPr>
            <p:ph type="title"/>
          </p:nvPr>
        </p:nvSpPr>
        <p:spPr>
          <a:xfrm>
            <a:off x="952500" y="1143000"/>
            <a:ext cx="22479000" cy="1663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Текст назви</a:t>
            </a:r>
          </a:p>
        </p:txBody>
      </p:sp>
      <p:sp>
        <p:nvSpPr>
          <p:cNvPr id="5" name="Основний текст, рівень 1…"/>
          <p:cNvSpPr txBox="1"/>
          <p:nvPr>
            <p:ph type="body" idx="1"/>
          </p:nvPr>
        </p:nvSpPr>
        <p:spPr>
          <a:xfrm>
            <a:off x="952500" y="3695700"/>
            <a:ext cx="22479000" cy="857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6" name="Номер слайда"/>
          <p:cNvSpPr txBox="1"/>
          <p:nvPr>
            <p:ph type="sldNum" sz="quarter" idx="2"/>
          </p:nvPr>
        </p:nvSpPr>
        <p:spPr>
          <a:xfrm>
            <a:off x="11976100" y="13017500"/>
            <a:ext cx="419100" cy="508000"/>
          </a:xfrm>
          <a:prstGeom prst="rect">
            <a:avLst/>
          </a:prstGeom>
          <a:ln w="12700">
            <a:miter lim="400000"/>
          </a:ln>
        </p:spPr>
        <p:txBody>
          <a:bodyPr wrap="none" lIns="50800" tIns="50800" rIns="50800" bIns="50800">
            <a:spAutoFit/>
          </a:bodyPr>
          <a:lstStyle>
            <a:lvl1pPr algn="ctr">
              <a:spcBef>
                <a:spcPts val="0"/>
              </a:spcBef>
              <a:defRPr sz="24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Georgia"/>
        </a:defRPr>
      </a:lvl1pPr>
      <a:lvl2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Georgia"/>
        </a:defRPr>
      </a:lvl2pPr>
      <a:lvl3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Georgia"/>
        </a:defRPr>
      </a:lvl3pPr>
      <a:lvl4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Georgia"/>
        </a:defRPr>
      </a:lvl4pPr>
      <a:lvl5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Georgia"/>
        </a:defRPr>
      </a:lvl5pPr>
      <a:lvl6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Georgia"/>
        </a:defRPr>
      </a:lvl6pPr>
      <a:lvl7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Georgia"/>
        </a:defRPr>
      </a:lvl7pPr>
      <a:lvl8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Georgia"/>
        </a:defRPr>
      </a:lvl8pPr>
      <a:lvl9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mn-lt"/>
          <a:ea typeface="+mn-ea"/>
          <a:cs typeface="+mn-cs"/>
          <a:sym typeface="Georgia"/>
        </a:defRPr>
      </a:lvl9pPr>
    </p:titleStyle>
    <p:bodyStyle>
      <a:lvl1pPr marL="6096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1pPr>
      <a:lvl2pPr marL="12192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2pPr>
      <a:lvl3pPr marL="18288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3pPr>
      <a:lvl4pPr marL="24384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4pPr>
      <a:lvl5pPr marL="30480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5pPr>
      <a:lvl6pPr marL="36576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6pPr>
      <a:lvl7pPr marL="42672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7pPr>
      <a:lvl8pPr marL="48768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8pPr>
      <a:lvl9pPr marL="54864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 Id="rId3"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 Id="rId3" Type="http://schemas.openxmlformats.org/officeDocument/2006/relationships/image" Target="../media/image6.png"/><Relationship Id="rId4" Type="http://schemas.openxmlformats.org/officeDocument/2006/relationships/image" Target="../media/image3.jpeg"/><Relationship Id="rId5"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Феномен бароко. Специфічні риси стилю"/>
          <p:cNvSpPr txBox="1"/>
          <p:nvPr>
            <p:ph type="ctrTitle"/>
          </p:nvPr>
        </p:nvSpPr>
        <p:spPr>
          <a:prstGeom prst="rect">
            <a:avLst/>
          </a:prstGeom>
        </p:spPr>
        <p:txBody>
          <a:bodyPr/>
          <a:lstStyle>
            <a:lvl1pPr defTabSz="792479">
              <a:spcBef>
                <a:spcPts val="2200"/>
              </a:spcBef>
              <a:defRPr sz="9407"/>
            </a:lvl1pPr>
          </a:lstStyle>
          <a:p>
            <a:pPr/>
            <a:r>
              <a:t>Феномен бароко. Специфічні риси стилю</a:t>
            </a:r>
          </a:p>
        </p:txBody>
      </p:sp>
      <p:sp>
        <p:nvSpPr>
          <p:cNvPr id="160" name="Підготувала Марія Клевчук"/>
          <p:cNvSpPr txBox="1"/>
          <p:nvPr>
            <p:ph type="subTitle" sz="quarter" idx="1"/>
          </p:nvPr>
        </p:nvSpPr>
        <p:spPr>
          <a:prstGeom prst="rect">
            <a:avLst/>
          </a:prstGeom>
        </p:spPr>
        <p:txBody>
          <a:bodyPr/>
          <a:lstStyle/>
          <a:p>
            <a:pPr/>
            <a:r>
              <a:t>Підготувала Марія Клевчук</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Дякую за увагу!"/>
          <p:cNvSpPr txBox="1"/>
          <p:nvPr>
            <p:ph type="title"/>
          </p:nvPr>
        </p:nvSpPr>
        <p:spPr>
          <a:prstGeom prst="rect">
            <a:avLst/>
          </a:prstGeom>
        </p:spPr>
        <p:txBody>
          <a:bodyPr/>
          <a:lstStyle>
            <a:lvl1pPr>
              <a:defRPr sz="17800"/>
            </a:lvl1pPr>
          </a:lstStyle>
          <a:p>
            <a:pPr/>
            <a:r>
              <a:t>Дякую за увагу!</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Визначення бароко"/>
          <p:cNvSpPr txBox="1"/>
          <p:nvPr>
            <p:ph type="title"/>
          </p:nvPr>
        </p:nvSpPr>
        <p:spPr>
          <a:prstGeom prst="rect">
            <a:avLst/>
          </a:prstGeom>
        </p:spPr>
        <p:txBody>
          <a:bodyPr/>
          <a:lstStyle/>
          <a:p>
            <a:pPr/>
            <a:r>
              <a:t>Визначення бароко</a:t>
            </a:r>
          </a:p>
        </p:txBody>
      </p:sp>
      <p:sp>
        <p:nvSpPr>
          <p:cNvPr id="163" name="Бароко - стиль у європейському мистецтві (живописі, скульптурі, музиці, літературі) та архітектурі, який виник у 80-90-х роках XVI століття.…"/>
          <p:cNvSpPr txBox="1"/>
          <p:nvPr>
            <p:ph type="body" idx="1"/>
          </p:nvPr>
        </p:nvSpPr>
        <p:spPr>
          <a:prstGeom prst="rect">
            <a:avLst/>
          </a:prstGeom>
        </p:spPr>
        <p:txBody>
          <a:bodyPr/>
          <a:lstStyle/>
          <a:p>
            <a:pPr/>
            <a:r>
              <a:t>Бароко - стиль у європейському мистецтві (живописі, скульптурі, музиці, літературі) та архітектурі, який виник у 80-90-х роках XVI століття. </a:t>
            </a:r>
          </a:p>
          <a:p>
            <a:pPr/>
            <a:r>
              <a:t>Термін пішов від італійської (дивний, химерний), або ж португальської (перлина неправильної форми).</a:t>
            </a:r>
          </a:p>
          <a:p>
            <a:pPr/>
            <a:r>
              <a:t>Країна походження стилю - Італія.</a:t>
            </a:r>
          </a:p>
          <a:p>
            <a:pPr/>
            <a:r>
              <a:t>Бароко - символ збереження католицизму в країнах Європи.</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Походження бароко"/>
          <p:cNvSpPr txBox="1"/>
          <p:nvPr>
            <p:ph type="title"/>
          </p:nvPr>
        </p:nvSpPr>
        <p:spPr>
          <a:prstGeom prst="rect">
            <a:avLst/>
          </a:prstGeom>
        </p:spPr>
        <p:txBody>
          <a:bodyPr/>
          <a:lstStyle/>
          <a:p>
            <a:pPr/>
            <a:r>
              <a:t>Походження бароко</a:t>
            </a:r>
          </a:p>
        </p:txBody>
      </p:sp>
      <p:sp>
        <p:nvSpPr>
          <p:cNvPr id="166" name="Перші тенденції бароко з’являються у творчості італійця Мікеланджело Буонаротті. Рання його творчість у стилі високого Відродження, а вже у його пізній творчості проявляються перші прояви барокового мистецтва."/>
          <p:cNvSpPr txBox="1"/>
          <p:nvPr>
            <p:ph type="body" sz="half" idx="1"/>
          </p:nvPr>
        </p:nvSpPr>
        <p:spPr>
          <a:xfrm>
            <a:off x="1947765" y="3512475"/>
            <a:ext cx="12195889" cy="8572501"/>
          </a:xfrm>
          <a:prstGeom prst="rect">
            <a:avLst/>
          </a:prstGeom>
        </p:spPr>
        <p:txBody>
          <a:bodyPr/>
          <a:lstStyle>
            <a:lvl1pPr marL="0" indent="0">
              <a:buClrTx/>
              <a:buSzTx/>
              <a:buFontTx/>
              <a:buNone/>
            </a:lvl1pPr>
          </a:lstStyle>
          <a:p>
            <a:pPr/>
            <a:r>
              <a:t>Перші тенденції бароко з’являються у творчості італійця Мікеланджело Буонаротті. Рання його творчість у стилі високого Відродження, а вже у його пізній творчості проявляються перші прояви барокового мистецтва. </a:t>
            </a:r>
          </a:p>
        </p:txBody>
      </p:sp>
      <p:grpSp>
        <p:nvGrpSpPr>
          <p:cNvPr id="169" name="Зображення"/>
          <p:cNvGrpSpPr/>
          <p:nvPr/>
        </p:nvGrpSpPr>
        <p:grpSpPr>
          <a:xfrm>
            <a:off x="15944332" y="3672595"/>
            <a:ext cx="6559376" cy="7616412"/>
            <a:chOff x="0" y="0"/>
            <a:chExt cx="6559374" cy="7616411"/>
          </a:xfrm>
        </p:grpSpPr>
        <p:pic>
          <p:nvPicPr>
            <p:cNvPr id="168" name="Зображення" descr="Зображення"/>
            <p:cNvPicPr>
              <a:picLocks noChangeAspect="1"/>
            </p:cNvPicPr>
            <p:nvPr/>
          </p:nvPicPr>
          <p:blipFill>
            <a:blip r:embed="rId2">
              <a:extLst/>
            </a:blip>
            <a:stretch>
              <a:fillRect/>
            </a:stretch>
          </p:blipFill>
          <p:spPr>
            <a:xfrm>
              <a:off x="127000" y="88900"/>
              <a:ext cx="6305375" cy="7286212"/>
            </a:xfrm>
            <a:prstGeom prst="rect">
              <a:avLst/>
            </a:prstGeom>
            <a:ln>
              <a:noFill/>
            </a:ln>
            <a:effectLst/>
          </p:spPr>
        </p:pic>
        <p:pic>
          <p:nvPicPr>
            <p:cNvPr id="167" name="Зображення" descr="Зображення"/>
            <p:cNvPicPr>
              <a:picLocks noChangeAspect="0"/>
            </p:cNvPicPr>
            <p:nvPr/>
          </p:nvPicPr>
          <p:blipFill>
            <a:blip r:embed="rId3">
              <a:extLst/>
            </a:blip>
            <a:stretch>
              <a:fillRect/>
            </a:stretch>
          </p:blipFill>
          <p:spPr>
            <a:xfrm>
              <a:off x="0" y="0"/>
              <a:ext cx="6559375" cy="7616412"/>
            </a:xfrm>
            <a:prstGeom prst="rect">
              <a:avLst/>
            </a:prstGeom>
            <a:effectLst/>
          </p:spPr>
        </p:pic>
      </p:grpSp>
      <p:sp>
        <p:nvSpPr>
          <p:cNvPr id="170" name="1475-1564"/>
          <p:cNvSpPr txBox="1"/>
          <p:nvPr/>
        </p:nvSpPr>
        <p:spPr>
          <a:xfrm>
            <a:off x="17791138" y="11127458"/>
            <a:ext cx="2865761"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1475-1564</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Які прояви бароко у творчості Буонаротті?"/>
          <p:cNvSpPr txBox="1"/>
          <p:nvPr>
            <p:ph type="title"/>
          </p:nvPr>
        </p:nvSpPr>
        <p:spPr>
          <a:prstGeom prst="rect">
            <a:avLst/>
          </a:prstGeom>
        </p:spPr>
        <p:txBody>
          <a:bodyPr/>
          <a:lstStyle>
            <a:lvl1pPr defTabSz="742950">
              <a:spcBef>
                <a:spcPts val="2000"/>
              </a:spcBef>
              <a:defRPr sz="8820"/>
            </a:lvl1pPr>
          </a:lstStyle>
          <a:p>
            <a:pPr/>
            <a:r>
              <a:t>Які прояви бароко у творчості Буонаротті?</a:t>
            </a:r>
          </a:p>
        </p:txBody>
      </p:sp>
      <p:sp>
        <p:nvSpPr>
          <p:cNvPr id="173" name="Використання карнизів;…"/>
          <p:cNvSpPr txBox="1"/>
          <p:nvPr>
            <p:ph type="body" sz="half" idx="1"/>
          </p:nvPr>
        </p:nvSpPr>
        <p:spPr>
          <a:xfrm>
            <a:off x="952500" y="3695700"/>
            <a:ext cx="10320324" cy="8572500"/>
          </a:xfrm>
          <a:prstGeom prst="rect">
            <a:avLst/>
          </a:prstGeom>
        </p:spPr>
        <p:txBody>
          <a:bodyPr/>
          <a:lstStyle/>
          <a:p>
            <a:pPr marL="0" indent="0" defTabSz="685165">
              <a:spcBef>
                <a:spcPts val="2800"/>
              </a:spcBef>
              <a:buClrTx/>
              <a:buSzTx/>
              <a:buFontTx/>
              <a:buNone/>
              <a:defRPr sz="4150"/>
            </a:pPr>
            <a:r>
              <a:t>Використання карнизів;</a:t>
            </a:r>
          </a:p>
          <a:p>
            <a:pPr marL="0" indent="0" defTabSz="685165">
              <a:spcBef>
                <a:spcPts val="2800"/>
              </a:spcBef>
              <a:buClrTx/>
              <a:buSzTx/>
              <a:buFontTx/>
              <a:buNone/>
              <a:defRPr sz="4150"/>
            </a:pPr>
            <a:r>
              <a:t>Двоярусна композиція;</a:t>
            </a:r>
          </a:p>
          <a:p>
            <a:pPr marL="0" indent="0" defTabSz="685165">
              <a:spcBef>
                <a:spcPts val="2800"/>
              </a:spcBef>
              <a:buClrTx/>
              <a:buSzTx/>
              <a:buFontTx/>
              <a:buNone/>
              <a:defRPr sz="4150"/>
            </a:pPr>
            <a:r>
              <a:t>Подвоєна колон та пілястр;</a:t>
            </a:r>
          </a:p>
          <a:p>
            <a:pPr marL="0" indent="0" defTabSz="685165">
              <a:spcBef>
                <a:spcPts val="2800"/>
              </a:spcBef>
              <a:buClrTx/>
              <a:buSzTx/>
              <a:buFontTx/>
              <a:buNone/>
              <a:defRPr sz="4150"/>
            </a:pPr>
            <a:r>
              <a:t>Розкішне оздоблення капітелю; </a:t>
            </a:r>
          </a:p>
          <a:p>
            <a:pPr marL="0" indent="0" defTabSz="685165">
              <a:spcBef>
                <a:spcPts val="2800"/>
              </a:spcBef>
              <a:buClrTx/>
              <a:buSzTx/>
              <a:buFontTx/>
              <a:buNone/>
              <a:defRPr sz="4150"/>
            </a:pPr>
            <a:r>
              <a:t>Тіснява архітектурних/рельєфних зображень (надмірні)</a:t>
            </a:r>
          </a:p>
          <a:p>
            <a:pPr marL="0" indent="0" defTabSz="685165">
              <a:spcBef>
                <a:spcPts val="2800"/>
              </a:spcBef>
              <a:buClrTx/>
              <a:buSzTx/>
              <a:buFontTx/>
              <a:buNone/>
              <a:defRPr sz="4150"/>
            </a:pPr>
            <a:r>
              <a:t>Велетенські форми;</a:t>
            </a:r>
          </a:p>
          <a:p>
            <a:pPr marL="0" indent="0" defTabSz="685165">
              <a:spcBef>
                <a:spcPts val="2800"/>
              </a:spcBef>
              <a:buClrTx/>
              <a:buSzTx/>
              <a:buFontTx/>
              <a:buNone/>
              <a:defRPr sz="4150"/>
            </a:pPr>
            <a:r>
              <a:t>Завитки (вилюти) - головна визитівка бароко.</a:t>
            </a:r>
          </a:p>
        </p:txBody>
      </p:sp>
      <p:grpSp>
        <p:nvGrpSpPr>
          <p:cNvPr id="176" name="Зображення"/>
          <p:cNvGrpSpPr/>
          <p:nvPr/>
        </p:nvGrpSpPr>
        <p:grpSpPr>
          <a:xfrm>
            <a:off x="16142884" y="3165465"/>
            <a:ext cx="7285588" cy="10137414"/>
            <a:chOff x="0" y="0"/>
            <a:chExt cx="7285587" cy="10137413"/>
          </a:xfrm>
        </p:grpSpPr>
        <p:pic>
          <p:nvPicPr>
            <p:cNvPr id="175" name="Зображення" descr="Зображення"/>
            <p:cNvPicPr>
              <a:picLocks noChangeAspect="1"/>
            </p:cNvPicPr>
            <p:nvPr/>
          </p:nvPicPr>
          <p:blipFill>
            <a:blip r:embed="rId2">
              <a:extLst/>
            </a:blip>
            <a:stretch>
              <a:fillRect/>
            </a:stretch>
          </p:blipFill>
          <p:spPr>
            <a:xfrm>
              <a:off x="127000" y="88900"/>
              <a:ext cx="7031588" cy="9807214"/>
            </a:xfrm>
            <a:prstGeom prst="rect">
              <a:avLst/>
            </a:prstGeom>
            <a:ln>
              <a:noFill/>
            </a:ln>
            <a:effectLst/>
          </p:spPr>
        </p:pic>
        <p:pic>
          <p:nvPicPr>
            <p:cNvPr id="174" name="Зображення" descr="Зображення"/>
            <p:cNvPicPr>
              <a:picLocks noChangeAspect="0"/>
            </p:cNvPicPr>
            <p:nvPr/>
          </p:nvPicPr>
          <p:blipFill>
            <a:blip r:embed="rId3">
              <a:extLst/>
            </a:blip>
            <a:stretch>
              <a:fillRect/>
            </a:stretch>
          </p:blipFill>
          <p:spPr>
            <a:xfrm>
              <a:off x="0" y="0"/>
              <a:ext cx="7285588" cy="10137414"/>
            </a:xfrm>
            <a:prstGeom prst="rect">
              <a:avLst/>
            </a:prstGeom>
            <a:effectLst/>
          </p:spPr>
        </p:pic>
      </p:grpSp>
      <p:sp>
        <p:nvSpPr>
          <p:cNvPr id="177" name="Надгробок Джуліано Медічі…"/>
          <p:cNvSpPr txBox="1"/>
          <p:nvPr/>
        </p:nvSpPr>
        <p:spPr>
          <a:xfrm>
            <a:off x="11651892" y="3289300"/>
            <a:ext cx="4238924"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Надгробок Джуліано Медічі </a:t>
            </a:r>
          </a:p>
          <a:p>
            <a:pPr algn="ctr">
              <a:defRPr sz="2400"/>
            </a:pPr>
            <a:r>
              <a:t>(1526-1534 рр.)</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Особливості бароко"/>
          <p:cNvSpPr txBox="1"/>
          <p:nvPr>
            <p:ph type="title"/>
          </p:nvPr>
        </p:nvSpPr>
        <p:spPr>
          <a:prstGeom prst="rect">
            <a:avLst/>
          </a:prstGeom>
        </p:spPr>
        <p:txBody>
          <a:bodyPr/>
          <a:lstStyle/>
          <a:p>
            <a:pPr/>
            <a:r>
              <a:t>Особливості бароко</a:t>
            </a:r>
          </a:p>
        </p:txBody>
      </p:sp>
      <p:sp>
        <p:nvSpPr>
          <p:cNvPr id="180" name="Для бароко притаманна здатність поєднувати непоєднуване - умовність та натуралістичну конкретність, наївну простоту та ускладненість, фантазії та реальності. Барочному стилю властиві зовнішній блиск, парадність, декоративність, театральність, прагнення д"/>
          <p:cNvSpPr txBox="1"/>
          <p:nvPr>
            <p:ph type="body" idx="1"/>
          </p:nvPr>
        </p:nvSpPr>
        <p:spPr>
          <a:prstGeom prst="rect">
            <a:avLst/>
          </a:prstGeom>
        </p:spPr>
        <p:txBody>
          <a:bodyPr/>
          <a:lstStyle/>
          <a:p>
            <a:pPr marL="0" indent="0" defTabSz="759459">
              <a:spcBef>
                <a:spcPts val="3100"/>
              </a:spcBef>
              <a:buClrTx/>
              <a:buSzTx/>
              <a:buFontTx/>
              <a:buNone/>
              <a:defRPr sz="4600"/>
            </a:pPr>
            <a:r>
              <a:t>Для бароко притаманна здатність поєднувати непоєднуване - умовність та натуралістичну конкретність, наївну простоту та ускладненість, фантазії та реальності. Барочному стилю властиві зовнішній блиск, парадність, декоративність, театральність, прагнення до екзотики. Прагнення до помпезності приводило до того, що міські брами ставали античними тріумфальними арками, на ринкових площах зʼявлялись статуї відомих міфологічних героїв. Навіть кондитери робили торти із зображенням міфологічних персонажів.</a:t>
            </a:r>
          </a:p>
          <a:p>
            <a:pPr marL="0" indent="0" defTabSz="759459">
              <a:spcBef>
                <a:spcPts val="3100"/>
              </a:spcBef>
              <a:buClrTx/>
              <a:buSzTx/>
              <a:buFontTx/>
              <a:buNone/>
              <a:defRPr sz="4600"/>
            </a:pPr>
            <a:r>
              <a:t>У бароко відображається протиріччя у людському бутті, які з’являються у періоді Просвітництва. Географічні відкриття та науковий прогрес значно похитнули сталі уявлення про будову світу.</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Основні риси бароко"/>
          <p:cNvSpPr txBox="1"/>
          <p:nvPr>
            <p:ph type="title"/>
          </p:nvPr>
        </p:nvSpPr>
        <p:spPr>
          <a:prstGeom prst="rect">
            <a:avLst/>
          </a:prstGeom>
        </p:spPr>
        <p:txBody>
          <a:bodyPr/>
          <a:lstStyle/>
          <a:p>
            <a:pPr/>
            <a:r>
              <a:t>Основні риси бароко</a:t>
            </a:r>
          </a:p>
        </p:txBody>
      </p:sp>
      <p:sp>
        <p:nvSpPr>
          <p:cNvPr id="183" name="Пишнота;…"/>
          <p:cNvSpPr txBox="1"/>
          <p:nvPr/>
        </p:nvSpPr>
        <p:spPr>
          <a:xfrm>
            <a:off x="1212647" y="3708400"/>
            <a:ext cx="10075243" cy="855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Пишнота;</a:t>
            </a:r>
          </a:p>
          <a:p>
            <a:pPr/>
            <a:r>
              <a:t>Парадність;</a:t>
            </a:r>
          </a:p>
          <a:p>
            <a:pPr/>
            <a:r>
              <a:t>Використання яскравих кольорів;</a:t>
            </a:r>
          </a:p>
          <a:p>
            <a:pPr/>
            <a:r>
              <a:t>Контрасність;</a:t>
            </a:r>
          </a:p>
          <a:p>
            <a:pPr/>
            <a:r>
              <a:t>Світлотіньові контрасти;</a:t>
            </a:r>
          </a:p>
          <a:p>
            <a:pPr/>
            <a:r>
              <a:t>Екстравагантність орнаменту;</a:t>
            </a:r>
          </a:p>
          <a:p>
            <a:pPr/>
            <a:r>
              <a:t>Асиметрія конструкцій</a:t>
            </a:r>
          </a:p>
        </p:txBody>
      </p:sp>
      <p:grpSp>
        <p:nvGrpSpPr>
          <p:cNvPr id="186" name="Зображення"/>
          <p:cNvGrpSpPr/>
          <p:nvPr/>
        </p:nvGrpSpPr>
        <p:grpSpPr>
          <a:xfrm>
            <a:off x="12475157" y="3498035"/>
            <a:ext cx="10724174" cy="7297625"/>
            <a:chOff x="0" y="0"/>
            <a:chExt cx="10724172" cy="7297624"/>
          </a:xfrm>
        </p:grpSpPr>
        <p:pic>
          <p:nvPicPr>
            <p:cNvPr id="185" name="Зображення" descr="Зображення"/>
            <p:cNvPicPr>
              <a:picLocks noChangeAspect="1"/>
            </p:cNvPicPr>
            <p:nvPr/>
          </p:nvPicPr>
          <p:blipFill>
            <a:blip r:embed="rId2">
              <a:extLst/>
            </a:blip>
            <a:stretch>
              <a:fillRect/>
            </a:stretch>
          </p:blipFill>
          <p:spPr>
            <a:xfrm>
              <a:off x="127000" y="88900"/>
              <a:ext cx="10470173" cy="6967425"/>
            </a:xfrm>
            <a:prstGeom prst="rect">
              <a:avLst/>
            </a:prstGeom>
            <a:ln>
              <a:noFill/>
            </a:ln>
            <a:effectLst/>
          </p:spPr>
        </p:pic>
        <p:pic>
          <p:nvPicPr>
            <p:cNvPr id="184" name="Зображення" descr="Зображення"/>
            <p:cNvPicPr>
              <a:picLocks noChangeAspect="0"/>
            </p:cNvPicPr>
            <p:nvPr/>
          </p:nvPicPr>
          <p:blipFill>
            <a:blip r:embed="rId3">
              <a:extLst/>
            </a:blip>
            <a:stretch>
              <a:fillRect/>
            </a:stretch>
          </p:blipFill>
          <p:spPr>
            <a:xfrm>
              <a:off x="0" y="0"/>
              <a:ext cx="10724173" cy="7297625"/>
            </a:xfrm>
            <a:prstGeom prst="rect">
              <a:avLst/>
            </a:prstGeom>
            <a:effectLst/>
          </p:spPr>
        </p:pic>
      </p:grpSp>
      <p:sp>
        <p:nvSpPr>
          <p:cNvPr id="187" name="Сан Карло Алле Кваттро Фонтане,…"/>
          <p:cNvSpPr txBox="1"/>
          <p:nvPr/>
        </p:nvSpPr>
        <p:spPr>
          <a:xfrm>
            <a:off x="12820352" y="10771395"/>
            <a:ext cx="10415067" cy="184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2500"/>
              </a:spcBef>
              <a:defRPr sz="4200"/>
            </a:pPr>
            <a:r>
              <a:t>Сан Карло Алле Кваттро Фонтане,</a:t>
            </a:r>
          </a:p>
          <a:p>
            <a:pPr algn="ctr">
              <a:spcBef>
                <a:spcPts val="2500"/>
              </a:spcBef>
              <a:defRPr sz="4200"/>
            </a:pPr>
            <a:r>
              <a:t>Рим, 1634-1667 рр., Франческо Борроміні.</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Основні риси бароко у мистецтві"/>
          <p:cNvSpPr txBox="1"/>
          <p:nvPr>
            <p:ph type="title"/>
          </p:nvPr>
        </p:nvSpPr>
        <p:spPr>
          <a:prstGeom prst="rect">
            <a:avLst/>
          </a:prstGeom>
        </p:spPr>
        <p:txBody>
          <a:bodyPr/>
          <a:lstStyle/>
          <a:p>
            <a:pPr/>
            <a:r>
              <a:t>Основні риси бароко у мистецтві</a:t>
            </a:r>
          </a:p>
        </p:txBody>
      </p:sp>
      <p:sp>
        <p:nvSpPr>
          <p:cNvPr id="190" name="У бароковій архітектурі панують сильні контрасти обʼємів, перебільшена пластика фасадів, ефекти світлотіні та кольору.…"/>
          <p:cNvSpPr txBox="1"/>
          <p:nvPr>
            <p:ph type="body" idx="1"/>
          </p:nvPr>
        </p:nvSpPr>
        <p:spPr>
          <a:prstGeom prst="rect">
            <a:avLst/>
          </a:prstGeom>
        </p:spPr>
        <p:txBody>
          <a:bodyPr/>
          <a:lstStyle/>
          <a:p>
            <a:pPr marL="0" indent="0">
              <a:buClrTx/>
              <a:buSzTx/>
              <a:buFontTx/>
              <a:buNone/>
            </a:pPr>
            <a:r>
              <a:t>У бароковій </a:t>
            </a:r>
            <a:r>
              <a:rPr u="sng"/>
              <a:t>архітектурі</a:t>
            </a:r>
            <a:r>
              <a:t> панують сильні контрасти обʼємів, перебільшена пластика фасадів, ефекти світлотіні та кольору.</a:t>
            </a:r>
          </a:p>
          <a:p>
            <a:pPr marL="0" indent="0">
              <a:buClrTx/>
              <a:buSzTx/>
              <a:buFontTx/>
              <a:buNone/>
            </a:pPr>
            <a:r>
              <a:rPr u="sng"/>
              <a:t>Живопис і скульптура</a:t>
            </a:r>
            <a:r>
              <a:t> відзначаються декоративно-театральними композиціями, тонкою розробкою колориту й ефектів освітлення, ускладненою пластикою, парадністю.</a:t>
            </a:r>
          </a:p>
          <a:p>
            <a:pPr marL="0" indent="0">
              <a:buClrTx/>
              <a:buSzTx/>
              <a:buFontTx/>
              <a:buNone/>
            </a:pPr>
            <a:r>
              <a:rPr u="sng"/>
              <a:t>У музиці</a:t>
            </a:r>
            <a:r>
              <a:t> - поява опери, поява вільного поліфонічного стилю (творчість Й.С. Бах, А. Вівальді, Г.Ф. Гендель)</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4" name="Зображення"/>
          <p:cNvGrpSpPr/>
          <p:nvPr/>
        </p:nvGrpSpPr>
        <p:grpSpPr>
          <a:xfrm>
            <a:off x="1281607" y="2498631"/>
            <a:ext cx="11152862" cy="8718738"/>
            <a:chOff x="0" y="0"/>
            <a:chExt cx="11152860" cy="8718736"/>
          </a:xfrm>
        </p:grpSpPr>
        <p:pic>
          <p:nvPicPr>
            <p:cNvPr id="193" name="Зображення" descr="Зображення"/>
            <p:cNvPicPr>
              <a:picLocks noChangeAspect="1"/>
            </p:cNvPicPr>
            <p:nvPr/>
          </p:nvPicPr>
          <p:blipFill>
            <a:blip r:embed="rId2">
              <a:extLst/>
            </a:blip>
            <a:stretch>
              <a:fillRect/>
            </a:stretch>
          </p:blipFill>
          <p:spPr>
            <a:xfrm>
              <a:off x="127000" y="88900"/>
              <a:ext cx="10898861" cy="8388537"/>
            </a:xfrm>
            <a:prstGeom prst="rect">
              <a:avLst/>
            </a:prstGeom>
            <a:ln>
              <a:noFill/>
            </a:ln>
            <a:effectLst/>
          </p:spPr>
        </p:pic>
        <p:pic>
          <p:nvPicPr>
            <p:cNvPr id="192" name="Зображення" descr="Зображення"/>
            <p:cNvPicPr>
              <a:picLocks noChangeAspect="0"/>
            </p:cNvPicPr>
            <p:nvPr/>
          </p:nvPicPr>
          <p:blipFill>
            <a:blip r:embed="rId3">
              <a:extLst/>
            </a:blip>
            <a:stretch>
              <a:fillRect/>
            </a:stretch>
          </p:blipFill>
          <p:spPr>
            <a:xfrm>
              <a:off x="0" y="0"/>
              <a:ext cx="11152861" cy="8718737"/>
            </a:xfrm>
            <a:prstGeom prst="rect">
              <a:avLst/>
            </a:prstGeom>
            <a:effectLst/>
          </p:spPr>
        </p:pic>
      </p:grpSp>
      <p:sp>
        <p:nvSpPr>
          <p:cNvPr id="195" name="Христа беруть під варту, 1602"/>
          <p:cNvSpPr txBox="1"/>
          <p:nvPr/>
        </p:nvSpPr>
        <p:spPr>
          <a:xfrm>
            <a:off x="1857846" y="11198549"/>
            <a:ext cx="8831908"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Христа беруть під варту, 1602</a:t>
            </a:r>
          </a:p>
        </p:txBody>
      </p:sp>
      <p:grpSp>
        <p:nvGrpSpPr>
          <p:cNvPr id="198" name="Зображення"/>
          <p:cNvGrpSpPr/>
          <p:nvPr/>
        </p:nvGrpSpPr>
        <p:grpSpPr>
          <a:xfrm>
            <a:off x="14494626" y="984160"/>
            <a:ext cx="6875548" cy="10336092"/>
            <a:chOff x="0" y="0"/>
            <a:chExt cx="6875546" cy="10336091"/>
          </a:xfrm>
        </p:grpSpPr>
        <p:pic>
          <p:nvPicPr>
            <p:cNvPr id="197" name="Зображення" descr="Зображення"/>
            <p:cNvPicPr>
              <a:picLocks noChangeAspect="1"/>
            </p:cNvPicPr>
            <p:nvPr/>
          </p:nvPicPr>
          <p:blipFill>
            <a:blip r:embed="rId4">
              <a:extLst/>
            </a:blip>
            <a:stretch>
              <a:fillRect/>
            </a:stretch>
          </p:blipFill>
          <p:spPr>
            <a:xfrm>
              <a:off x="127000" y="88900"/>
              <a:ext cx="6621547" cy="10005892"/>
            </a:xfrm>
            <a:prstGeom prst="rect">
              <a:avLst/>
            </a:prstGeom>
            <a:ln>
              <a:noFill/>
            </a:ln>
            <a:effectLst/>
          </p:spPr>
        </p:pic>
        <p:pic>
          <p:nvPicPr>
            <p:cNvPr id="196" name="Зображення" descr="Зображення"/>
            <p:cNvPicPr>
              <a:picLocks noChangeAspect="0"/>
            </p:cNvPicPr>
            <p:nvPr/>
          </p:nvPicPr>
          <p:blipFill>
            <a:blip r:embed="rId5">
              <a:extLst/>
            </a:blip>
            <a:stretch>
              <a:fillRect/>
            </a:stretch>
          </p:blipFill>
          <p:spPr>
            <a:xfrm>
              <a:off x="0" y="0"/>
              <a:ext cx="6875547" cy="10336092"/>
            </a:xfrm>
            <a:prstGeom prst="rect">
              <a:avLst/>
            </a:prstGeom>
            <a:effectLst/>
          </p:spPr>
        </p:pic>
      </p:grpSp>
      <p:sp>
        <p:nvSpPr>
          <p:cNvPr id="199" name="Успіння Богоматері, 1601-1606"/>
          <p:cNvSpPr txBox="1"/>
          <p:nvPr/>
        </p:nvSpPr>
        <p:spPr>
          <a:xfrm>
            <a:off x="13417692" y="11198549"/>
            <a:ext cx="9029416"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Успіння Богоматері, 1601-1606</a:t>
            </a:r>
          </a:p>
        </p:txBody>
      </p:sp>
      <p:sp>
        <p:nvSpPr>
          <p:cNvPr id="200" name="Картини Караваджо"/>
          <p:cNvSpPr txBox="1"/>
          <p:nvPr/>
        </p:nvSpPr>
        <p:spPr>
          <a:xfrm>
            <a:off x="1288153" y="983842"/>
            <a:ext cx="11934354" cy="1511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90000"/>
              </a:lnSpc>
              <a:spcBef>
                <a:spcPts val="2300"/>
              </a:spcBef>
              <a:defRPr sz="9800">
                <a:solidFill>
                  <a:srgbClr val="D93E2B"/>
                </a:solidFill>
                <a:latin typeface="+mn-lt"/>
                <a:ea typeface="+mn-ea"/>
                <a:cs typeface="+mn-cs"/>
                <a:sym typeface="Georgia"/>
              </a:defRPr>
            </a:lvl1pPr>
          </a:lstStyle>
          <a:p>
            <a:pPr/>
            <a:r>
              <a:t>Картини Караваджо</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Висновок"/>
          <p:cNvSpPr txBox="1"/>
          <p:nvPr>
            <p:ph type="title"/>
          </p:nvPr>
        </p:nvSpPr>
        <p:spPr>
          <a:prstGeom prst="rect">
            <a:avLst/>
          </a:prstGeom>
        </p:spPr>
        <p:txBody>
          <a:bodyPr/>
          <a:lstStyle/>
          <a:p>
            <a:pPr/>
            <a:r>
              <a:t>Висновок</a:t>
            </a:r>
          </a:p>
        </p:txBody>
      </p:sp>
      <p:sp>
        <p:nvSpPr>
          <p:cNvPr id="203" name="Бароко, як епоха в мистецтві, вразливо відображало дух свого часу через виразність форм та глибокі емоції. Його основні риси, такі як екстравагантність, динамізм та витончений декор, викликають захоплення і досі залишаються важливим джерелом вивчення та "/>
          <p:cNvSpPr txBox="1"/>
          <p:nvPr>
            <p:ph type="body" idx="1"/>
          </p:nvPr>
        </p:nvSpPr>
        <p:spPr>
          <a:xfrm>
            <a:off x="2241059" y="3465081"/>
            <a:ext cx="19901882" cy="8572501"/>
          </a:xfrm>
          <a:prstGeom prst="rect">
            <a:avLst/>
          </a:prstGeom>
        </p:spPr>
        <p:txBody>
          <a:bodyPr/>
          <a:lstStyle>
            <a:lvl1pPr algn="ctr"/>
          </a:lstStyle>
          <a:p>
            <a:pPr/>
            <a:r>
              <a:t>Бароко, як епоха в мистецтві, вразливо відображало дух свого часу через виразність форм та глибокі емоції. Його основні риси, такі як екстравагантність, динамізм та витончений декор, викликають захоплення і досі залишаються важливим джерелом вивчення та вдумливого розуміння історії мистецтва. </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Georgia"/>
        <a:ea typeface="Georgia"/>
        <a:cs typeface="Georgia"/>
      </a:majorFont>
      <a:minorFont>
        <a:latin typeface="Georgia"/>
        <a:ea typeface="Georgia"/>
        <a:cs typeface="Georgia"/>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4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50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Georgia"/>
        <a:ea typeface="Georgia"/>
        <a:cs typeface="Georgia"/>
      </a:majorFont>
      <a:minorFont>
        <a:latin typeface="Georgia"/>
        <a:ea typeface="Georgia"/>
        <a:cs typeface="Georgia"/>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4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50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