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676"/>
  </p:normalViewPr>
  <p:slideViewPr>
    <p:cSldViewPr snapToGrid="0" snapToObjects="1">
      <p:cViewPr varScale="1">
        <p:scale>
          <a:sx n="119" d="100"/>
          <a:sy n="119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1DCF0-4BE8-DA45-A5CC-97A9BE94D6F4}" type="datetimeFigureOut">
              <a:rPr lang="en-US" smtClean="0"/>
              <a:t>9/11/17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FA8F6-2889-B54B-A7E3-3253EC750B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16297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Lista Customizada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Prof. Alessandro Brawerman</a:t>
            </a:r>
            <a:endParaRPr lang="pt-BR" dirty="0"/>
          </a:p>
        </p:txBody>
      </p:sp>
      <p:pic>
        <p:nvPicPr>
          <p:cNvPr id="6" name="Picture 5" descr="andro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81230"/>
            <a:ext cx="1674752" cy="13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Customizada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novo projeto </a:t>
            </a:r>
            <a:r>
              <a:rPr lang="pt-BR" dirty="0" err="1" smtClean="0"/>
              <a:t>Android</a:t>
            </a:r>
            <a:r>
              <a:rPr lang="pt-BR" dirty="0" smtClean="0"/>
              <a:t> chamado </a:t>
            </a:r>
            <a:r>
              <a:rPr lang="pt-BR" dirty="0" err="1" smtClean="0"/>
              <a:t>CustomList</a:t>
            </a:r>
            <a:r>
              <a:rPr lang="pt-BR" dirty="0" smtClean="0"/>
              <a:t>.</a:t>
            </a:r>
          </a:p>
          <a:p>
            <a:r>
              <a:rPr lang="pt-BR" dirty="0" smtClean="0"/>
              <a:t>Acerte o layout </a:t>
            </a:r>
            <a:r>
              <a:rPr lang="pt-BR" dirty="0" err="1" smtClean="0"/>
              <a:t>xml</a:t>
            </a:r>
            <a:r>
              <a:rPr lang="pt-BR" dirty="0" smtClean="0"/>
              <a:t> principal.</a:t>
            </a:r>
          </a:p>
        </p:txBody>
      </p:sp>
      <p:pic>
        <p:nvPicPr>
          <p:cNvPr id="4" name="Picture 3" descr="Screen Shot 2014-09-22 at 2.4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10464"/>
            <a:ext cx="8340625" cy="41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trabalhar agora nas células da lista.</a:t>
            </a:r>
          </a:p>
          <a:p>
            <a:r>
              <a:rPr lang="pt-BR" dirty="0"/>
              <a:t>C</a:t>
            </a:r>
            <a:r>
              <a:rPr lang="pt-BR" dirty="0" smtClean="0"/>
              <a:t>rie um novo arquivo layout </a:t>
            </a:r>
            <a:r>
              <a:rPr lang="pt-BR" dirty="0" err="1" smtClean="0"/>
              <a:t>xml</a:t>
            </a:r>
            <a:r>
              <a:rPr lang="pt-BR" dirty="0" smtClean="0"/>
              <a:t> chamado </a:t>
            </a:r>
            <a:r>
              <a:rPr lang="pt-BR" dirty="0" err="1" smtClean="0"/>
              <a:t>list_cell.xml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 descr="Screen Shot 2014-09-22 at 2.49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" y="2655918"/>
            <a:ext cx="8469608" cy="35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os layouts, vamos para o código, primeiro trabalhando na célula.</a:t>
            </a:r>
          </a:p>
          <a:p>
            <a:r>
              <a:rPr lang="pt-BR" dirty="0" smtClean="0"/>
              <a:t>Crie uma nova classe </a:t>
            </a:r>
            <a:r>
              <a:rPr lang="pt-BR" dirty="0" err="1" smtClean="0"/>
              <a:t>java</a:t>
            </a:r>
            <a:r>
              <a:rPr lang="pt-BR" dirty="0" smtClean="0"/>
              <a:t>, </a:t>
            </a:r>
            <a:r>
              <a:rPr lang="pt-BR" dirty="0" err="1" smtClean="0"/>
              <a:t>ListCell.java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 descr="Screen Shot 2014-09-22 at 2.5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9" y="3067775"/>
            <a:ext cx="8402581" cy="16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22 at 2.5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932"/>
            <a:ext cx="9144000" cy="211469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Implemente o construtor.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1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Construa a célula.</a:t>
            </a:r>
            <a:endParaRPr lang="pt-BR" dirty="0"/>
          </a:p>
        </p:txBody>
      </p:sp>
      <p:pic>
        <p:nvPicPr>
          <p:cNvPr id="2" name="Picture 1" descr="Screen Shot 2014-09-22 at 2.5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425"/>
            <a:ext cx="9144000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Vamos para a classe principal.</a:t>
            </a:r>
            <a:endParaRPr lang="pt-BR" dirty="0"/>
          </a:p>
        </p:txBody>
      </p:sp>
      <p:pic>
        <p:nvPicPr>
          <p:cNvPr id="3" name="Picture 2" descr="Screen Shot 2014-09-22 at 2.5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0" y="2299465"/>
            <a:ext cx="7404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Lista Customizada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Finalmente, </a:t>
            </a:r>
            <a:r>
              <a:rPr lang="pt-BR" dirty="0" err="1" smtClean="0"/>
              <a:t>onCreate</a:t>
            </a:r>
            <a:r>
              <a:rPr lang="pt-BR" dirty="0" smtClean="0"/>
              <a:t>().</a:t>
            </a:r>
            <a:endParaRPr lang="pt-BR" dirty="0"/>
          </a:p>
        </p:txBody>
      </p:sp>
      <p:pic>
        <p:nvPicPr>
          <p:cNvPr id="2" name="Picture 1" descr="Screen Shot 2014-09-22 at 2.5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10"/>
            <a:ext cx="9144000" cy="37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22 at 2.5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22" y="1805339"/>
            <a:ext cx="3301854" cy="47007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Lista Customizada</a:t>
            </a:r>
          </a:p>
        </p:txBody>
      </p:sp>
      <p:pic>
        <p:nvPicPr>
          <p:cNvPr id="4" name="Picture 3" descr="Screen Shot 2014-09-22 at 2.5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" y="1805339"/>
            <a:ext cx="3301854" cy="4700771"/>
          </a:xfrm>
          <a:prstGeom prst="rect">
            <a:avLst/>
          </a:prstGeom>
        </p:spPr>
      </p:pic>
      <p:pic>
        <p:nvPicPr>
          <p:cNvPr id="5" name="Picture 4" descr="Screen Shot 2014-09-22 at 2.5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17" y="5719930"/>
            <a:ext cx="1247263" cy="5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2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3578</TotalTime>
  <Words>94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Clarity</vt:lpstr>
      <vt:lpstr>Android</vt:lpstr>
      <vt:lpstr>Lista Customizada</vt:lpstr>
      <vt:lpstr>Lista Customizada</vt:lpstr>
      <vt:lpstr>Lista Customizada</vt:lpstr>
      <vt:lpstr>Lista Customizada</vt:lpstr>
      <vt:lpstr>Lista Customizada</vt:lpstr>
      <vt:lpstr>Lista Customizada</vt:lpstr>
      <vt:lpstr>Lista Customizada</vt:lpstr>
      <vt:lpstr>Lista Customizada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Alessandro Brawerman</dc:creator>
  <cp:lastModifiedBy>Alessandro Brawerman</cp:lastModifiedBy>
  <cp:revision>114</cp:revision>
  <dcterms:created xsi:type="dcterms:W3CDTF">2012-10-23T20:06:10Z</dcterms:created>
  <dcterms:modified xsi:type="dcterms:W3CDTF">2017-09-11T17:27:25Z</dcterms:modified>
</cp:coreProperties>
</file>