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7" r:id="rId7"/>
    <p:sldId id="269" r:id="rId8"/>
    <p:sldId id="262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2676"/>
  </p:normalViewPr>
  <p:slideViewPr>
    <p:cSldViewPr snapToGrid="0" snapToObjects="1">
      <p:cViewPr varScale="1">
        <p:scale>
          <a:sx n="119" d="100"/>
          <a:sy n="119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1DCF0-4BE8-DA45-A5CC-97A9BE94D6F4}" type="datetimeFigureOut">
              <a:rPr lang="en-US" smtClean="0"/>
              <a:t>9/11/17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FA8F6-2889-B54B-A7E3-3253EC750B8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834A94-7F19-7D4B-91A5-E8208B254128}" type="datetimeFigureOut">
              <a:rPr lang="en-US" smtClean="0"/>
              <a:t>9/11/17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D0FBCF-B82E-EF4C-BCF0-2B5E3FE4486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3162971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Exerc</a:t>
            </a:r>
            <a:r>
              <a:rPr lang="en-US" sz="2800" dirty="0" err="1" smtClean="0"/>
              <a:t>ícios</a:t>
            </a:r>
            <a:r>
              <a:rPr lang="en-US" sz="2800" dirty="0" smtClean="0"/>
              <a:t> de </a:t>
            </a:r>
            <a:r>
              <a:rPr lang="en-US" sz="2800" dirty="0" err="1" smtClean="0"/>
              <a:t>Fixação</a:t>
            </a:r>
            <a:endParaRPr lang="pt-BR" sz="28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Prof. Alessandro Brawerman</a:t>
            </a:r>
            <a:endParaRPr lang="pt-BR" dirty="0"/>
          </a:p>
        </p:txBody>
      </p:sp>
      <p:pic>
        <p:nvPicPr>
          <p:cNvPr id="6" name="Picture 5" descr="andro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81230"/>
            <a:ext cx="1674752" cy="13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</a:t>
            </a:r>
            <a:r>
              <a:rPr lang="en-US" dirty="0" err="1" smtClean="0"/>
              <a:t>ício</a:t>
            </a:r>
            <a:r>
              <a:rPr lang="en-US" dirty="0" smtClean="0"/>
              <a:t> 1 - </a:t>
            </a:r>
            <a:r>
              <a:rPr lang="pt-BR" dirty="0" smtClean="0"/>
              <a:t>Biscoito da Sorte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é desenvolver um </a:t>
            </a:r>
            <a:r>
              <a:rPr lang="pt-BR" dirty="0" err="1" smtClean="0"/>
              <a:t>app</a:t>
            </a:r>
            <a:r>
              <a:rPr lang="pt-BR" dirty="0" smtClean="0"/>
              <a:t> que mostre uma frase de biscoito da sorte dentre 10 no total.</a:t>
            </a:r>
            <a:endParaRPr lang="pt-BR" dirty="0"/>
          </a:p>
          <a:p>
            <a:r>
              <a:rPr lang="pt-BR" dirty="0" smtClean="0"/>
              <a:t>Sua </a:t>
            </a:r>
            <a:r>
              <a:rPr lang="pt-BR" dirty="0" err="1" smtClean="0"/>
              <a:t>activity</a:t>
            </a:r>
            <a:r>
              <a:rPr lang="pt-BR" dirty="0" smtClean="0"/>
              <a:t> deve possuir uma imagem de biscoito da sorte e abaixo um campo de texto para mostrar a frase.</a:t>
            </a:r>
          </a:p>
          <a:p>
            <a:r>
              <a:rPr lang="pt-BR" dirty="0" smtClean="0"/>
              <a:t>Inclua um </a:t>
            </a:r>
            <a:r>
              <a:rPr lang="pt-BR" dirty="0" err="1" smtClean="0"/>
              <a:t>SeekBar</a:t>
            </a:r>
            <a:r>
              <a:rPr lang="pt-BR" dirty="0" smtClean="0"/>
              <a:t> para que o usuário possa navegar entre as frases armazenadas.</a:t>
            </a:r>
          </a:p>
        </p:txBody>
      </p:sp>
      <p:pic>
        <p:nvPicPr>
          <p:cNvPr id="4" name="Picture 3" descr="biscoit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38" y="4199122"/>
            <a:ext cx="2799262" cy="235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2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</a:t>
            </a:r>
            <a:r>
              <a:rPr lang="en-US" dirty="0" err="1"/>
              <a:t>ício</a:t>
            </a:r>
            <a:r>
              <a:rPr lang="en-US" dirty="0"/>
              <a:t> 1 - </a:t>
            </a:r>
            <a:r>
              <a:rPr lang="pt-BR" dirty="0"/>
              <a:t>Biscoito da Sorte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criar o projeto, arraste a imagem do biscoito da sorte para dentro do seu projeto.</a:t>
            </a:r>
          </a:p>
          <a:p>
            <a:pPr lvl="1"/>
            <a:r>
              <a:rPr lang="pt-BR" dirty="0" smtClean="0"/>
              <a:t>Insira a imagem na pasta /res/</a:t>
            </a:r>
            <a:r>
              <a:rPr lang="pt-BR" dirty="0" err="1" smtClean="0"/>
              <a:t>drawable</a:t>
            </a:r>
            <a:endParaRPr lang="pt-BR" dirty="0" smtClean="0"/>
          </a:p>
          <a:p>
            <a:r>
              <a:rPr lang="pt-BR" dirty="0" smtClean="0"/>
              <a:t>Arraste um </a:t>
            </a:r>
            <a:r>
              <a:rPr lang="pt-BR" dirty="0" err="1" smtClean="0"/>
              <a:t>ImageView</a:t>
            </a:r>
            <a:r>
              <a:rPr lang="pt-BR" dirty="0" smtClean="0"/>
              <a:t> para sua interface e escolha a imagem do biscoito.</a:t>
            </a:r>
            <a:endParaRPr lang="pt-BR" dirty="0"/>
          </a:p>
        </p:txBody>
      </p:sp>
      <p:pic>
        <p:nvPicPr>
          <p:cNvPr id="5" name="Picture 4" descr="Screen Shot 2014-03-20 at 16.40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23" y="3796576"/>
            <a:ext cx="1768164" cy="29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</a:t>
            </a:r>
            <a:r>
              <a:rPr lang="en-US" dirty="0" err="1"/>
              <a:t>ício</a:t>
            </a:r>
            <a:r>
              <a:rPr lang="en-US" dirty="0"/>
              <a:t> 1 - </a:t>
            </a:r>
            <a:r>
              <a:rPr lang="pt-BR" dirty="0" smtClean="0"/>
              <a:t>Frases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vida trará coisas boas se tiveres paciência.</a:t>
            </a:r>
          </a:p>
          <a:p>
            <a:r>
              <a:rPr lang="pt-BR" dirty="0"/>
              <a:t>Demonstre amor e alegria em todas as oportunidades e verás que a paz nasce dentro de você.</a:t>
            </a:r>
          </a:p>
          <a:p>
            <a:r>
              <a:rPr lang="pt-BR" dirty="0"/>
              <a:t>Não compense na ira o que lhe falta na razão.</a:t>
            </a:r>
          </a:p>
          <a:p>
            <a:r>
              <a:rPr lang="pt-BR" dirty="0"/>
              <a:t>Defeitos e virtudes são apenas dois lados da mesma moeda.</a:t>
            </a:r>
          </a:p>
          <a:p>
            <a:r>
              <a:rPr lang="pt-BR" dirty="0"/>
              <a:t>A maior de todas as torres começa no solo.</a:t>
            </a:r>
          </a:p>
          <a:p>
            <a:r>
              <a:rPr lang="pt-BR" dirty="0"/>
              <a:t>Não há que ser forte. Há que ser flexível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Gente todo dia arruma os cabelos, por que não o coração?</a:t>
            </a:r>
          </a:p>
          <a:p>
            <a:r>
              <a:rPr lang="pt-BR" dirty="0" smtClean="0"/>
              <a:t>Há três coisas que jamais voltam; a flecha lançada, a palavra dita e a oportunidade perdida.</a:t>
            </a:r>
          </a:p>
          <a:p>
            <a:r>
              <a:rPr lang="pt-BR" dirty="0" smtClean="0"/>
              <a:t>A juventude não é uma época da vida, é um estado de espírito.</a:t>
            </a:r>
          </a:p>
          <a:p>
            <a:r>
              <a:rPr lang="pt-BR" dirty="0" smtClean="0"/>
              <a:t>Podemos escolher o que semear, mas somos obrigados a colher o que plantamos.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6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</a:t>
            </a:r>
            <a:r>
              <a:rPr lang="en-US" dirty="0" err="1"/>
              <a:t>ício</a:t>
            </a:r>
            <a:r>
              <a:rPr lang="en-US" dirty="0"/>
              <a:t> 1 - Funcionamento</a:t>
            </a:r>
            <a:endParaRPr lang="pt-BR" dirty="0"/>
          </a:p>
        </p:txBody>
      </p:sp>
      <p:pic>
        <p:nvPicPr>
          <p:cNvPr id="4" name="Picture 3" descr="Screen Shot 2014-03-21 at 16.3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51" y="1402637"/>
            <a:ext cx="3558528" cy="5123657"/>
          </a:xfrm>
          <a:prstGeom prst="rect">
            <a:avLst/>
          </a:prstGeom>
        </p:spPr>
      </p:pic>
      <p:pic>
        <p:nvPicPr>
          <p:cNvPr id="5" name="Picture 4" descr="Screen Shot 2014-03-21 at 16.30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3" y="1402637"/>
            <a:ext cx="3595646" cy="5002294"/>
          </a:xfrm>
          <a:prstGeom prst="rect">
            <a:avLst/>
          </a:prstGeom>
        </p:spPr>
      </p:pic>
      <p:pic>
        <p:nvPicPr>
          <p:cNvPr id="8" name="Picture 7" descr="Screen Shot 2014-03-21 at 16.2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68" y="4392710"/>
            <a:ext cx="1905000" cy="635000"/>
          </a:xfrm>
          <a:prstGeom prst="rect">
            <a:avLst/>
          </a:prstGeom>
        </p:spPr>
      </p:pic>
      <p:pic>
        <p:nvPicPr>
          <p:cNvPr id="9" name="Picture 8" descr="Screen Shot 2014-03-21 at 16.2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43" y="4545110"/>
            <a:ext cx="190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2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</a:t>
            </a:r>
            <a:r>
              <a:rPr lang="pt-BR" dirty="0" smtClean="0"/>
              <a:t>2 </a:t>
            </a:r>
            <a:r>
              <a:rPr lang="pt-BR" dirty="0"/>
              <a:t>- Múltiplas </a:t>
            </a:r>
            <a:r>
              <a:rPr lang="pt-BR" dirty="0" err="1"/>
              <a:t>Activities</a:t>
            </a:r>
            <a:r>
              <a:rPr lang="pt-BR" dirty="0"/>
              <a:t> </a:t>
            </a:r>
            <a:r>
              <a:rPr lang="pt-BR" dirty="0" smtClean="0"/>
              <a:t>e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uma </a:t>
            </a:r>
            <a:r>
              <a:rPr lang="pt-BR" dirty="0" err="1" smtClean="0"/>
              <a:t>app</a:t>
            </a:r>
            <a:r>
              <a:rPr lang="pt-BR" dirty="0" smtClean="0"/>
              <a:t> que </a:t>
            </a:r>
            <a:r>
              <a:rPr lang="pt-BR" dirty="0" err="1" smtClean="0"/>
              <a:t>forne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carros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activity principal </a:t>
            </a:r>
            <a:r>
              <a:rPr lang="en-US" dirty="0" err="1" smtClean="0"/>
              <a:t>lista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montadoras</a:t>
            </a:r>
            <a:r>
              <a:rPr lang="pt-BR" dirty="0" smtClean="0"/>
              <a:t>:</a:t>
            </a:r>
          </a:p>
          <a:p>
            <a:pPr lvl="1"/>
            <a:r>
              <a:rPr lang="en-US" dirty="0" smtClean="0"/>
              <a:t>Fiat</a:t>
            </a:r>
            <a:endParaRPr lang="pt-BR" dirty="0" smtClean="0"/>
          </a:p>
          <a:p>
            <a:pPr lvl="1"/>
            <a:r>
              <a:rPr lang="en-US" dirty="0" smtClean="0"/>
              <a:t>Chevrolet</a:t>
            </a:r>
          </a:p>
          <a:p>
            <a:pPr lvl="1"/>
            <a:r>
              <a:rPr lang="en-US" dirty="0" err="1" smtClean="0"/>
              <a:t>Volkswagem</a:t>
            </a:r>
            <a:endParaRPr lang="en-US" dirty="0"/>
          </a:p>
          <a:p>
            <a:pPr lvl="1"/>
            <a:r>
              <a:rPr lang="en-US" dirty="0" smtClean="0"/>
              <a:t>Honda</a:t>
            </a:r>
            <a:endParaRPr lang="pt-BR" dirty="0" smtClean="0"/>
          </a:p>
          <a:p>
            <a:r>
              <a:rPr lang="pt-BR" dirty="0" smtClean="0"/>
              <a:t>Ao clicar em um dos itens da lista, a </a:t>
            </a:r>
            <a:r>
              <a:rPr lang="pt-BR" dirty="0" err="1" smtClean="0"/>
              <a:t>activity</a:t>
            </a:r>
            <a:r>
              <a:rPr lang="pt-BR" dirty="0" smtClean="0"/>
              <a:t> correspondente deve ser chamada, mostrando uma lista com os carros daquela montadora.</a:t>
            </a:r>
          </a:p>
        </p:txBody>
      </p:sp>
    </p:spTree>
    <p:extLst>
      <p:ext uri="{BB962C8B-B14F-4D97-AF65-F5344CB8AC3E}">
        <p14:creationId xmlns:p14="http://schemas.microsoft.com/office/powerpoint/2010/main" val="13912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</a:t>
            </a:r>
            <a:r>
              <a:rPr lang="pt-BR" dirty="0" smtClean="0"/>
              <a:t>2 </a:t>
            </a:r>
            <a:r>
              <a:rPr lang="pt-BR" dirty="0"/>
              <a:t>- Múltiplas </a:t>
            </a:r>
            <a:r>
              <a:rPr lang="pt-BR" dirty="0" err="1"/>
              <a:t>Activities</a:t>
            </a:r>
            <a:r>
              <a:rPr lang="pt-BR" dirty="0"/>
              <a:t> </a:t>
            </a:r>
            <a:r>
              <a:rPr lang="pt-BR" dirty="0" smtClean="0"/>
              <a:t>e 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activity 2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carros</a:t>
            </a:r>
            <a:r>
              <a:rPr lang="en-US" dirty="0" smtClean="0"/>
              <a:t> da </a:t>
            </a:r>
            <a:r>
              <a:rPr lang="en-US" dirty="0" err="1" smtClean="0"/>
              <a:t>montadora</a:t>
            </a:r>
            <a:r>
              <a:rPr lang="en-US" dirty="0" smtClean="0"/>
              <a:t> </a:t>
            </a:r>
            <a:r>
              <a:rPr lang="en-US" dirty="0" err="1" smtClean="0"/>
              <a:t>selecionada</a:t>
            </a:r>
            <a:r>
              <a:rPr lang="en-US" dirty="0" smtClean="0"/>
              <a:t>,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mostrados</a:t>
            </a:r>
            <a:r>
              <a:rPr lang="en-US" dirty="0" smtClean="0"/>
              <a:t> 3 </a:t>
            </a:r>
            <a:r>
              <a:rPr lang="en-US" dirty="0" err="1" smtClean="0"/>
              <a:t>carros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Civic</a:t>
            </a:r>
          </a:p>
          <a:p>
            <a:pPr lvl="1"/>
            <a:r>
              <a:rPr lang="en-US" dirty="0" smtClean="0"/>
              <a:t>HRV</a:t>
            </a:r>
          </a:p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um </a:t>
            </a:r>
            <a:r>
              <a:rPr lang="en-US" dirty="0" err="1" smtClean="0"/>
              <a:t>carro</a:t>
            </a:r>
            <a:r>
              <a:rPr lang="en-US" dirty="0" smtClean="0"/>
              <a:t>, </a:t>
            </a:r>
            <a:r>
              <a:rPr lang="en-US" dirty="0" err="1" smtClean="0"/>
              <a:t>abre</a:t>
            </a:r>
            <a:r>
              <a:rPr lang="en-US" dirty="0" smtClean="0"/>
              <a:t>-se a activity de </a:t>
            </a:r>
            <a:r>
              <a:rPr lang="en-US" dirty="0" err="1" smtClean="0"/>
              <a:t>detalhes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, </a:t>
            </a:r>
            <a:r>
              <a:rPr lang="en-US" dirty="0" err="1" smtClean="0"/>
              <a:t>Foto</a:t>
            </a:r>
            <a:r>
              <a:rPr lang="en-US" dirty="0" smtClean="0"/>
              <a:t>, Valor;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422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3- </a:t>
            </a:r>
            <a:r>
              <a:rPr lang="pt-BR" dirty="0" smtClean="0"/>
              <a:t>Lista Customizada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uma </a:t>
            </a:r>
            <a:r>
              <a:rPr lang="pt-BR" dirty="0" err="1" smtClean="0"/>
              <a:t>app</a:t>
            </a:r>
            <a:r>
              <a:rPr lang="pt-BR" dirty="0" smtClean="0"/>
              <a:t> que </a:t>
            </a:r>
            <a:r>
              <a:rPr lang="pt-BR" dirty="0" err="1" smtClean="0"/>
              <a:t>forne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times de </a:t>
            </a:r>
            <a:r>
              <a:rPr lang="en-US" dirty="0" err="1" smtClean="0"/>
              <a:t>futebol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activity principal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pt-BR" dirty="0" smtClean="0"/>
              <a:t>com 3 times</a:t>
            </a:r>
            <a:r>
              <a:rPr lang="en-US" dirty="0" smtClean="0"/>
              <a:t> e a </a:t>
            </a:r>
            <a:r>
              <a:rPr lang="en-US" dirty="0" err="1" smtClean="0"/>
              <a:t>opção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fecha</a:t>
            </a:r>
            <a:r>
              <a:rPr lang="en-US" dirty="0" smtClean="0"/>
              <a:t> o </a:t>
            </a:r>
            <a:r>
              <a:rPr lang="en-US" dirty="0" err="1" smtClean="0"/>
              <a:t>aplicativo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: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52186" y="3845491"/>
            <a:ext cx="6275540" cy="170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265129" y="4235596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Emblema </a:t>
            </a:r>
          </a:p>
          <a:p>
            <a:pPr algn="ctr"/>
            <a:r>
              <a:rPr lang="pt-BR" dirty="0"/>
              <a:t>d</a:t>
            </a:r>
            <a:r>
              <a:rPr lang="pt-BR" dirty="0" smtClean="0"/>
              <a:t>o time </a:t>
            </a:r>
          </a:p>
          <a:p>
            <a:pPr algn="ctr"/>
            <a:r>
              <a:rPr lang="pt-BR" dirty="0" smtClean="0"/>
              <a:t>(imagem)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830882" y="42355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</a:t>
            </a:r>
            <a:r>
              <a:rPr lang="pt-BR" smtClean="0"/>
              <a:t>do time</a:t>
            </a:r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824619" y="460492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Cidade e 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06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3- </a:t>
            </a:r>
            <a:r>
              <a:rPr lang="pt-BR" dirty="0"/>
              <a:t>Lista Customizada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clicar</a:t>
            </a:r>
            <a:r>
              <a:rPr lang="en-US" dirty="0" smtClean="0"/>
              <a:t> no time, o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para a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detalhes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time, </a:t>
            </a:r>
            <a:r>
              <a:rPr lang="en-US" dirty="0" err="1" smtClean="0"/>
              <a:t>cidade</a:t>
            </a:r>
            <a:r>
              <a:rPr lang="en-US" dirty="0" smtClean="0"/>
              <a:t>, </a:t>
            </a:r>
            <a:r>
              <a:rPr lang="en-US" dirty="0" err="1" smtClean="0"/>
              <a:t>estado</a:t>
            </a:r>
            <a:r>
              <a:rPr lang="en-US" dirty="0" smtClean="0"/>
              <a:t> e </a:t>
            </a:r>
            <a:r>
              <a:rPr lang="en-US" dirty="0" err="1" smtClean="0"/>
              <a:t>títulos</a:t>
            </a:r>
            <a:r>
              <a:rPr lang="en-US" dirty="0" smtClean="0"/>
              <a:t> </a:t>
            </a:r>
            <a:r>
              <a:rPr lang="en-US" dirty="0" err="1" smtClean="0"/>
              <a:t>conquistados</a:t>
            </a:r>
            <a:r>
              <a:rPr lang="en-US" dirty="0" smtClean="0"/>
              <a:t>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3004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4702</TotalTime>
  <Words>456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Clarity</vt:lpstr>
      <vt:lpstr>Android</vt:lpstr>
      <vt:lpstr>Exercício 1 - Biscoito da Sorte</vt:lpstr>
      <vt:lpstr>Exercício 1 - Biscoito da Sorte</vt:lpstr>
      <vt:lpstr>Exercício 1 - Frases</vt:lpstr>
      <vt:lpstr>Exercício 1 - Funcionamento</vt:lpstr>
      <vt:lpstr>Exercício 2 - Múltiplas Activities e Lista</vt:lpstr>
      <vt:lpstr>Exercício 2 - Múltiplas Activities e Lista</vt:lpstr>
      <vt:lpstr>Exercício 3- Lista Customizada</vt:lpstr>
      <vt:lpstr>Exercício 3- Lista Customizada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Alessandro Brawerman</dc:creator>
  <cp:lastModifiedBy>Alessandro Brawerman</cp:lastModifiedBy>
  <cp:revision>130</cp:revision>
  <dcterms:created xsi:type="dcterms:W3CDTF">2012-10-23T20:06:10Z</dcterms:created>
  <dcterms:modified xsi:type="dcterms:W3CDTF">2017-09-11T17:26:30Z</dcterms:modified>
</cp:coreProperties>
</file>