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98" r:id="rId4"/>
    <p:sldId id="320" r:id="rId5"/>
    <p:sldId id="321" r:id="rId6"/>
    <p:sldId id="308" r:id="rId7"/>
    <p:sldId id="310" r:id="rId8"/>
    <p:sldId id="312" r:id="rId9"/>
    <p:sldId id="313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676"/>
  </p:normalViewPr>
  <p:slideViewPr>
    <p:cSldViewPr snapToGrid="0" snapToObjects="1">
      <p:cViewPr varScale="1">
        <p:scale>
          <a:sx n="119" d="100"/>
          <a:sy n="119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162971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TempCalc</a:t>
            </a:r>
            <a:r>
              <a:rPr lang="pt-BR" sz="2800" dirty="0" smtClean="0"/>
              <a:t> </a:t>
            </a:r>
            <a:r>
              <a:rPr lang="pt-BR" sz="2800" dirty="0" err="1" smtClean="0"/>
              <a:t>App</a:t>
            </a:r>
            <a:endParaRPr lang="pt-BR" sz="28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Prof. Alessandro Brawerman</a:t>
            </a:r>
            <a:endParaRPr lang="pt-BR" dirty="0"/>
          </a:p>
        </p:txBody>
      </p:sp>
      <p:pic>
        <p:nvPicPr>
          <p:cNvPr id="6" name="Picture 5" descr="andro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81230"/>
            <a:ext cx="1674752" cy="1380740"/>
          </a:xfrm>
          <a:prstGeom prst="rect">
            <a:avLst/>
          </a:prstGeom>
        </p:spPr>
      </p:pic>
      <p:pic>
        <p:nvPicPr>
          <p:cNvPr id="5" name="Picture 4" descr="temperature%20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80" y="4245567"/>
            <a:ext cx="2163020" cy="21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TempCalcApp</a:t>
            </a:r>
            <a:endParaRPr lang="pt-BR" dirty="0"/>
          </a:p>
        </p:txBody>
      </p:sp>
      <p:pic>
        <p:nvPicPr>
          <p:cNvPr id="3" name="Picture 2" descr="Screen Shot 2015-02-28 at 22.1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28" y="1524000"/>
            <a:ext cx="2692381" cy="5160396"/>
          </a:xfrm>
          <a:prstGeom prst="rect">
            <a:avLst/>
          </a:prstGeom>
        </p:spPr>
      </p:pic>
      <p:pic>
        <p:nvPicPr>
          <p:cNvPr id="6" name="Picture 5" descr="Screen Shot 2015-02-28 at 22.1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65" y="1524000"/>
            <a:ext cx="2692381" cy="51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TempCalc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desta </a:t>
            </a:r>
            <a:r>
              <a:rPr lang="pt-BR" dirty="0" err="1" smtClean="0"/>
              <a:t>app</a:t>
            </a:r>
            <a:r>
              <a:rPr lang="pt-BR" dirty="0" smtClean="0"/>
              <a:t> é desenvolver um conversor de temperatura </a:t>
            </a:r>
            <a:r>
              <a:rPr lang="pt-BR" dirty="0"/>
              <a:t>entre Celsius e </a:t>
            </a:r>
            <a:r>
              <a:rPr lang="pt-BR" dirty="0" smtClean="0"/>
              <a:t>Fahrenheit e vice-versa.</a:t>
            </a:r>
          </a:p>
          <a:p>
            <a:r>
              <a:rPr lang="pt-BR" dirty="0" smtClean="0"/>
              <a:t>Na </a:t>
            </a:r>
            <a:r>
              <a:rPr lang="pt-BR" dirty="0" err="1" smtClean="0"/>
              <a:t>app</a:t>
            </a:r>
            <a:r>
              <a:rPr lang="pt-BR" dirty="0" smtClean="0"/>
              <a:t> serão usados alguns componentes de UI.</a:t>
            </a:r>
            <a:endParaRPr lang="pt-BR" dirty="0"/>
          </a:p>
        </p:txBody>
      </p:sp>
      <p:pic>
        <p:nvPicPr>
          <p:cNvPr id="4" name="Picture 3" descr="Screen Shot 2012-11-02 at 18.5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08" y="3041935"/>
            <a:ext cx="2169790" cy="34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TempCalc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4981" cy="4876800"/>
          </a:xfrm>
        </p:spPr>
        <p:txBody>
          <a:bodyPr/>
          <a:lstStyle/>
          <a:p>
            <a:r>
              <a:rPr lang="pt-BR" dirty="0" smtClean="0"/>
              <a:t>Crie um novo projeto </a:t>
            </a:r>
            <a:r>
              <a:rPr lang="pt-BR" dirty="0" err="1" smtClean="0"/>
              <a:t>Android</a:t>
            </a:r>
            <a:r>
              <a:rPr lang="pt-BR" dirty="0" smtClean="0"/>
              <a:t> e nomeie-o </a:t>
            </a:r>
            <a:r>
              <a:rPr lang="pt-BR" dirty="0" err="1" smtClean="0"/>
              <a:t>TempCalc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Escolha o </a:t>
            </a:r>
            <a:r>
              <a:rPr lang="pt-BR" dirty="0" err="1" smtClean="0"/>
              <a:t>target</a:t>
            </a:r>
            <a:r>
              <a:rPr lang="pt-BR" dirty="0" smtClean="0"/>
              <a:t> de compilação API 19.</a:t>
            </a:r>
          </a:p>
          <a:p>
            <a:r>
              <a:rPr lang="pt-BR" dirty="0" smtClean="0"/>
              <a:t>Escolha a </a:t>
            </a:r>
            <a:r>
              <a:rPr lang="pt-BR" dirty="0" err="1" smtClean="0"/>
              <a:t>Empty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como o </a:t>
            </a:r>
            <a:r>
              <a:rPr lang="pt-BR" dirty="0" err="1" smtClean="0"/>
              <a:t>template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No layout:</a:t>
            </a:r>
          </a:p>
          <a:p>
            <a:pPr lvl="1"/>
            <a:r>
              <a:rPr lang="pt-BR" dirty="0"/>
              <a:t>Mude para Relative Layout.</a:t>
            </a:r>
            <a:endParaRPr lang="pt-BR" dirty="0" smtClean="0"/>
          </a:p>
          <a:p>
            <a:pPr lvl="1"/>
            <a:r>
              <a:rPr lang="pt-BR" dirty="0"/>
              <a:t>Remova o </a:t>
            </a:r>
            <a:r>
              <a:rPr lang="pt-BR" dirty="0" err="1"/>
              <a:t>TextView</a:t>
            </a:r>
            <a:r>
              <a:rPr lang="pt-BR" dirty="0"/>
              <a:t> do </a:t>
            </a:r>
            <a:r>
              <a:rPr lang="pt-BR" dirty="0" err="1"/>
              <a:t>HelloWorld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Insira um </a:t>
            </a:r>
            <a:r>
              <a:rPr lang="pt-BR" dirty="0" err="1"/>
              <a:t>TextView</a:t>
            </a:r>
            <a:r>
              <a:rPr lang="pt-BR" dirty="0"/>
              <a:t> </a:t>
            </a:r>
            <a:r>
              <a:rPr lang="pt-BR" dirty="0" err="1"/>
              <a:t>Medium</a:t>
            </a:r>
            <a:r>
              <a:rPr lang="pt-BR" dirty="0"/>
              <a:t> com texto “Escolha o modo de conversão</a:t>
            </a:r>
            <a:r>
              <a:rPr lang="pt-BR" dirty="0" smtClean="0"/>
              <a:t>”.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Picture 3" descr="Screen Shot 2015-02-28 at 21.41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524000"/>
            <a:ext cx="2946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TempCalc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8703" cy="4876800"/>
          </a:xfrm>
        </p:spPr>
        <p:txBody>
          <a:bodyPr/>
          <a:lstStyle/>
          <a:p>
            <a:pPr marL="0" indent="-274320"/>
            <a:r>
              <a:rPr lang="pt-BR" dirty="0"/>
              <a:t>Insira um container Radio </a:t>
            </a:r>
            <a:r>
              <a:rPr lang="pt-BR" dirty="0" err="1" smtClean="0"/>
              <a:t>Group</a:t>
            </a:r>
            <a:r>
              <a:rPr lang="pt-BR" dirty="0" smtClean="0"/>
              <a:t>.</a:t>
            </a:r>
            <a:endParaRPr lang="pt-BR" dirty="0"/>
          </a:p>
          <a:p>
            <a:pPr marL="0" indent="-274320"/>
            <a:r>
              <a:rPr lang="pt-BR" dirty="0" smtClean="0"/>
              <a:t>Insira dois Radio </a:t>
            </a:r>
            <a:r>
              <a:rPr lang="pt-BR" dirty="0" err="1" smtClean="0"/>
              <a:t>Buttons</a:t>
            </a:r>
            <a:r>
              <a:rPr lang="pt-BR" dirty="0" smtClean="0"/>
              <a:t> dentro do Radio </a:t>
            </a:r>
            <a:r>
              <a:rPr lang="pt-BR" dirty="0" err="1" smtClean="0"/>
              <a:t>Group</a:t>
            </a:r>
            <a:r>
              <a:rPr lang="pt-BR" dirty="0" smtClean="0"/>
              <a:t>.</a:t>
            </a:r>
          </a:p>
          <a:p>
            <a:r>
              <a:rPr lang="pt-BR" dirty="0" smtClean="0"/>
              <a:t>Mude os limites de tamanho do Radio </a:t>
            </a:r>
            <a:r>
              <a:rPr lang="pt-BR" dirty="0" err="1" smtClean="0"/>
              <a:t>Group</a:t>
            </a:r>
            <a:r>
              <a:rPr lang="pt-BR" dirty="0" smtClean="0"/>
              <a:t> conforme abaixo:</a:t>
            </a:r>
          </a:p>
          <a:p>
            <a:pPr lvl="1"/>
            <a:r>
              <a:rPr lang="pt-BR" dirty="0" err="1" smtClean="0"/>
              <a:t>layout_width:wrap_content</a:t>
            </a:r>
            <a:endParaRPr lang="pt-BR" dirty="0"/>
          </a:p>
          <a:p>
            <a:pPr lvl="1"/>
            <a:r>
              <a:rPr lang="pt-BR" dirty="0" err="1" smtClean="0"/>
              <a:t>layout_height:wrap_content</a:t>
            </a:r>
            <a:endParaRPr lang="pt-BR" dirty="0"/>
          </a:p>
          <a:p>
            <a:r>
              <a:rPr lang="pt-BR" dirty="0" smtClean="0"/>
              <a:t>Posicione o Radio </a:t>
            </a:r>
            <a:r>
              <a:rPr lang="pt-BR" dirty="0" err="1" smtClean="0"/>
              <a:t>Group</a:t>
            </a:r>
            <a:r>
              <a:rPr lang="pt-BR" dirty="0" smtClean="0"/>
              <a:t> conforme a figura ao lado.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i="1" dirty="0"/>
          </a:p>
        </p:txBody>
      </p:sp>
      <p:pic>
        <p:nvPicPr>
          <p:cNvPr id="5" name="Picture 4" descr="Screen Shot 2015-02-28 at 21.4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524000"/>
            <a:ext cx="29591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TempCalc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7423" cy="550097"/>
          </a:xfrm>
        </p:spPr>
        <p:txBody>
          <a:bodyPr/>
          <a:lstStyle/>
          <a:p>
            <a:r>
              <a:rPr lang="pt-BR" dirty="0" smtClean="0"/>
              <a:t>Acerte os Radio </a:t>
            </a:r>
            <a:r>
              <a:rPr lang="pt-BR" dirty="0" err="1" smtClean="0"/>
              <a:t>Buttons</a:t>
            </a:r>
            <a:r>
              <a:rPr lang="pt-BR" dirty="0" smtClean="0"/>
              <a:t> conforme abaixo.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i="1" dirty="0"/>
          </a:p>
        </p:txBody>
      </p:sp>
      <p:pic>
        <p:nvPicPr>
          <p:cNvPr id="6" name="Picture 5" descr="Screen Shot 2015-02-28 at 21.47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4" y="2298282"/>
            <a:ext cx="2959100" cy="1866900"/>
          </a:xfrm>
          <a:prstGeom prst="rect">
            <a:avLst/>
          </a:prstGeom>
        </p:spPr>
      </p:pic>
      <p:pic>
        <p:nvPicPr>
          <p:cNvPr id="7" name="Picture 6" descr="Screen Shot 2015-02-28 at 21.48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4" y="4429028"/>
            <a:ext cx="2984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TempCalc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0240" cy="5039312"/>
          </a:xfrm>
        </p:spPr>
        <p:txBody>
          <a:bodyPr>
            <a:normAutofit/>
          </a:bodyPr>
          <a:lstStyle/>
          <a:p>
            <a:r>
              <a:rPr lang="pt-BR" dirty="0" smtClean="0"/>
              <a:t>Insira um novo </a:t>
            </a:r>
            <a:r>
              <a:rPr lang="pt-BR" dirty="0" err="1" smtClean="0"/>
              <a:t>TextView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Texto = “Entre com o valor a ser convertido”.</a:t>
            </a:r>
          </a:p>
          <a:p>
            <a:r>
              <a:rPr lang="pt-BR" dirty="0" smtClean="0"/>
              <a:t>Insira um </a:t>
            </a:r>
            <a:r>
              <a:rPr lang="pt-BR" dirty="0" err="1" smtClean="0"/>
              <a:t>TextField</a:t>
            </a:r>
            <a:r>
              <a:rPr lang="pt-BR" dirty="0" smtClean="0"/>
              <a:t> do tipo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Signed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ID = </a:t>
            </a:r>
            <a:r>
              <a:rPr lang="pt-BR" dirty="0" err="1" smtClean="0"/>
              <a:t>editTxtInput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Insira um botão:</a:t>
            </a:r>
          </a:p>
          <a:p>
            <a:pPr lvl="1"/>
            <a:r>
              <a:rPr lang="pt-BR" dirty="0" smtClean="0"/>
              <a:t>Texto = “Converter”.</a:t>
            </a:r>
          </a:p>
          <a:p>
            <a:pPr lvl="1"/>
            <a:r>
              <a:rPr lang="pt-BR" dirty="0" err="1" smtClean="0"/>
              <a:t>onClick</a:t>
            </a:r>
            <a:r>
              <a:rPr lang="pt-BR" dirty="0" smtClean="0"/>
              <a:t> = </a:t>
            </a:r>
            <a:r>
              <a:rPr lang="pt-BR" dirty="0" err="1" smtClean="0"/>
              <a:t>convert</a:t>
            </a:r>
            <a:endParaRPr lang="pt-BR" dirty="0" smtClean="0"/>
          </a:p>
          <a:p>
            <a:r>
              <a:rPr lang="pt-BR" dirty="0" smtClean="0"/>
              <a:t>Insira um </a:t>
            </a:r>
            <a:r>
              <a:rPr lang="pt-BR" dirty="0" err="1" smtClean="0"/>
              <a:t>Large</a:t>
            </a:r>
            <a:r>
              <a:rPr lang="pt-BR" dirty="0" smtClean="0"/>
              <a:t> </a:t>
            </a:r>
            <a:r>
              <a:rPr lang="pt-BR" dirty="0" err="1" smtClean="0"/>
              <a:t>TextView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Texto vazio</a:t>
            </a:r>
          </a:p>
          <a:p>
            <a:pPr lvl="1"/>
            <a:r>
              <a:rPr lang="pt-BR" dirty="0" smtClean="0"/>
              <a:t>ID = </a:t>
            </a:r>
            <a:r>
              <a:rPr lang="pt-BR" dirty="0" err="1" smtClean="0"/>
              <a:t>textViewOutput</a:t>
            </a:r>
            <a:endParaRPr lang="pt-BR" dirty="0" smtClean="0"/>
          </a:p>
        </p:txBody>
      </p:sp>
      <p:pic>
        <p:nvPicPr>
          <p:cNvPr id="6" name="Picture 5" descr="Screen Shot 2015-02-28 at 21.5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9" y="1637925"/>
            <a:ext cx="2984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TempCalc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 </a:t>
            </a:r>
            <a:r>
              <a:rPr lang="pt-BR" dirty="0" err="1" smtClean="0"/>
              <a:t>Activity</a:t>
            </a:r>
            <a:r>
              <a:rPr lang="pt-BR" dirty="0" smtClean="0"/>
              <a:t> pronta vamos para o </a:t>
            </a:r>
            <a:r>
              <a:rPr lang="pt-BR" dirty="0" err="1" smtClean="0"/>
              <a:t>controller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Aba a classe </a:t>
            </a:r>
            <a:r>
              <a:rPr lang="pt-BR" dirty="0" err="1" smtClean="0"/>
              <a:t>MainActivity.java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Ao ser clicado, o botão de conversão, irá chamar o método </a:t>
            </a:r>
            <a:r>
              <a:rPr lang="pt-BR" dirty="0" err="1" smtClean="0"/>
              <a:t>convert</a:t>
            </a:r>
            <a:r>
              <a:rPr lang="pt-BR" dirty="0" smtClean="0"/>
              <a:t>, como declarado em sua propriedade </a:t>
            </a:r>
            <a:r>
              <a:rPr lang="pt-BR" dirty="0" err="1"/>
              <a:t>O</a:t>
            </a:r>
            <a:r>
              <a:rPr lang="pt-BR" dirty="0" err="1" smtClean="0"/>
              <a:t>nClick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Devemos então implementar este método.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TempCalc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</p:txBody>
      </p:sp>
      <p:pic>
        <p:nvPicPr>
          <p:cNvPr id="3" name="Picture 2" descr="Screen Shot 2015-03-02 at 15.2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" y="1523999"/>
            <a:ext cx="8599814" cy="38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TempCalc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</p:txBody>
      </p:sp>
      <p:pic>
        <p:nvPicPr>
          <p:cNvPr id="4" name="Picture 3" descr="Screen Shot 2015-03-02 at 15.3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2" y="1692469"/>
            <a:ext cx="4220530" cy="17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2186</TotalTime>
  <Words>238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Clarity</vt:lpstr>
      <vt:lpstr>Android</vt:lpstr>
      <vt:lpstr>TempCalc App</vt:lpstr>
      <vt:lpstr>TempCalc App</vt:lpstr>
      <vt:lpstr>TempCalc App</vt:lpstr>
      <vt:lpstr>TempCalc App</vt:lpstr>
      <vt:lpstr>TempCalc App</vt:lpstr>
      <vt:lpstr>TempCalc App</vt:lpstr>
      <vt:lpstr>TempCalc App</vt:lpstr>
      <vt:lpstr>TempCalc App</vt:lpstr>
      <vt:lpstr>TempCalcApp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Alessandro Brawerman</dc:creator>
  <cp:lastModifiedBy>Alessandro Brawerman</cp:lastModifiedBy>
  <cp:revision>67</cp:revision>
  <dcterms:created xsi:type="dcterms:W3CDTF">2012-10-23T20:06:10Z</dcterms:created>
  <dcterms:modified xsi:type="dcterms:W3CDTF">2017-08-13T23:08:09Z</dcterms:modified>
</cp:coreProperties>
</file>