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683"/>
  </p:normalViewPr>
  <p:slideViewPr>
    <p:cSldViewPr snapToGrid="0" snapToObjects="1">
      <p:cViewPr varScale="1">
        <p:scale>
          <a:sx n="119" d="100"/>
          <a:sy n="119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834A94-7F19-7D4B-91A5-E8208B254128}" type="datetimeFigureOut">
              <a:rPr lang="en-US" smtClean="0"/>
              <a:t>8/13/17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162971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Churrascômetro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Prof. Alessandro Brawerman</a:t>
            </a:r>
            <a:endParaRPr lang="pt-BR" dirty="0"/>
          </a:p>
        </p:txBody>
      </p:sp>
      <p:pic>
        <p:nvPicPr>
          <p:cNvPr id="6" name="Picture 5" descr="andro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81230"/>
            <a:ext cx="1674752" cy="13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Churrascômetro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732" cy="4876800"/>
          </a:xfrm>
        </p:spPr>
        <p:txBody>
          <a:bodyPr/>
          <a:lstStyle/>
          <a:p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Churrascômetro</a:t>
            </a:r>
            <a:r>
              <a:rPr lang="pt-BR" dirty="0" smtClean="0"/>
              <a:t> que tem por função calcular a quantidade de carne para um número de pessoas fornecido.</a:t>
            </a:r>
          </a:p>
          <a:p>
            <a:r>
              <a:rPr lang="pt-BR" dirty="0" smtClean="0"/>
              <a:t>Uso de </a:t>
            </a:r>
            <a:r>
              <a:rPr lang="pt-BR" dirty="0" err="1" smtClean="0"/>
              <a:t>seek</a:t>
            </a:r>
            <a:r>
              <a:rPr lang="pt-BR" dirty="0" smtClean="0"/>
              <a:t> </a:t>
            </a:r>
            <a:r>
              <a:rPr lang="pt-BR" dirty="0" err="1" smtClean="0"/>
              <a:t>bars</a:t>
            </a:r>
            <a:r>
              <a:rPr lang="pt-BR" dirty="0" smtClean="0"/>
              <a:t> para entrada de dados pelo usuário.</a:t>
            </a:r>
            <a:endParaRPr lang="pt-BR" dirty="0"/>
          </a:p>
        </p:txBody>
      </p:sp>
      <p:pic>
        <p:nvPicPr>
          <p:cNvPr id="4" name="Picture 3" descr="Screen Shot 2015-03-08 at 16.5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86" y="964507"/>
            <a:ext cx="3775814" cy="5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Churrascômetro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732" cy="487680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View</a:t>
            </a:r>
            <a:r>
              <a:rPr lang="pt-BR" dirty="0" smtClean="0"/>
              <a:t> é composta por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r>
              <a:rPr lang="pt-BR" dirty="0" smtClean="0"/>
              <a:t>, </a:t>
            </a:r>
            <a:r>
              <a:rPr lang="pt-BR" dirty="0" err="1" smtClean="0"/>
              <a:t>seek</a:t>
            </a:r>
            <a:r>
              <a:rPr lang="pt-BR" dirty="0" smtClean="0"/>
              <a:t> </a:t>
            </a:r>
            <a:r>
              <a:rPr lang="pt-BR" dirty="0" err="1" smtClean="0"/>
              <a:t>bars</a:t>
            </a:r>
            <a:r>
              <a:rPr lang="pt-BR" dirty="0"/>
              <a:t> </a:t>
            </a:r>
            <a:r>
              <a:rPr lang="pt-BR" dirty="0" smtClean="0"/>
              <a:t>e um botão.</a:t>
            </a:r>
          </a:p>
          <a:p>
            <a:r>
              <a:rPr lang="pt-BR" dirty="0" smtClean="0"/>
              <a:t>A figura ao lado mostra a primeira seção na qual são fornecidos os dados para homens.</a:t>
            </a:r>
          </a:p>
          <a:p>
            <a:r>
              <a:rPr lang="pt-BR" dirty="0" smtClean="0"/>
              <a:t>Faça mais duas seções como esta, uma para mulheres e outra para crianças.</a:t>
            </a:r>
            <a:endParaRPr lang="pt-BR" dirty="0"/>
          </a:p>
        </p:txBody>
      </p:sp>
      <p:pic>
        <p:nvPicPr>
          <p:cNvPr id="4" name="Picture 3" descr="Screen Shot 2015-03-08 at 16.43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72" y="1524000"/>
            <a:ext cx="4366260" cy="1091565"/>
          </a:xfrm>
          <a:prstGeom prst="rect">
            <a:avLst/>
          </a:prstGeom>
        </p:spPr>
      </p:pic>
      <p:pic>
        <p:nvPicPr>
          <p:cNvPr id="6" name="Picture 5" descr="Screen Shot 2015-03-08 at 16.5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30" y="3121963"/>
            <a:ext cx="3060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Churrascômetro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732" cy="4876800"/>
          </a:xfrm>
        </p:spPr>
        <p:txBody>
          <a:bodyPr/>
          <a:lstStyle/>
          <a:p>
            <a:r>
              <a:rPr lang="pt-BR" dirty="0" smtClean="0"/>
              <a:t>Acerte as propriedades do </a:t>
            </a:r>
            <a:r>
              <a:rPr lang="pt-BR" dirty="0" err="1" smtClean="0"/>
              <a:t>seekbar</a:t>
            </a:r>
            <a:r>
              <a:rPr lang="pt-BR" dirty="0" smtClean="0"/>
              <a:t> conforme ao lado.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Acerte a propriedade </a:t>
            </a:r>
            <a:r>
              <a:rPr lang="pt-BR" dirty="0" err="1" smtClean="0"/>
              <a:t>onClick</a:t>
            </a:r>
            <a:r>
              <a:rPr lang="pt-BR" dirty="0" smtClean="0"/>
              <a:t> do botão para chamar o método </a:t>
            </a:r>
            <a:r>
              <a:rPr lang="pt-BR" dirty="0" err="1" smtClean="0"/>
              <a:t>calculate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 descr="Screen Shot 2015-03-08 at 16.5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56" y="1524000"/>
            <a:ext cx="3467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Churrascômetro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na captura do valor do </a:t>
            </a:r>
            <a:r>
              <a:rPr lang="pt-BR" dirty="0" err="1" smtClean="0"/>
              <a:t>seekbar</a:t>
            </a:r>
            <a:r>
              <a:rPr lang="pt-BR" dirty="0"/>
              <a:t> </a:t>
            </a:r>
            <a:r>
              <a:rPr lang="pt-BR" dirty="0" smtClean="0"/>
              <a:t>e atualização do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correspondente.</a:t>
            </a:r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Picture 3" descr="Screen Shot 2015-03-08 at 17.24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9" y="2720699"/>
            <a:ext cx="6537373" cy="30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Churrascômetro</a:t>
            </a:r>
            <a:endParaRPr lang="pt-BR" dirty="0"/>
          </a:p>
        </p:txBody>
      </p:sp>
      <p:pic>
        <p:nvPicPr>
          <p:cNvPr id="6" name="Picture 5" descr="Screen Shot 2015-03-08 at 17.2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0" y="1815985"/>
            <a:ext cx="8643656" cy="4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Churrascômetro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49962" cy="4876800"/>
          </a:xfrm>
        </p:spPr>
        <p:txBody>
          <a:bodyPr/>
          <a:lstStyle/>
          <a:p>
            <a:r>
              <a:rPr lang="pt-BR" dirty="0" smtClean="0"/>
              <a:t>Acerte o método para calcular:</a:t>
            </a:r>
          </a:p>
          <a:p>
            <a:pPr lvl="1"/>
            <a:r>
              <a:rPr lang="pt-BR" dirty="0"/>
              <a:t>Considere que para linguiça um homem irá consumir 250g, uma mulher 200g e uma criança 100g.</a:t>
            </a:r>
            <a:endParaRPr lang="pt-BR" dirty="0" smtClean="0"/>
          </a:p>
          <a:p>
            <a:pPr marL="457200" lvl="2"/>
            <a:r>
              <a:rPr lang="pt-BR" sz="2000" dirty="0"/>
              <a:t>Considere que para carne um homem irá consumir 500g, uma mulher 300g e uma criança 200g.</a:t>
            </a:r>
          </a:p>
          <a:p>
            <a:pPr marL="182880" lvl="1"/>
            <a:r>
              <a:rPr lang="pt-BR" sz="2400" dirty="0"/>
              <a:t>Dê a resposta final ao usuário indicando em Kg a quantidade de linguiça e carne a ser comprada.</a:t>
            </a:r>
          </a:p>
          <a:p>
            <a:pPr marL="182880" lvl="1"/>
            <a:r>
              <a:rPr lang="pt-BR" sz="2400" dirty="0"/>
              <a:t>Finalize o </a:t>
            </a:r>
            <a:r>
              <a:rPr lang="pt-BR" sz="2400" dirty="0" err="1"/>
              <a:t>app</a:t>
            </a:r>
            <a:r>
              <a:rPr lang="pt-BR" sz="2400" dirty="0"/>
              <a:t> acertando os campos de </a:t>
            </a:r>
            <a:r>
              <a:rPr lang="pt-BR" sz="2400" dirty="0" err="1"/>
              <a:t>seek</a:t>
            </a:r>
            <a:r>
              <a:rPr lang="pt-BR" sz="2400" dirty="0"/>
              <a:t> bar para mulheres e crianças.</a:t>
            </a:r>
          </a:p>
          <a:p>
            <a:pPr marL="182880" lvl="1"/>
            <a:endParaRPr lang="pt-BR" sz="2200" dirty="0"/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5" descr="Screen Shot 2015-03-08 at 16.5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3" y="1979407"/>
            <a:ext cx="2601699" cy="37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7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3840</TotalTime>
  <Words>197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Clarity</vt:lpstr>
      <vt:lpstr>Android</vt:lpstr>
      <vt:lpstr>Churrascômetro</vt:lpstr>
      <vt:lpstr>Churrascômetro</vt:lpstr>
      <vt:lpstr>Churrascômetro</vt:lpstr>
      <vt:lpstr>Churrascômetro</vt:lpstr>
      <vt:lpstr>Churrascômetro</vt:lpstr>
      <vt:lpstr>Churrascômetro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Alessandro Brawerman</dc:creator>
  <cp:lastModifiedBy>Alessandro Brawerman</cp:lastModifiedBy>
  <cp:revision>125</cp:revision>
  <dcterms:created xsi:type="dcterms:W3CDTF">2012-10-23T20:06:10Z</dcterms:created>
  <dcterms:modified xsi:type="dcterms:W3CDTF">2017-08-13T23:14:07Z</dcterms:modified>
</cp:coreProperties>
</file>