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aleway" panose="020B0604020202020204" charset="-94"/>
      <p:regular r:id="rId17"/>
    </p:embeddedFont>
    <p:embeddedFont>
      <p:font typeface="Lato" panose="020F0502020204030203" pitchFamily="34" charset="-94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98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59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62828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309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14795764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14795764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000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a77ea07f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a77ea07f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58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a77ea07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a77ea07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31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12f573c0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12f573c0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796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a77ea07f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a77ea07f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707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85ad3030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85ad3030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936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85ad3030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85ad3030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88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47957642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47957642_0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66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5ad30302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5ad30302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4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85ad30302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85ad30302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056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47957642_1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147957642_1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933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147957642_1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147957642_1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15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2f573c07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12f573c07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08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Book Recommendation System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>
            <a:off x="729625" y="454875"/>
            <a:ext cx="76881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 Systems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669651" y="1202175"/>
            <a:ext cx="34947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Collaborative Filtering</a:t>
            </a: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 based filtering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Item based filtering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1"/>
          </p:nvPr>
        </p:nvSpPr>
        <p:spPr>
          <a:xfrm>
            <a:off x="669650" y="3106750"/>
            <a:ext cx="3724200" cy="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Content Based Filtering</a:t>
            </a: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02400" y="3246550"/>
            <a:ext cx="1945850" cy="17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102400" y="1202175"/>
            <a:ext cx="2009900" cy="18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>
            <a:off x="729625" y="454875"/>
            <a:ext cx="76881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 Systems</a:t>
            </a:r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669650" y="1202175"/>
            <a:ext cx="4222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 sz="18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Book Title Column is cleaned</a:t>
            </a: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Lowercase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Stopwords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All except Letters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Frequent &amp; Rare Words Removal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German Tokenization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</a:pPr>
            <a:r>
              <a:rPr lang="en-GB" sz="1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German Lemmatization</a:t>
            </a: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8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Word2vec</a:t>
            </a: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</a:pPr>
            <a:r>
              <a:rPr lang="en-GB" sz="18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Cosine Similarity Matrix</a:t>
            </a:r>
            <a:endParaRPr sz="18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○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Row: 70K+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○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Columns: 420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Word2vec  Similarity Examples</a:t>
            </a:r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32400" y="181325"/>
            <a:ext cx="90792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Recommendation Model</a:t>
            </a:r>
            <a:endParaRPr sz="4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9450" y="1790150"/>
            <a:ext cx="37147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29450" y="3725350"/>
            <a:ext cx="44481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29625" y="2409275"/>
            <a:ext cx="38481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729625" y="3053025"/>
            <a:ext cx="34004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727950" y="446175"/>
            <a:ext cx="76881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Prediction</a:t>
            </a:r>
            <a:r>
              <a:rPr lang="de-DE" altLang="en-GB">
                <a:latin typeface="Calibri" panose="020F0502020204030204" charset="0"/>
              </a:rPr>
              <a:t> Example</a:t>
            </a:r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469350" y="1289025"/>
            <a:ext cx="8305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b="1"/>
              <a:t>Entered Book Title:</a:t>
            </a:r>
            <a:r>
              <a:rPr lang="en-GB"/>
              <a:t> “Warhammer Age of Sigmar - Im Reich der Unbegrabenen: Gotrek”</a:t>
            </a:r>
          </a:p>
        </p:txBody>
      </p:sp>
      <p:sp>
        <p:nvSpPr>
          <p:cNvPr id="181" name="Google Shape;181;p25"/>
          <p:cNvSpPr txBox="1"/>
          <p:nvPr/>
        </p:nvSpPr>
        <p:spPr>
          <a:xfrm>
            <a:off x="557725" y="1830225"/>
            <a:ext cx="7188600" cy="14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Word2vec: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2500" y="2768475"/>
            <a:ext cx="8839201" cy="102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/>
        </p:nvSpPr>
        <p:spPr>
          <a:xfrm>
            <a:off x="557725" y="1830225"/>
            <a:ext cx="7188600" cy="14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Word2vec: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5" y="764006"/>
            <a:ext cx="9143998" cy="428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Raw Data Info</a:t>
            </a:r>
            <a:endParaRPr sz="2000" b="1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Is used the dataset from Amazon as json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Is converted json to DataFrame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Row: 83057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Columns: 102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bool(11)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float64(16)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int64(7)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object(68)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311700" y="421850"/>
            <a:ext cx="58605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Data Cleaning  </a:t>
            </a:r>
            <a:endParaRPr sz="2000" b="1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5335975" y="2610050"/>
            <a:ext cx="3763200" cy="2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Selected Columns:</a:t>
            </a:r>
            <a:endParaRPr sz="16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b="1"/>
              <a:t>Asin</a:t>
            </a:r>
            <a:r>
              <a:rPr lang="en-GB" sz="1200"/>
              <a:t>: Unique Id of book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b="1"/>
              <a:t>Title</a:t>
            </a:r>
            <a:r>
              <a:rPr lang="en-GB" sz="1200"/>
              <a:t> : Book Title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b="1"/>
              <a:t>CategoryPath</a:t>
            </a:r>
            <a:r>
              <a:rPr lang="en-GB" sz="1200"/>
              <a:t> : Genre of book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b="1"/>
              <a:t>Price1</a:t>
            </a:r>
            <a:r>
              <a:rPr lang="en-GB" sz="1200"/>
              <a:t> = Price of Book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b="1"/>
              <a:t>Comments</a:t>
            </a:r>
            <a:r>
              <a:rPr lang="en-GB" sz="1200"/>
              <a:t> = # of comments for book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b="1"/>
              <a:t>Stars</a:t>
            </a:r>
            <a:r>
              <a:rPr lang="en-GB" sz="1200"/>
              <a:t> = Average of Book rating rated by users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b="1"/>
              <a:t>PropValues</a:t>
            </a:r>
            <a:r>
              <a:rPr lang="en-GB" sz="1200"/>
              <a:t> = complicated:(</a:t>
            </a:r>
            <a:endParaRPr sz="12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2400" y="1233275"/>
            <a:ext cx="8839203" cy="119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52397" y="2713150"/>
            <a:ext cx="5020700" cy="20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Cleaning Steps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18838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Author, Publisher, Num of Page, Publication year of books are added from Propvalue columns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/>
          <a:srcRect b="15038"/>
          <a:stretch>
            <a:fillRect/>
          </a:stretch>
        </p:blipFill>
        <p:spPr>
          <a:xfrm>
            <a:off x="1250925" y="2235500"/>
            <a:ext cx="5045199" cy="29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ctrTitle"/>
          </p:nvPr>
        </p:nvSpPr>
        <p:spPr>
          <a:xfrm>
            <a:off x="208100" y="318225"/>
            <a:ext cx="85206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Cleaned Data </a:t>
            </a:r>
            <a:endParaRPr sz="2000" b="1"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400" y="1224675"/>
            <a:ext cx="8910474" cy="278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ctrTitle"/>
          </p:nvPr>
        </p:nvSpPr>
        <p:spPr>
          <a:xfrm>
            <a:off x="97075" y="325625"/>
            <a:ext cx="8520600" cy="9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Visualization</a:t>
            </a:r>
            <a:endParaRPr sz="4000"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"/>
          </p:nvPr>
        </p:nvSpPr>
        <p:spPr>
          <a:xfrm>
            <a:off x="59227" y="11459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Distribution of Top 20 Categories</a:t>
            </a:r>
            <a:endParaRPr b="1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226" y="1502125"/>
            <a:ext cx="3862925" cy="358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974387" y="1978363"/>
            <a:ext cx="4947801" cy="22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974375" y="1502125"/>
            <a:ext cx="494782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2" y="1185213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Books Stars and Book Price</a:t>
            </a:r>
          </a:p>
        </p:txBody>
      </p:sp>
      <p:sp>
        <p:nvSpPr>
          <p:cNvPr id="130" name="Google Shape;130;p19"/>
          <p:cNvSpPr txBox="1">
            <a:spLocks noGrp="1"/>
          </p:cNvSpPr>
          <p:nvPr>
            <p:ph type="ctrTitle"/>
          </p:nvPr>
        </p:nvSpPr>
        <p:spPr>
          <a:xfrm>
            <a:off x="73975" y="371325"/>
            <a:ext cx="8520600" cy="9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Visualization</a:t>
            </a:r>
            <a:endParaRPr sz="40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726425"/>
            <a:ext cx="2975475" cy="21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062075" y="1726425"/>
            <a:ext cx="2975451" cy="21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124125" y="1726425"/>
            <a:ext cx="2975474" cy="21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2" y="12070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Authors and Number of Comments</a:t>
            </a:r>
          </a:p>
        </p:txBody>
      </p:sp>
      <p:sp>
        <p:nvSpPr>
          <p:cNvPr id="139" name="Google Shape;139;p20"/>
          <p:cNvSpPr txBox="1">
            <a:spLocks noGrp="1"/>
          </p:cNvSpPr>
          <p:nvPr>
            <p:ph type="ctrTitle"/>
          </p:nvPr>
        </p:nvSpPr>
        <p:spPr>
          <a:xfrm>
            <a:off x="81425" y="350550"/>
            <a:ext cx="8520600" cy="9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Visualization</a:t>
            </a:r>
            <a:endParaRPr sz="4000"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316401" y="1666800"/>
            <a:ext cx="3780851" cy="327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subTitle" idx="1"/>
          </p:nvPr>
        </p:nvSpPr>
        <p:spPr>
          <a:xfrm>
            <a:off x="2" y="12070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Books and Number of Total Ratings Score</a:t>
            </a:r>
          </a:p>
        </p:txBody>
      </p:sp>
      <p:sp>
        <p:nvSpPr>
          <p:cNvPr id="146" name="Google Shape;146;p21"/>
          <p:cNvSpPr txBox="1">
            <a:spLocks noGrp="1"/>
          </p:cNvSpPr>
          <p:nvPr>
            <p:ph type="ctrTitle"/>
          </p:nvPr>
        </p:nvSpPr>
        <p:spPr>
          <a:xfrm>
            <a:off x="81425" y="350550"/>
            <a:ext cx="8520600" cy="9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Visualization</a:t>
            </a:r>
            <a:endParaRPr sz="400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2075" y="1617875"/>
            <a:ext cx="2707125" cy="324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190326" y="1617877"/>
            <a:ext cx="4318251" cy="21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202</Words>
  <Application>Microsoft Office PowerPoint</Application>
  <PresentationFormat>On-screen Show (16:9)</PresentationFormat>
  <Paragraphs>58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Raleway</vt:lpstr>
      <vt:lpstr>Lato</vt:lpstr>
      <vt:lpstr>Calibri</vt:lpstr>
      <vt:lpstr>Streamline</vt:lpstr>
      <vt:lpstr>Book Recommendation System</vt:lpstr>
      <vt:lpstr>Raw Data Info</vt:lpstr>
      <vt:lpstr> Data Cleaning  </vt:lpstr>
      <vt:lpstr>Cleaning Steps</vt:lpstr>
      <vt:lpstr>Cleaned Data </vt:lpstr>
      <vt:lpstr>Visualization</vt:lpstr>
      <vt:lpstr>Visualization</vt:lpstr>
      <vt:lpstr>Visualization</vt:lpstr>
      <vt:lpstr>Visualization</vt:lpstr>
      <vt:lpstr>Recommendation Systems</vt:lpstr>
      <vt:lpstr>Recommendation Systems</vt:lpstr>
      <vt:lpstr>Word2vec  Similarity Examples</vt:lpstr>
      <vt:lpstr>Model Prediction 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>LEESPC</dc:creator>
  <cp:lastModifiedBy>LEESPC</cp:lastModifiedBy>
  <cp:revision>3</cp:revision>
  <dcterms:created xsi:type="dcterms:W3CDTF">2021-05-01T11:12:34Z</dcterms:created>
  <dcterms:modified xsi:type="dcterms:W3CDTF">2021-07-01T07:53:18Z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