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71" r:id="rId4"/>
    <p:sldId id="267" r:id="rId5"/>
    <p:sldId id="268" r:id="rId6"/>
    <p:sldId id="274" r:id="rId7"/>
    <p:sldId id="270" r:id="rId8"/>
    <p:sldId id="275" r:id="rId9"/>
    <p:sldId id="269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15F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41" autoAdjust="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FCA0F-56B0-4EB1-AE6E-0C0450BF87E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B8B7A-68D2-40CC-9175-E5EA84A20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12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B8B7A-68D2-40CC-9175-E5EA84A20C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18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B2E4-95F6-3D28-C7A1-3E49EA392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FA884-5D7E-85F8-C928-FE133B646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20793-3A01-523F-7946-FC92528D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B395A-BF64-E21C-85D5-FF2FFCAC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A1546-550B-4424-77C1-3A9BB0A2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0DE6-7571-4B9F-B7F1-E58B8F9B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3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AF24-8A7C-243A-57AB-155B9B85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298E3-D725-5149-A037-A47EFF1B9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EFEED-6263-D703-850E-FAA84255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933-997A-FDA6-95DD-9E9B2731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205B4-625F-62B3-98DE-9A0C99E5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0DE6-7571-4B9F-B7F1-E58B8F9B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3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A55767-53A7-5577-B115-350FA3E7C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06D38-6266-834C-9BCD-7CAE3893A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865B-C3FF-09B4-6484-B02A822E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AEC14-5D0C-3AEE-70FF-3B4A85CB5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B8FD3-73C8-A7ED-3EB7-21FEFD4F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0DE6-7571-4B9F-B7F1-E58B8F9B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6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E46CF-A12F-0CD3-BD5D-3AB3E550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174CF-8581-1A4D-812A-9A4A1CDFC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9E3CF-8443-F14E-EB08-FEED97CD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F6BA9-4053-4016-3A78-1DA382DE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1FD7B-9500-9D11-E977-B4EA2E86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0DE6-7571-4B9F-B7F1-E58B8F9B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7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D7665-E646-90BB-8012-F6ED0019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50917-12B5-3A72-234A-F9C722B0A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20752-A0CA-2FC3-6DD3-F76A0D05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FAFB9-1C3F-B97A-EA64-DFA8964C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5728A-978D-747F-DE4E-C1BC965A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0DE6-7571-4B9F-B7F1-E58B8F9B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3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BA42-56D4-BA22-C531-7D074FDD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372E-882F-4946-3557-46C0DF707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026E7-13BD-1DC2-6D36-E68CA225B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01622-8B32-7B14-FA70-D055ECCC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04/02/2023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0477C-5BFD-C32E-0BFC-A06348C9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47BE0-4935-6295-345B-856D6430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0DE6-7571-4B9F-B7F1-E58B8F9B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7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B7E7-D561-6CE0-2887-8EB3ADCEB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7F2DB-86A0-8DCF-4C6F-436B3D439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652C7-200D-EE87-99B5-48CC0BB2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76DF7-CDE2-935E-B691-E3502828E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B6591-B7A1-342E-7D0E-B620BA65E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C4E1EB-BD68-6027-9570-E1F22B16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04/02/2023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6AE95-2704-AD5B-F629-5712D287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4A0C0-BDA8-10E9-C90E-936C0F99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0DE6-7571-4B9F-B7F1-E58B8F9B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3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D333B-CA70-4090-E775-AB1BDD11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FB1C4-CD18-353E-3A73-FC3E6DF3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04/02/2023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85A59-BCD8-1AE2-9FC9-8E5615A19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95368-0A1D-0905-7058-53D6787A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0DE6-7571-4B9F-B7F1-E58B8F9B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1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DB9F5-C625-5165-41F1-48D1CE58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04/02/2023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5ED34-69A5-990A-06B3-1EBFBA8B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F05EE-B27C-D57A-C5B7-E4FEB0F0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0DE6-7571-4B9F-B7F1-E58B8F9B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D776-34C2-40C9-9DBF-EA707B33D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A12CA-7589-A5FA-6CD1-26875EC77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62CA5-C3FF-6FFE-ACF0-6A768A080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8BB33-DFC3-CA22-E29E-407F8BAE3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04/02/2023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35F3E-7693-EB1A-4A90-608602E4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A8911-010E-AB00-1831-3069D908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0DE6-7571-4B9F-B7F1-E58B8F9B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8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71EA-EE25-A97E-47FF-1CEB4218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0BAB1-9CF0-364A-5C13-38122E4A9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DE9B5-9980-D86B-6C6A-E89CA8B6C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D4249-2F09-1622-4C23-6AEDF17C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04/02/2023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37639-B98C-D494-629A-2718E063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DC388-0C5A-20F0-947F-1FA46592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0DE6-7571-4B9F-B7F1-E58B8F9B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2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65202-8F19-1613-26F7-74CB9758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DAC89-20A2-6699-3A1A-A013A6FDA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7A8A6-A1BB-3C42-74DC-C64AB43EC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04/02/2023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0F4AE-3EEA-A9BF-D832-B48A18AD0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A3510-207F-864F-CDA2-82C5BC277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10DE6-7571-4B9F-B7F1-E58B8F9B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9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E693805-6A33-8827-5F2B-FF69A2559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141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C5C29C-FC03-E9F9-01D1-677D8A07C570}"/>
              </a:ext>
            </a:extLst>
          </p:cNvPr>
          <p:cNvSpPr txBox="1"/>
          <p:nvPr/>
        </p:nvSpPr>
        <p:spPr>
          <a:xfrm flipH="1">
            <a:off x="2227780" y="1720183"/>
            <a:ext cx="773644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Software Project Lab-1</a:t>
            </a:r>
          </a:p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Project Proposal</a:t>
            </a:r>
          </a:p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     </a:t>
            </a:r>
          </a:p>
          <a:p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    Project Name –</a:t>
            </a:r>
          </a:p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            </a:t>
            </a:r>
            <a:r>
              <a:rPr lang="en-US" sz="3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LUDO AND SNAKE-LADDER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581A41-EC08-7EDC-9B0E-B19FE882529A}"/>
              </a:ext>
            </a:extLst>
          </p:cNvPr>
          <p:cNvCxnSpPr/>
          <p:nvPr/>
        </p:nvCxnSpPr>
        <p:spPr>
          <a:xfrm>
            <a:off x="4463523" y="2982067"/>
            <a:ext cx="361650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5D68F66-E6F0-1A55-A585-118AFE5C2BE0}"/>
              </a:ext>
            </a:extLst>
          </p:cNvPr>
          <p:cNvSpPr/>
          <p:nvPr/>
        </p:nvSpPr>
        <p:spPr>
          <a:xfrm>
            <a:off x="2941834" y="4219134"/>
            <a:ext cx="6308332" cy="15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A067B5-4B61-F65E-CCEE-5637E0A662B1}"/>
              </a:ext>
            </a:extLst>
          </p:cNvPr>
          <p:cNvCxnSpPr/>
          <p:nvPr/>
        </p:nvCxnSpPr>
        <p:spPr>
          <a:xfrm flipV="1">
            <a:off x="3006003" y="3769306"/>
            <a:ext cx="331600" cy="4315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2DD1F4-4C0A-B035-D6F6-B0D1EFF30926}"/>
              </a:ext>
            </a:extLst>
          </p:cNvPr>
          <p:cNvCxnSpPr/>
          <p:nvPr/>
        </p:nvCxnSpPr>
        <p:spPr>
          <a:xfrm flipV="1">
            <a:off x="3187391" y="3750993"/>
            <a:ext cx="330186" cy="4315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0D17739-D898-3D6F-47B4-E7A7B53AD56F}"/>
              </a:ext>
            </a:extLst>
          </p:cNvPr>
          <p:cNvCxnSpPr/>
          <p:nvPr/>
        </p:nvCxnSpPr>
        <p:spPr>
          <a:xfrm flipV="1">
            <a:off x="3370192" y="3743129"/>
            <a:ext cx="328773" cy="4315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42467154-CDFB-D866-238A-7830AC749CA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819" y="1441828"/>
            <a:ext cx="1202077" cy="127128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0192B7-F5EB-60F0-AA26-137505CCB2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103" y="1062191"/>
            <a:ext cx="1759280" cy="204691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9F4144F-7ECF-862A-5AA9-97CA1A573684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067" y="1189228"/>
            <a:ext cx="1605487" cy="1792839"/>
          </a:xfrm>
          <a:prstGeom prst="rect">
            <a:avLst/>
          </a:prstGeom>
        </p:spPr>
      </p:pic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1FABDF09-4D24-24D6-D603-09525D77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04/02/2023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8AA67867-8738-6084-8E7E-89533D5D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0DE6-7571-4B9F-B7F1-E58B8F9B1A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71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9C05B6-31AD-4046-9381-CB8326AA4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54" y="0"/>
            <a:ext cx="12202654" cy="6858000"/>
          </a:xfrm>
          <a:prstGeom prst="rect">
            <a:avLst/>
          </a:prstGeom>
        </p:spPr>
      </p:pic>
      <p:pic>
        <p:nvPicPr>
          <p:cNvPr id="1028" name="Picture 4" descr="Neon quiz frame for decoration on the wall background. Question mark frame background. Game announcement neon message. Quiz trivia game competition. Answer question, Examination test. Vector">
            <a:extLst>
              <a:ext uri="{FF2B5EF4-FFF2-40B4-BE49-F238E27FC236}">
                <a16:creationId xmlns:a16="http://schemas.microsoft.com/office/drawing/2014/main" id="{1EAFEB20-7575-97E1-5A50-6FF764C8E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027" y="708917"/>
            <a:ext cx="8948792" cy="511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7A9B76-5E06-5B2C-92EC-69C2D9517B55}"/>
              </a:ext>
            </a:extLst>
          </p:cNvPr>
          <p:cNvSpPr txBox="1"/>
          <p:nvPr/>
        </p:nvSpPr>
        <p:spPr>
          <a:xfrm>
            <a:off x="3381815" y="2954380"/>
            <a:ext cx="5185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ANY QUESTION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6B2C3-5A44-99CE-8343-ABF4ABA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04/02/2023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52A1E-88B6-474E-7065-A8F9F891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0DE6-7571-4B9F-B7F1-E58B8F9B1A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52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9C05B6-31AD-4046-9381-CB8326AA4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9E9315-123F-10DB-C0E7-E103FF955136}"/>
              </a:ext>
            </a:extLst>
          </p:cNvPr>
          <p:cNvSpPr txBox="1"/>
          <p:nvPr/>
        </p:nvSpPr>
        <p:spPr>
          <a:xfrm>
            <a:off x="4174732" y="2578813"/>
            <a:ext cx="38425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u="sng" dirty="0">
                <a:solidFill>
                  <a:schemeClr val="accent2">
                    <a:lumMod val="75000"/>
                  </a:schemeClr>
                </a:solidFill>
              </a:rPr>
              <a:t>THANK YOU!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470AE0-6AA9-AF5F-BF31-7114D71D1586}"/>
              </a:ext>
            </a:extLst>
          </p:cNvPr>
          <p:cNvSpPr/>
          <p:nvPr/>
        </p:nvSpPr>
        <p:spPr>
          <a:xfrm>
            <a:off x="2555696" y="1756880"/>
            <a:ext cx="7080607" cy="72946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AB4451-4C16-62AB-703B-30B49764BEF6}"/>
              </a:ext>
            </a:extLst>
          </p:cNvPr>
          <p:cNvSpPr txBox="1"/>
          <p:nvPr/>
        </p:nvSpPr>
        <p:spPr>
          <a:xfrm flipH="1">
            <a:off x="2555696" y="1758159"/>
            <a:ext cx="7440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</a:rPr>
              <a:t>That's it! Have fun playing Ludo!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A50D6-672E-E703-3C39-66152EB72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04/02/2023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38720-4ADD-7D2D-8CBF-E7C930F7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0DE6-7571-4B9F-B7F1-E58B8F9B1A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8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9C05B6-31AD-4046-9381-CB8326AA4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95377F-EFD7-081E-D1BF-9E6A41F9AAB6}"/>
              </a:ext>
            </a:extLst>
          </p:cNvPr>
          <p:cNvSpPr txBox="1"/>
          <p:nvPr/>
        </p:nvSpPr>
        <p:spPr>
          <a:xfrm flipH="1">
            <a:off x="2059453" y="857892"/>
            <a:ext cx="7803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8CB47-D205-3ED2-D352-BC65CFB8CCA1}"/>
              </a:ext>
            </a:extLst>
          </p:cNvPr>
          <p:cNvSpPr txBox="1"/>
          <p:nvPr/>
        </p:nvSpPr>
        <p:spPr>
          <a:xfrm rot="10800000" flipV="1">
            <a:off x="1982907" y="1816010"/>
            <a:ext cx="7993299" cy="418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Ludo and Snake-ladder game are two difference classical game which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combined in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one board.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 are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desktop based application with Multiplayer options. In the game there are hundred indexes for Snake-Ladder.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Ludo Game, Ludo is a board game for two to four players, in which the players race their four tokens from start to finish according to dice rolls.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FAC4E-3EEC-5E5C-DFE0-81890A4AD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04/02/2023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E8945-A68E-EC5F-0D9A-1EE3A405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0DE6-7571-4B9F-B7F1-E58B8F9B1A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7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9C05B6-31AD-4046-9381-CB8326AA4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4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9E9315-123F-10DB-C0E7-E103FF955136}"/>
              </a:ext>
            </a:extLst>
          </p:cNvPr>
          <p:cNvSpPr txBox="1"/>
          <p:nvPr/>
        </p:nvSpPr>
        <p:spPr>
          <a:xfrm>
            <a:off x="4058292" y="431675"/>
            <a:ext cx="362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solidFill>
                  <a:schemeClr val="accent2">
                    <a:lumMod val="75000"/>
                  </a:schemeClr>
                </a:solidFill>
              </a:rPr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A37542-8967-0A05-4C4F-B59533487A9B}"/>
              </a:ext>
            </a:extLst>
          </p:cNvPr>
          <p:cNvSpPr txBox="1"/>
          <p:nvPr/>
        </p:nvSpPr>
        <p:spPr>
          <a:xfrm flipH="1">
            <a:off x="1711243" y="1139561"/>
            <a:ext cx="9631427" cy="560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involves the demonstration of snake-ladder and ludo game board, on which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can play the game with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other players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Ludo, move all four of the player's pieces clockwise once around the board, up the home column, and into the home triangle.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begin, a player must roll a six to move a piece out of the base and onto the start position.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Ludo can be played by 2-4 players, with each player choosing a different types of token.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Snake-Ladder, only the location of current player is shown on the board, the location of other player is mentioned below the board.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8F46A-02CA-3084-94F8-9616CFBC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04/02/2023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75C13-06ED-AC4D-60DB-041570B0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0DE6-7571-4B9F-B7F1-E58B8F9B1A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1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9C05B6-31AD-4046-9381-CB8326AA4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8D3272-17D3-89BD-937A-617048D07011}"/>
              </a:ext>
            </a:extLst>
          </p:cNvPr>
          <p:cNvSpPr txBox="1"/>
          <p:nvPr/>
        </p:nvSpPr>
        <p:spPr>
          <a:xfrm>
            <a:off x="2239766" y="657546"/>
            <a:ext cx="7561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solidFill>
                  <a:schemeClr val="accent2">
                    <a:lumMod val="75000"/>
                  </a:schemeClr>
                </a:solidFill>
              </a:rPr>
              <a:t>TARGET CUSTOMERS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34D6C-25A9-656E-754D-8A32AF951A56}"/>
              </a:ext>
            </a:extLst>
          </p:cNvPr>
          <p:cNvSpPr txBox="1"/>
          <p:nvPr/>
        </p:nvSpPr>
        <p:spPr>
          <a:xfrm rot="10800000" flipH="1" flipV="1">
            <a:off x="2836265" y="1809101"/>
            <a:ext cx="7649625" cy="3239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Century" panose="02040604050505020304" pitchFamily="18" charset="0"/>
              </a:rPr>
              <a:t>Children.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D1D5DB"/>
                </a:solidFill>
                <a:latin typeface="Century" panose="02040604050505020304" pitchFamily="18" charset="0"/>
              </a:rPr>
              <a:t>Students.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D1D5DB"/>
                </a:solidFill>
                <a:latin typeface="Century" panose="02040604050505020304" pitchFamily="18" charset="0"/>
              </a:rPr>
              <a:t>Idle People.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Century" panose="02040604050505020304" pitchFamily="18" charset="0"/>
              </a:rPr>
              <a:t>Young People.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D1D5DB"/>
                </a:solidFill>
                <a:latin typeface="Century" panose="02040604050505020304" pitchFamily="18" charset="0"/>
              </a:rPr>
              <a:t>Old Age People.</a:t>
            </a:r>
            <a:endParaRPr lang="en-US" sz="2800" b="0" i="0" dirty="0">
              <a:solidFill>
                <a:srgbClr val="D1D5DB"/>
              </a:solidFill>
              <a:effectLst/>
              <a:latin typeface="Century" panose="020406040505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47802-8AC3-7B88-06B7-02CD59A0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04/02/2023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D294F-CB5F-2A76-13F5-DA1889FD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0DE6-7571-4B9F-B7F1-E58B8F9B1A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9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9C05B6-31AD-4046-9381-CB8326AA4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74" y="20548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1540C9-BEDF-D999-7558-B41AD141721D}"/>
              </a:ext>
            </a:extLst>
          </p:cNvPr>
          <p:cNvSpPr txBox="1"/>
          <p:nvPr/>
        </p:nvSpPr>
        <p:spPr>
          <a:xfrm flipH="1">
            <a:off x="2439596" y="575353"/>
            <a:ext cx="6766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solidFill>
                  <a:schemeClr val="accent2">
                    <a:lumMod val="75000"/>
                  </a:schemeClr>
                </a:solidFill>
              </a:rPr>
              <a:t>PROJECT GOAL</a:t>
            </a:r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1BBEDDF1-05B8-AF9B-13D0-0345B4CB816F}"/>
              </a:ext>
            </a:extLst>
          </p:cNvPr>
          <p:cNvSpPr/>
          <p:nvPr/>
        </p:nvSpPr>
        <p:spPr>
          <a:xfrm>
            <a:off x="2646022" y="1407559"/>
            <a:ext cx="2414427" cy="2229493"/>
          </a:xfrm>
          <a:prstGeom prst="horizontalScroll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600D2-E2D4-8CFA-30C7-E4BC06826259}"/>
              </a:ext>
            </a:extLst>
          </p:cNvPr>
          <p:cNvSpPr txBox="1"/>
          <p:nvPr/>
        </p:nvSpPr>
        <p:spPr>
          <a:xfrm>
            <a:off x="3047731" y="1706697"/>
            <a:ext cx="1882740" cy="16312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Black" panose="020B0A04020102020204" pitchFamily="34" charset="0"/>
                <a:ea typeface="Calibri" panose="020F0502020204030204" pitchFamily="34" charset="0"/>
              </a:rPr>
              <a:t>P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rovide a fun and engaging gaming experience 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Scroll: Horizontal 7">
            <a:extLst>
              <a:ext uri="{FF2B5EF4-FFF2-40B4-BE49-F238E27FC236}">
                <a16:creationId xmlns:a16="http://schemas.microsoft.com/office/drawing/2014/main" id="{703D4947-7F67-C7FB-1391-4ED6390B15DF}"/>
              </a:ext>
            </a:extLst>
          </p:cNvPr>
          <p:cNvSpPr/>
          <p:nvPr/>
        </p:nvSpPr>
        <p:spPr>
          <a:xfrm>
            <a:off x="6096000" y="1330502"/>
            <a:ext cx="2414427" cy="2306550"/>
          </a:xfrm>
          <a:prstGeom prst="horizontalScroll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To    incorporate modern game design elements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Scroll: Horizontal 8">
            <a:extLst>
              <a:ext uri="{FF2B5EF4-FFF2-40B4-BE49-F238E27FC236}">
                <a16:creationId xmlns:a16="http://schemas.microsoft.com/office/drawing/2014/main" id="{9198AA87-79C3-034F-E528-54B35D4456D3}"/>
              </a:ext>
            </a:extLst>
          </p:cNvPr>
          <p:cNvSpPr/>
          <p:nvPr/>
        </p:nvSpPr>
        <p:spPr>
          <a:xfrm>
            <a:off x="2691348" y="3936190"/>
            <a:ext cx="2414427" cy="2080517"/>
          </a:xfrm>
          <a:prstGeom prst="horizontalScroll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1825EE-36A4-9AE6-9F39-F5B9AF7616A6}"/>
              </a:ext>
            </a:extLst>
          </p:cNvPr>
          <p:cNvSpPr txBox="1"/>
          <p:nvPr/>
        </p:nvSpPr>
        <p:spPr>
          <a:xfrm>
            <a:off x="3034247" y="4341099"/>
            <a:ext cx="17286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To provide different game modes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Scroll: Horizontal 11">
            <a:extLst>
              <a:ext uri="{FF2B5EF4-FFF2-40B4-BE49-F238E27FC236}">
                <a16:creationId xmlns:a16="http://schemas.microsoft.com/office/drawing/2014/main" id="{7A698D15-C014-E94B-1406-17BA5F242A6B}"/>
              </a:ext>
            </a:extLst>
          </p:cNvPr>
          <p:cNvSpPr/>
          <p:nvPr/>
        </p:nvSpPr>
        <p:spPr>
          <a:xfrm>
            <a:off x="6096000" y="3936190"/>
            <a:ext cx="2414427" cy="2080517"/>
          </a:xfrm>
          <a:prstGeom prst="horizontalScroll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9816A3-4C33-F00F-792B-19217AD9CEC8}"/>
              </a:ext>
            </a:extLst>
          </p:cNvPr>
          <p:cNvSpPr txBox="1"/>
          <p:nvPr/>
        </p:nvSpPr>
        <p:spPr>
          <a:xfrm>
            <a:off x="6478605" y="4341100"/>
            <a:ext cx="18786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Developed to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Black" panose="020B0A04020102020204" pitchFamily="34" charset="0"/>
                <a:ea typeface="Calibri" panose="020F0502020204030204" pitchFamily="34" charset="0"/>
              </a:rPr>
              <a:t>p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layed on multiple platforms.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FC8C0372-876D-9078-268E-890820A6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04/02/2023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5861C52-3496-04AA-E618-1CF93A13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0DE6-7571-4B9F-B7F1-E58B8F9B1A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0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9C05B6-31AD-4046-9381-CB8326AA4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9E9315-123F-10DB-C0E7-E103FF955136}"/>
              </a:ext>
            </a:extLst>
          </p:cNvPr>
          <p:cNvSpPr txBox="1"/>
          <p:nvPr/>
        </p:nvSpPr>
        <p:spPr>
          <a:xfrm>
            <a:off x="2373331" y="674204"/>
            <a:ext cx="7767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solidFill>
                  <a:schemeClr val="accent2">
                    <a:lumMod val="75000"/>
                  </a:schemeClr>
                </a:solidFill>
              </a:rPr>
              <a:t>MODEL &amp; LANGUAGES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F426D2-9CE3-CCD6-77B4-76095962D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91" y="1743522"/>
            <a:ext cx="4876800" cy="4675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10F8D2-41EF-0A1E-11D8-449027EAE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614" y="1743522"/>
            <a:ext cx="2130174" cy="337095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820A15-2B77-87C4-4B90-20BB8C1B314E}"/>
              </a:ext>
            </a:extLst>
          </p:cNvPr>
          <p:cNvSpPr/>
          <p:nvPr/>
        </p:nvSpPr>
        <p:spPr>
          <a:xfrm>
            <a:off x="6965878" y="1591463"/>
            <a:ext cx="2650733" cy="377164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6441DB-48D4-81A1-AE3C-C9B7637D8128}"/>
              </a:ext>
            </a:extLst>
          </p:cNvPr>
          <p:cNvSpPr/>
          <p:nvPr/>
        </p:nvSpPr>
        <p:spPr>
          <a:xfrm>
            <a:off x="1434099" y="1591463"/>
            <a:ext cx="5380235" cy="51088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95BB98-31DE-4AE1-B0E3-9A6AB20F4DC5}"/>
              </a:ext>
            </a:extLst>
          </p:cNvPr>
          <p:cNvSpPr/>
          <p:nvPr/>
        </p:nvSpPr>
        <p:spPr>
          <a:xfrm>
            <a:off x="2373331" y="6113124"/>
            <a:ext cx="3339100" cy="58716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F087B0-4AB4-481A-E9B7-9F47F2807DF0}"/>
              </a:ext>
            </a:extLst>
          </p:cNvPr>
          <p:cNvSpPr txBox="1"/>
          <p:nvPr/>
        </p:nvSpPr>
        <p:spPr>
          <a:xfrm>
            <a:off x="2449103" y="6128102"/>
            <a:ext cx="333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Water Fall Model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5C6CDC9-59B9-31A6-4B72-00F7BABE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04/02/2023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6939D63-DFD3-B73B-2691-4994ABB6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0DE6-7571-4B9F-B7F1-E58B8F9B1A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2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9C05B6-31AD-4046-9381-CB8326AA4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4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9E9315-123F-10DB-C0E7-E103FF955136}"/>
              </a:ext>
            </a:extLst>
          </p:cNvPr>
          <p:cNvSpPr txBox="1"/>
          <p:nvPr/>
        </p:nvSpPr>
        <p:spPr>
          <a:xfrm>
            <a:off x="4068566" y="516872"/>
            <a:ext cx="362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solidFill>
                  <a:schemeClr val="accent2">
                    <a:lumMod val="75000"/>
                  </a:schemeClr>
                </a:solidFill>
              </a:rPr>
              <a:t>TIMELINE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C6EFA4-549A-60DD-4A08-AF725420D41B}"/>
              </a:ext>
            </a:extLst>
          </p:cNvPr>
          <p:cNvCxnSpPr/>
          <p:nvPr/>
        </p:nvCxnSpPr>
        <p:spPr>
          <a:xfrm>
            <a:off x="2928135" y="1385980"/>
            <a:ext cx="0" cy="386411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2B31FD-C3D1-9E85-FCA4-8239D5D5EE40}"/>
              </a:ext>
            </a:extLst>
          </p:cNvPr>
          <p:cNvCxnSpPr/>
          <p:nvPr/>
        </p:nvCxnSpPr>
        <p:spPr>
          <a:xfrm>
            <a:off x="2928135" y="5250094"/>
            <a:ext cx="779808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AEBAE84-362E-A156-61C6-4C6A2FD37907}"/>
              </a:ext>
            </a:extLst>
          </p:cNvPr>
          <p:cNvSpPr/>
          <p:nvPr/>
        </p:nvSpPr>
        <p:spPr>
          <a:xfrm>
            <a:off x="1132501" y="1626355"/>
            <a:ext cx="1610597" cy="36629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59C510-63CD-BFB0-D524-B3CDF355CE64}"/>
              </a:ext>
            </a:extLst>
          </p:cNvPr>
          <p:cNvSpPr/>
          <p:nvPr/>
        </p:nvSpPr>
        <p:spPr>
          <a:xfrm>
            <a:off x="1132502" y="2044556"/>
            <a:ext cx="1610681" cy="55994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FE5D2-4E51-2934-4179-43B51F84839B}"/>
              </a:ext>
            </a:extLst>
          </p:cNvPr>
          <p:cNvSpPr/>
          <p:nvPr/>
        </p:nvSpPr>
        <p:spPr>
          <a:xfrm>
            <a:off x="1132501" y="2774022"/>
            <a:ext cx="1610673" cy="44178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DDAB69-470F-B6CD-1595-0AB86EBB181E}"/>
              </a:ext>
            </a:extLst>
          </p:cNvPr>
          <p:cNvSpPr/>
          <p:nvPr/>
        </p:nvSpPr>
        <p:spPr>
          <a:xfrm>
            <a:off x="1132501" y="3318551"/>
            <a:ext cx="1610596" cy="39839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CCF740-B730-A0CF-A379-BBEC6B65603D}"/>
              </a:ext>
            </a:extLst>
          </p:cNvPr>
          <p:cNvSpPr/>
          <p:nvPr/>
        </p:nvSpPr>
        <p:spPr>
          <a:xfrm>
            <a:off x="1132446" y="3942035"/>
            <a:ext cx="1610673" cy="55804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458B04-7F21-0126-11DF-8716A6C1DED6}"/>
              </a:ext>
            </a:extLst>
          </p:cNvPr>
          <p:cNvSpPr/>
          <p:nvPr/>
        </p:nvSpPr>
        <p:spPr>
          <a:xfrm>
            <a:off x="1132501" y="4701310"/>
            <a:ext cx="1610672" cy="41381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D8723A-D8E6-68B5-FB91-E03259CB2810}"/>
              </a:ext>
            </a:extLst>
          </p:cNvPr>
          <p:cNvSpPr txBox="1"/>
          <p:nvPr/>
        </p:nvSpPr>
        <p:spPr>
          <a:xfrm flipH="1">
            <a:off x="1365268" y="1623318"/>
            <a:ext cx="132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Submission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580B7D-5EB8-DE41-9C75-4D4B17FC6210}"/>
              </a:ext>
            </a:extLst>
          </p:cNvPr>
          <p:cNvSpPr txBox="1"/>
          <p:nvPr/>
        </p:nvSpPr>
        <p:spPr>
          <a:xfrm flipH="1">
            <a:off x="1422375" y="2001362"/>
            <a:ext cx="1366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Integration &amp; Testing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FB5BE8-D6F0-0270-785D-C1B3A36B2834}"/>
              </a:ext>
            </a:extLst>
          </p:cNvPr>
          <p:cNvSpPr txBox="1"/>
          <p:nvPr/>
        </p:nvSpPr>
        <p:spPr>
          <a:xfrm flipH="1">
            <a:off x="1074820" y="2782677"/>
            <a:ext cx="172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Implementation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F79058-D8F5-303F-11AE-8E9F873A1D68}"/>
              </a:ext>
            </a:extLst>
          </p:cNvPr>
          <p:cNvSpPr txBox="1"/>
          <p:nvPr/>
        </p:nvSpPr>
        <p:spPr>
          <a:xfrm flipH="1">
            <a:off x="1132446" y="3335119"/>
            <a:ext cx="161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System Design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239B8E-18FB-F589-9BFA-1E4630E5812C}"/>
              </a:ext>
            </a:extLst>
          </p:cNvPr>
          <p:cNvSpPr txBox="1"/>
          <p:nvPr/>
        </p:nvSpPr>
        <p:spPr>
          <a:xfrm flipH="1">
            <a:off x="1132446" y="3889495"/>
            <a:ext cx="1607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Requirements Gathering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76C003-23BF-D75B-197A-00268A658EA3}"/>
              </a:ext>
            </a:extLst>
          </p:cNvPr>
          <p:cNvSpPr txBox="1"/>
          <p:nvPr/>
        </p:nvSpPr>
        <p:spPr>
          <a:xfrm flipH="1">
            <a:off x="1074821" y="4708374"/>
            <a:ext cx="172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Project Proposal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A3D7E5-A203-DDC5-B5EB-8FDB0E9A1091}"/>
              </a:ext>
            </a:extLst>
          </p:cNvPr>
          <p:cNvSpPr/>
          <p:nvPr/>
        </p:nvSpPr>
        <p:spPr>
          <a:xfrm>
            <a:off x="2928135" y="5363111"/>
            <a:ext cx="7123417" cy="36933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A8DE0E-928E-A800-AC61-EEDCA904751A}"/>
              </a:ext>
            </a:extLst>
          </p:cNvPr>
          <p:cNvSpPr txBox="1"/>
          <p:nvPr/>
        </p:nvSpPr>
        <p:spPr>
          <a:xfrm flipH="1">
            <a:off x="2934984" y="5363109"/>
            <a:ext cx="712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02 April        10 May         1 June         28 June           30 July         20 August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1C61E5-CC82-0326-3CCD-BDD6C9891520}"/>
              </a:ext>
            </a:extLst>
          </p:cNvPr>
          <p:cNvSpPr/>
          <p:nvPr/>
        </p:nvSpPr>
        <p:spPr>
          <a:xfrm>
            <a:off x="2928135" y="4728390"/>
            <a:ext cx="544528" cy="3264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A66EF1-1E1A-3174-5B64-E44BFC5E57DB}"/>
              </a:ext>
            </a:extLst>
          </p:cNvPr>
          <p:cNvSpPr/>
          <p:nvPr/>
        </p:nvSpPr>
        <p:spPr>
          <a:xfrm>
            <a:off x="3502644" y="4149684"/>
            <a:ext cx="1131844" cy="3801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0D0F64-F525-F865-1C2E-1FB363CE74C3}"/>
              </a:ext>
            </a:extLst>
          </p:cNvPr>
          <p:cNvSpPr/>
          <p:nvPr/>
        </p:nvSpPr>
        <p:spPr>
          <a:xfrm>
            <a:off x="4633649" y="3525593"/>
            <a:ext cx="1150698" cy="3827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048DBF-F2A5-D923-8D0D-56519FB0F934}"/>
              </a:ext>
            </a:extLst>
          </p:cNvPr>
          <p:cNvSpPr/>
          <p:nvPr/>
        </p:nvSpPr>
        <p:spPr>
          <a:xfrm>
            <a:off x="5784347" y="2971403"/>
            <a:ext cx="1150694" cy="3827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2F2A93-5B88-AC6E-8840-3282EADA2913}"/>
              </a:ext>
            </a:extLst>
          </p:cNvPr>
          <p:cNvSpPr/>
          <p:nvPr/>
        </p:nvSpPr>
        <p:spPr>
          <a:xfrm>
            <a:off x="6935041" y="2403140"/>
            <a:ext cx="1243172" cy="4090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A15E39-0189-33C6-E624-C065C6CADB37}"/>
              </a:ext>
            </a:extLst>
          </p:cNvPr>
          <p:cNvSpPr/>
          <p:nvPr/>
        </p:nvSpPr>
        <p:spPr>
          <a:xfrm>
            <a:off x="8183350" y="1807984"/>
            <a:ext cx="1243172" cy="421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25F8724F-3C98-2066-37D6-19128B9A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04/02/2023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E9377BB-3475-0BA7-6844-26C3C983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0DE6-7571-4B9F-B7F1-E58B8F9B1A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5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9C05B6-31AD-4046-9381-CB8326AA4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54" y="0"/>
            <a:ext cx="12202654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0F1DBB-2EAD-3C34-B1B1-CDE5DE665F7E}"/>
              </a:ext>
            </a:extLst>
          </p:cNvPr>
          <p:cNvSpPr txBox="1"/>
          <p:nvPr/>
        </p:nvSpPr>
        <p:spPr>
          <a:xfrm>
            <a:off x="4099388" y="945223"/>
            <a:ext cx="3688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Deliveries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1396563B-31DA-0DF4-2A39-E1930C2C5599}"/>
              </a:ext>
            </a:extLst>
          </p:cNvPr>
          <p:cNvSpPr/>
          <p:nvPr/>
        </p:nvSpPr>
        <p:spPr>
          <a:xfrm>
            <a:off x="2393878" y="2252004"/>
            <a:ext cx="2188396" cy="2065105"/>
          </a:xfrm>
          <a:prstGeom prst="pentagon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813AD24C-7575-EBDC-B74F-CC21D2F51DFD}"/>
              </a:ext>
            </a:extLst>
          </p:cNvPr>
          <p:cNvSpPr/>
          <p:nvPr/>
        </p:nvSpPr>
        <p:spPr>
          <a:xfrm>
            <a:off x="4808305" y="2252004"/>
            <a:ext cx="2270588" cy="2085654"/>
          </a:xfrm>
          <a:prstGeom prst="pentagon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99E79B6A-5E17-45B8-62CC-832BF10E08E2}"/>
              </a:ext>
            </a:extLst>
          </p:cNvPr>
          <p:cNvSpPr/>
          <p:nvPr/>
        </p:nvSpPr>
        <p:spPr>
          <a:xfrm>
            <a:off x="7304924" y="2272553"/>
            <a:ext cx="2260315" cy="2065105"/>
          </a:xfrm>
          <a:prstGeom prst="pentagon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0EEBEA-89F0-77F1-9883-C52FE3A76D95}"/>
              </a:ext>
            </a:extLst>
          </p:cNvPr>
          <p:cNvSpPr txBox="1"/>
          <p:nvPr/>
        </p:nvSpPr>
        <p:spPr>
          <a:xfrm>
            <a:off x="2866489" y="2592058"/>
            <a:ext cx="15924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    1.</a:t>
            </a:r>
          </a:p>
          <a:p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Source   Code.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70149C-4474-6F9C-0859-4EC892E33779}"/>
              </a:ext>
            </a:extLst>
          </p:cNvPr>
          <p:cNvSpPr txBox="1"/>
          <p:nvPr/>
        </p:nvSpPr>
        <p:spPr>
          <a:xfrm>
            <a:off x="4931595" y="2885949"/>
            <a:ext cx="22500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        2.</a:t>
            </a:r>
          </a:p>
          <a:p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Documents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45877C-9B50-2E0C-503F-4C64F00F3CAA}"/>
              </a:ext>
            </a:extLst>
          </p:cNvPr>
          <p:cNvSpPr txBox="1"/>
          <p:nvPr/>
        </p:nvSpPr>
        <p:spPr>
          <a:xfrm>
            <a:off x="7715892" y="2885949"/>
            <a:ext cx="1685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     3.</a:t>
            </a:r>
          </a:p>
          <a:p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JAR File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01954BE5-27FF-EAB3-8119-8D27194A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04/02/2023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5C60316-65D9-5F68-B3AD-3FD3C987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0DE6-7571-4B9F-B7F1-E58B8F9B1A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8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9C05B6-31AD-4046-9381-CB8326AA4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DA88E6-6E62-9854-60F8-A3F709757414}"/>
              </a:ext>
            </a:extLst>
          </p:cNvPr>
          <p:cNvSpPr txBox="1"/>
          <p:nvPr/>
        </p:nvSpPr>
        <p:spPr>
          <a:xfrm>
            <a:off x="2859640" y="1017142"/>
            <a:ext cx="628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solidFill>
                  <a:schemeClr val="accent2">
                    <a:lumMod val="75000"/>
                  </a:schemeClr>
                </a:solidFill>
              </a:rPr>
              <a:t>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AF8679-D032-D777-B44F-BF70CAAF8AE0}"/>
              </a:ext>
            </a:extLst>
          </p:cNvPr>
          <p:cNvSpPr txBox="1"/>
          <p:nvPr/>
        </p:nvSpPr>
        <p:spPr>
          <a:xfrm>
            <a:off x="2561690" y="2204607"/>
            <a:ext cx="7212458" cy="259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Limited graphics capabilities.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entury" panose="02040604050505020304" pitchFamily="18" charset="0"/>
                <a:ea typeface="Calibri" panose="020F0502020204030204" pitchFamily="34" charset="0"/>
              </a:rPr>
              <a:t>No support of images and animations.</a:t>
            </a:r>
            <a:endParaRPr lang="en-US" sz="2800" b="1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Century" panose="02040604050505020304" pitchFamily="18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Multiplayer functionality.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 Testing and debugging.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92998-A2B8-0DB0-389C-2E029948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04/02/2023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C379F-593E-905A-85A9-F189F8B9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0DE6-7571-4B9F-B7F1-E58B8F9B1A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61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345</Words>
  <Application>Microsoft Office PowerPoint</Application>
  <PresentationFormat>Widescreen</PresentationFormat>
  <Paragraphs>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Arial</vt:lpstr>
      <vt:lpstr>Arial Black</vt:lpstr>
      <vt:lpstr>Calibri</vt:lpstr>
      <vt:lpstr>Calibri Light</vt:lpstr>
      <vt:lpstr>Century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shahmoaz</dc:creator>
  <cp:lastModifiedBy>md shahmoaz</cp:lastModifiedBy>
  <cp:revision>9</cp:revision>
  <dcterms:created xsi:type="dcterms:W3CDTF">2023-03-31T18:55:45Z</dcterms:created>
  <dcterms:modified xsi:type="dcterms:W3CDTF">2023-04-01T18:36:47Z</dcterms:modified>
</cp:coreProperties>
</file>