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60" r:id="rId7"/>
    <p:sldId id="277" r:id="rId8"/>
    <p:sldId id="269" r:id="rId9"/>
    <p:sldId id="270" r:id="rId10"/>
    <p:sldId id="271" r:id="rId11"/>
    <p:sldId id="272" r:id="rId12"/>
    <p:sldId id="273" r:id="rId13"/>
    <p:sldId id="280" r:id="rId14"/>
    <p:sldId id="279" r:id="rId15"/>
    <p:sldId id="26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C42EB6-3CD9-A34C-52B0-49774A84CD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788F0-F045-3213-8EFE-DA329F9125B0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10955C-38EE-76DD-42C3-7A404A90898B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13988FA-6846-8B2E-87FF-4E1ACA6A837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11354B7-CC31-473F-4F27-80CC99803427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FF0AE152-6AD5-DE8D-39B2-2670DE0D7401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CFCE56D2-474E-E728-9945-96BC49566B1B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2F29880C-A01C-6C8D-408A-C46B06A86A92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AC13319-C2FA-8966-DDD9-95F1D9274538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168C2F-2B7B-4F83-55AC-9DEF07AAA8FF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68F519-865D-12F0-96A6-14021FEB51E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81B85AD6-ABBB-C9B2-A8BB-DFF0DBB009CD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A696D4-231C-A24B-82E9-871F2D67E960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E488517-C60B-EAF4-1EC3-4AA007F1F4C5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2">
                <a:extLst>
                  <a:ext uri="{FF2B5EF4-FFF2-40B4-BE49-F238E27FC236}">
                    <a16:creationId xmlns:a16="http://schemas.microsoft.com/office/drawing/2014/main" id="{7E60C6F5-93B5-7F9E-E3CA-5A2A9DEC4952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18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6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7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58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A350F-0E56-C900-7D51-0B87E38CABC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0CD0DA-41FC-104E-1C8D-61D9DF1934C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CA70EA-F446-E4A7-913E-F32193ACF5F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30133-E327-5414-BAE2-3D0DEDDA6E0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50F31F-1457-DE4F-5833-EDF5572F8E6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928817-FC36-D0EC-0B6E-1B86E4E9642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9C35D4-35C4-C879-9CCD-9F71BFE5D26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F2BA3D-EAFF-7D65-D064-601B4BA88BD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4C9C4-8317-DE0A-4775-2821A7E1E1E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20F14EBD-1270-BA61-9C87-FDBF890C382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CEB8E46-C2D6-83AB-BFF3-39D55707028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892097-567E-5D98-F331-FB6D439EA65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284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BD6C08-D471-4D13-C1B8-1B8E825974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C2C650-AB01-3FDA-CD34-3DA45905F421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BA8DA4-0D2C-A206-BBFB-BA649385A9B2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45ACEA2-1F31-3CC6-40A7-1594DDC8BE49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8D5009-6986-18AC-B790-46A42A8DC18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D5B6F2-6869-FB1E-2759-FDA858FE6269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68C268-33B7-9C32-169D-618DEEF4130B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EF945D-2D9F-9D36-C8B1-488378F0B4F5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75C6E3-A3F7-6BA5-D88B-3F7B4E20D3E5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FB37E-99D6-D5B7-9E5B-0F3162652761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4FAED1-BD1F-94C6-1CCD-9F87BDEED8EA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6297C9-ABF4-78CA-9E9B-C0AC5021FA88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F3984-CD8A-10D6-2DC7-FA89A9F0C0C7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758307-7C5C-EB7B-76FA-13E99EE6163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7747B-F70E-859F-C493-B8F5BEAB2EF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BBB11-BBFD-A8EC-BD43-ACA8EAEA714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BF6AB81-FE8B-8299-476C-CFEF59A2DA7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0144D3-3F69-628E-7D19-FC4102C5D5C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0B4E1E-CBE4-221A-7924-9BA0CD68C37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5C77DD8-F531-68B7-8B23-21B8FC842A3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93D07-5F34-E970-1C5C-22E005D9063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21B553-1723-B124-E678-BB3C7007C3C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6277406-AAC9-255A-046E-557FF8BB6E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D568AA-533E-8109-6392-9FCAACB8F1B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6510379-1F5D-BDE3-8A2A-D60D5AFB9BE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1BD63F9-CBF6-80AD-7DB2-60334C61006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C5336E-E23B-07BE-ABE7-34EF09A51F5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3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6A363-0091-EC9D-8ED2-BB7D7045EFD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EB1A9-437D-9290-6FD9-AC6E0253DE1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526FF-17BF-E3A8-8F14-11CEF2AF412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EE9A05-850D-3B55-E4C8-F54551853F4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2BA72-8D7B-258C-1496-088524F63C0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908435-CD02-F1EF-850F-48DA5493958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9D2DA6-D1C3-1553-239B-1C21A0A480F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346799-FBBE-1153-F25F-36281241410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7B695-D20A-CA21-0F83-D8684A27D01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41A28A45-CB03-562E-E48C-1810EC50E8D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9FD635A8-4921-5901-72CF-1B42B465AC7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B31988-8FC8-BDD1-D262-4267CC920CF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3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A72F5-213C-B869-2727-F1D878FA151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6EA6F1-802C-051D-5AE7-493F87E44DF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6AA048-CDDD-7FE8-D9C2-2F0FE9E31FA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D1D696-3489-35E9-EF11-0F7BAA8780D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027D0-D2B0-D2ED-D8A0-145B51E6516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0CCB0A-1092-28AE-7238-33FD3A2E29C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AE6C2A-C65F-0DE7-2B5D-E79AC05FEA0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87866C-1690-CD4C-4120-AE8250875A6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2FC9C-31A8-C97A-7056-A30CDBAD3CD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0C615C4-A81A-E7C1-9B78-B5386944609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F1566CA-4F2E-09ED-2B4C-DCA0ABF4601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685B17-B0D1-38BA-7119-C901E19A2B2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3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B59FF-6EAD-AD20-2FE2-50CD46BA594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8A8A759-96AF-E4D4-D459-1FB2B069F21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CEA7BDA9-0A1D-587C-9E55-B3A708D1C7E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8371DD0-DC20-E1EA-C9BA-00F5AFD6055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C9560DF8-C964-603A-3A05-E2F9185195C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9460CD-32A6-95EE-43BE-4E933BEF6D7C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AAA7A956-640D-68C1-A6DF-977E300B50F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B8E2A308-A66A-B11B-5665-208080714BC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C9654552-DD9C-D840-896D-C6CB03FEC2D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6712E-D889-C565-91BB-D64C2D36012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096ACA5-332B-D03D-B4D6-66D79058AB2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3F4656-8A8B-4DDE-B68B-2284474E2775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F2B4FC-7D0B-D8B3-4508-E42934EDBA7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C3BC2C-2ACB-E4C1-69EA-70F403BC1C7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A229D2-DB97-833B-04E3-FF86214362F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95FBD3-48FB-DC25-131F-783F69160BC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37E2C3-D29C-1ACA-41BE-AD33A5C9E3E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AD1648-3692-16AA-B1CD-5F789753D95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2263833F-3F10-4648-2CE8-9C9420FA98A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C0DD3A2-37F8-A094-C721-AB1DC6E36A6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30DB91-6ACA-0CDB-5A91-A7123478F89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8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09A74C-ADF7-62C7-5E28-76E7D47FD95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AE2E4F-0732-B755-C9A9-03546B271FA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51B91-E687-78D7-E1AA-CCEFC2CC05B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58DF09-0A90-8387-5A94-D50EFBFD47C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A77C0F-985F-2B85-BA7A-3666E2D131AA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EC6D24-EF5B-B97B-30EE-5E8EEB69F47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D34711-E942-B2A4-B42F-B2F13F55E9D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2C8D01-E13A-3F14-AD3E-BB453F4F9FC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E804A0-96E9-6C6E-98DF-89828BDFF01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0862B2F-E1EF-5619-B718-FC1AEBF512E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A74009E-CF8E-A96A-37B4-DB50D9A0A7F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9CBEC3-3B3B-E2E5-4678-831ABAB7015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99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3ABB91-61FA-7E5B-71EF-5437D5853D2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555954CB-8A1A-EA0F-5173-B80AB0AC6E4A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DE141F82-2EF2-9002-95E4-42892791141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EED6D2EF-D46B-604E-A9AD-B30EB204A73F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21AAF1DC-D373-8D43-A81E-9E2576FC2DDC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C599D3-DC9B-3BC3-DEC8-BA8504D492E9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693E-017C-E743-F059-18848FBB604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89B6F170-C7F0-30A4-9278-6AF5919D5E7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ED11A30F-1343-23CE-8993-F4FE60F629A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52179C-7E0D-916D-C9EF-98F7BB2D84B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C2D7F0FE-CC4A-83E2-3B73-8751F001357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A7844797-D25B-4CB6-C745-1945E507552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8DADB82C-BEAE-D1B1-0C3D-E00C3800E06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F66B79D-2869-50DB-BEA2-C2C827FFAF18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8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712281"/>
            <a:ext cx="7772400" cy="146304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Ludo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491331"/>
            <a:ext cx="6469140" cy="6696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Building Multiple Functionality for Ludo Gaming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995482-6D3D-1041-ED97-5C268C354A08}"/>
              </a:ext>
            </a:extLst>
          </p:cNvPr>
          <p:cNvCxnSpPr/>
          <p:nvPr/>
        </p:nvCxnSpPr>
        <p:spPr>
          <a:xfrm>
            <a:off x="1693083" y="4590287"/>
            <a:ext cx="86251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EE14A2-7AEB-B91A-0C8E-E6A863FA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8/29/2023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6CB7D-8C17-6D62-88CB-C1CB55E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8832" y="6485263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fld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DE599-5384-A782-9032-AFDECD9D7536}"/>
              </a:ext>
            </a:extLst>
          </p:cNvPr>
          <p:cNvSpPr txBox="1"/>
          <p:nvPr/>
        </p:nvSpPr>
        <p:spPr>
          <a:xfrm>
            <a:off x="3256547" y="2849078"/>
            <a:ext cx="567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  <p:pic>
        <p:nvPicPr>
          <p:cNvPr id="7" name="Picture 4" descr="Neon quiz frame for decoration on the wall background. Question mark frame background. Game announcement neon message. Quiz trivia game competition. Answer question, Examination test. Vector">
            <a:extLst>
              <a:ext uri="{FF2B5EF4-FFF2-40B4-BE49-F238E27FC236}">
                <a16:creationId xmlns:a16="http://schemas.microsoft.com/office/drawing/2014/main" id="{8E88ACBB-8B4C-C0E2-21F3-4718A8DE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8734"/>
            <a:ext cx="12191999" cy="69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271CF-5708-B633-4E0D-2D4AB9622E15}"/>
              </a:ext>
            </a:extLst>
          </p:cNvPr>
          <p:cNvSpPr txBox="1"/>
          <p:nvPr/>
        </p:nvSpPr>
        <p:spPr>
          <a:xfrm>
            <a:off x="3290235" y="2621789"/>
            <a:ext cx="561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51166-5FC2-5C38-9256-924DD4D58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24" y="-110235"/>
            <a:ext cx="12191999" cy="69708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DF23FF-042C-A950-A5D5-CC75016D7D91}"/>
              </a:ext>
            </a:extLst>
          </p:cNvPr>
          <p:cNvSpPr/>
          <p:nvPr/>
        </p:nvSpPr>
        <p:spPr>
          <a:xfrm>
            <a:off x="6689557" y="1886552"/>
            <a:ext cx="250257" cy="2021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81ACE-181E-283D-8D05-F2814F55E0C3}"/>
              </a:ext>
            </a:extLst>
          </p:cNvPr>
          <p:cNvSpPr/>
          <p:nvPr/>
        </p:nvSpPr>
        <p:spPr>
          <a:xfrm>
            <a:off x="7796463" y="2329314"/>
            <a:ext cx="211756" cy="1732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91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DE599-5384-A782-9032-AFDECD9D7536}"/>
              </a:ext>
            </a:extLst>
          </p:cNvPr>
          <p:cNvSpPr txBox="1"/>
          <p:nvPr/>
        </p:nvSpPr>
        <p:spPr>
          <a:xfrm>
            <a:off x="3256547" y="2849078"/>
            <a:ext cx="567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  <p:pic>
        <p:nvPicPr>
          <p:cNvPr id="7" name="Picture 4" descr="Neon quiz frame for decoration on the wall background. Question mark frame background. Game announcement neon message. Quiz trivia game competition. Answer question, Examination test. Vector">
            <a:extLst>
              <a:ext uri="{FF2B5EF4-FFF2-40B4-BE49-F238E27FC236}">
                <a16:creationId xmlns:a16="http://schemas.microsoft.com/office/drawing/2014/main" id="{8E88ACBB-8B4C-C0E2-21F3-4718A8DE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8734"/>
            <a:ext cx="12191999" cy="69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271CF-5708-B633-4E0D-2D4AB9622E15}"/>
              </a:ext>
            </a:extLst>
          </p:cNvPr>
          <p:cNvSpPr txBox="1"/>
          <p:nvPr/>
        </p:nvSpPr>
        <p:spPr>
          <a:xfrm>
            <a:off x="3290235" y="2621789"/>
            <a:ext cx="561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E734E-A901-7F4E-354C-A40E8144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879"/>
            <a:ext cx="12191999" cy="693497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C488D7-6C9C-B638-1A4A-A2CD77813516}"/>
              </a:ext>
            </a:extLst>
          </p:cNvPr>
          <p:cNvSpPr/>
          <p:nvPr/>
        </p:nvSpPr>
        <p:spPr>
          <a:xfrm>
            <a:off x="8369166" y="3356909"/>
            <a:ext cx="192505" cy="2084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46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DE599-5384-A782-9032-AFDECD9D7536}"/>
              </a:ext>
            </a:extLst>
          </p:cNvPr>
          <p:cNvSpPr txBox="1"/>
          <p:nvPr/>
        </p:nvSpPr>
        <p:spPr>
          <a:xfrm>
            <a:off x="3256547" y="2849078"/>
            <a:ext cx="567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  <p:pic>
        <p:nvPicPr>
          <p:cNvPr id="7" name="Picture 4" descr="Neon quiz frame for decoration on the wall background. Question mark frame background. Game announcement neon message. Quiz trivia game competition. Answer question, Examination test. Vector">
            <a:extLst>
              <a:ext uri="{FF2B5EF4-FFF2-40B4-BE49-F238E27FC236}">
                <a16:creationId xmlns:a16="http://schemas.microsoft.com/office/drawing/2014/main" id="{8E88ACBB-8B4C-C0E2-21F3-4718A8DE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859"/>
            <a:ext cx="12191999" cy="69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8271CF-5708-B633-4E0D-2D4AB9622E15}"/>
              </a:ext>
            </a:extLst>
          </p:cNvPr>
          <p:cNvSpPr txBox="1"/>
          <p:nvPr/>
        </p:nvSpPr>
        <p:spPr>
          <a:xfrm>
            <a:off x="3290235" y="2621789"/>
            <a:ext cx="561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ANY QUESTION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DE599-5384-A782-9032-AFDECD9D7536}"/>
              </a:ext>
            </a:extLst>
          </p:cNvPr>
          <p:cNvSpPr txBox="1"/>
          <p:nvPr/>
        </p:nvSpPr>
        <p:spPr>
          <a:xfrm>
            <a:off x="6513095" y="3224463"/>
            <a:ext cx="567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72264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EE14A2-7AEB-B91A-0C8E-E6A863FA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8/29/2023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6CB7D-8C17-6D62-88CB-C1CB55E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8832" y="6485263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z="16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fld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08DD-2468-F6E3-092E-E5FCD099ECF8}"/>
              </a:ext>
            </a:extLst>
          </p:cNvPr>
          <p:cNvSpPr txBox="1"/>
          <p:nvPr/>
        </p:nvSpPr>
        <p:spPr>
          <a:xfrm>
            <a:off x="2406316" y="1501541"/>
            <a:ext cx="6506678" cy="29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Name: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Makmudul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Hasan Rabbi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Student ID: ASH2125008M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Year : 02  ,  Term : 01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Mail: rabbi2516@student.nstu.edu.bd </a:t>
            </a:r>
          </a:p>
        </p:txBody>
      </p:sp>
    </p:spTree>
    <p:extLst>
      <p:ext uri="{BB962C8B-B14F-4D97-AF65-F5344CB8AC3E}">
        <p14:creationId xmlns:p14="http://schemas.microsoft.com/office/powerpoint/2010/main" val="31935518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021" y="1164657"/>
            <a:ext cx="6803136" cy="3657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9AF1-1CEC-D06D-AE31-08555D6CF69A}"/>
              </a:ext>
            </a:extLst>
          </p:cNvPr>
          <p:cNvSpPr txBox="1"/>
          <p:nvPr/>
        </p:nvSpPr>
        <p:spPr>
          <a:xfrm>
            <a:off x="1472665" y="1914957"/>
            <a:ext cx="7827492" cy="368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Brief overview of Ludo game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Importance of multiplayer functionality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How Ludo Transcends the Board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Evolution of Board Games into Digital Formats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CC75D0D-78B6-164C-89EF-8C15F6C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8/29/2023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4EF6714-365C-456F-6DB0-8C045EC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85" y="6056817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3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021" y="1164657"/>
            <a:ext cx="6803136" cy="3657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9AF1-1CEC-D06D-AE31-08555D6CF69A}"/>
              </a:ext>
            </a:extLst>
          </p:cNvPr>
          <p:cNvSpPr txBox="1"/>
          <p:nvPr/>
        </p:nvSpPr>
        <p:spPr>
          <a:xfrm>
            <a:off x="1472665" y="1857206"/>
            <a:ext cx="7827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Explain Ludo game rules and objectives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Highlight the need for real-time interaction among players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Mention benefits of multiplayer experience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79E62-1DB4-B459-2775-2C5EA8D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8/29/2023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D9F01-15E1-BD0D-BD16-6873A6E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710" y="6066443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8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4</a:t>
            </a:fld>
            <a:endParaRPr lang="en-US" sz="18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2642" y="948277"/>
            <a:ext cx="6803136" cy="3657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C941F-C2D8-A0F9-049B-168C7A4E8DD6}"/>
              </a:ext>
            </a:extLst>
          </p:cNvPr>
          <p:cNvSpPr txBox="1"/>
          <p:nvPr/>
        </p:nvSpPr>
        <p:spPr>
          <a:xfrm>
            <a:off x="1232034" y="1634508"/>
            <a:ext cx="8450981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Game Logic and Rules Implementation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Board Representation and Data Structures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Randomization and Dice Roll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Player Interaction and Turns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Game Progression and Winning Conditions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EAF8C5F-57FD-29E8-A034-EBB3F446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8/29/2023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5C2FCDA-0591-41B4-0CC1-E7C983EA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56" y="6076068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5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3673" y="1087655"/>
            <a:ext cx="7907888" cy="500514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Multiplayer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9AF1-1CEC-D06D-AE31-08555D6CF69A}"/>
              </a:ext>
            </a:extLst>
          </p:cNvPr>
          <p:cNvSpPr txBox="1"/>
          <p:nvPr/>
        </p:nvSpPr>
        <p:spPr>
          <a:xfrm>
            <a:off x="1463040" y="2107463"/>
            <a:ext cx="7827492" cy="220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Explain how multiple players are managed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Turn-Based Gameplay in Multiplayer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Multiplayer Challenges and Achievements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7A89E-6B42-E56F-4421-6B47218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8/29/2023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12F1E-704C-2E16-F416-FC146850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586" y="6037567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6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021" y="1164657"/>
            <a:ext cx="6803136" cy="3657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9AF1-1CEC-D06D-AE31-08555D6CF69A}"/>
              </a:ext>
            </a:extLst>
          </p:cNvPr>
          <p:cNvSpPr txBox="1"/>
          <p:nvPr/>
        </p:nvSpPr>
        <p:spPr>
          <a:xfrm>
            <a:off x="1472665" y="2136338"/>
            <a:ext cx="7827492" cy="29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Development Challenges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Overcoming Challenges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Local Multiplayer Design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Turn Management and Fairness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7F544-D685-72D9-3209-4BFDA6C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8/29/2023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D3FE-7460-EB45-7BE0-D159375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961" y="6047193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7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021" y="933651"/>
            <a:ext cx="6803136" cy="36576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B9AF1-1CEC-D06D-AE31-08555D6CF69A}"/>
              </a:ext>
            </a:extLst>
          </p:cNvPr>
          <p:cNvSpPr txBox="1"/>
          <p:nvPr/>
        </p:nvSpPr>
        <p:spPr>
          <a:xfrm>
            <a:off x="1559293" y="1503652"/>
            <a:ext cx="7827492" cy="368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Multiplayer Gameplay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Turn-Based System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Dice Roll Simulation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Gameplay Logic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</a:rPr>
              <a:t>Error Handling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31DD5-4192-C0DA-C77E-70DF078C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8/29/2023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23CD-A684-5B08-EBAD-BE7AF294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710" y="6047192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8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2220E-9AFC-B953-6E11-F52228C2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7280" y="943275"/>
            <a:ext cx="7503627" cy="442762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FFFF00"/>
                </a:solidFill>
                <a:latin typeface="Algerian" panose="04020705040A02060702" pitchFamily="82" charset="0"/>
              </a:rPr>
              <a:t>Languages &amp; Tools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CF9608-460A-50A1-9662-72EAABBE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36" y="1918710"/>
            <a:ext cx="2358190" cy="242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15DC55-1EEB-4B6B-A51B-AB26821329EC}"/>
              </a:ext>
            </a:extLst>
          </p:cNvPr>
          <p:cNvSpPr txBox="1"/>
          <p:nvPr/>
        </p:nvSpPr>
        <p:spPr>
          <a:xfrm>
            <a:off x="1602607" y="4440529"/>
            <a:ext cx="209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JAVA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1E45B9-7088-867C-DA13-2F697A2FA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73" y="1974931"/>
            <a:ext cx="2207393" cy="2306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395292-1BD5-318D-4F49-B37D3EBEB364}"/>
              </a:ext>
            </a:extLst>
          </p:cNvPr>
          <p:cNvSpPr txBox="1"/>
          <p:nvPr/>
        </p:nvSpPr>
        <p:spPr>
          <a:xfrm>
            <a:off x="7861688" y="4440529"/>
            <a:ext cx="176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CMD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9CA85-E748-6B11-F978-CD3B52357607}"/>
              </a:ext>
            </a:extLst>
          </p:cNvPr>
          <p:cNvSpPr txBox="1"/>
          <p:nvPr/>
        </p:nvSpPr>
        <p:spPr>
          <a:xfrm>
            <a:off x="2102182" y="2670583"/>
            <a:ext cx="584349" cy="21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File and Folder Icons in Visual Studio Code">
            <a:extLst>
              <a:ext uri="{FF2B5EF4-FFF2-40B4-BE49-F238E27FC236}">
                <a16:creationId xmlns:a16="http://schemas.microsoft.com/office/drawing/2014/main" id="{762DC02C-6610-5FBA-01C9-753E12AB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30" y="1918710"/>
            <a:ext cx="2551750" cy="23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A7B621-84B6-F97B-8DD0-AAED6EDF502A}"/>
              </a:ext>
            </a:extLst>
          </p:cNvPr>
          <p:cNvSpPr txBox="1"/>
          <p:nvPr/>
        </p:nvSpPr>
        <p:spPr>
          <a:xfrm>
            <a:off x="4414513" y="4440529"/>
            <a:ext cx="273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VS Code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ABF3D1-DE25-5D29-0FAF-16E7C9A6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8/29/2023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1F97054-6720-CA90-6F33-C305C5B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4335" y="6076068"/>
            <a:ext cx="973667" cy="274320"/>
          </a:xfrm>
        </p:spPr>
        <p:txBody>
          <a:bodyPr/>
          <a:lstStyle/>
          <a:p>
            <a:fld id="{C263D6C4-4840-40CC-AC84-17E24B3B7BDE}" type="slidenum">
              <a:rPr lang="en-US" sz="1600" noProof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pPr/>
              <a:t>9</a:t>
            </a:fld>
            <a:endParaRPr lang="en-US" sz="16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2647</TotalTime>
  <Words>181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Trade Gothic LT Pro</vt:lpstr>
      <vt:lpstr>Tw Cen MT</vt:lpstr>
      <vt:lpstr>Tw Cen MT Condensed</vt:lpstr>
      <vt:lpstr>Wingdings</vt:lpstr>
      <vt:lpstr>Wingdings 3</vt:lpstr>
      <vt:lpstr>Integral</vt:lpstr>
      <vt:lpstr>Ludo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 Game</dc:title>
  <dc:creator>md shahmoaz</dc:creator>
  <cp:lastModifiedBy>md shahmoaz</cp:lastModifiedBy>
  <cp:revision>14</cp:revision>
  <dcterms:created xsi:type="dcterms:W3CDTF">2023-08-28T19:00:46Z</dcterms:created>
  <dcterms:modified xsi:type="dcterms:W3CDTF">2023-08-30T15:07:56Z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