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3763-2E83-9841-8435-971A7FD3C06C}" type="datetimeFigureOut">
              <a:rPr lang="en-US" smtClean="0"/>
              <a:t>14/09/19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68E2-D022-164B-93D1-C3EDA9E9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4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3763-2E83-9841-8435-971A7FD3C06C}" type="datetimeFigureOut">
              <a:rPr lang="en-US" smtClean="0"/>
              <a:t>14/09/19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68E2-D022-164B-93D1-C3EDA9E9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4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3763-2E83-9841-8435-971A7FD3C06C}" type="datetimeFigureOut">
              <a:rPr lang="en-US" smtClean="0"/>
              <a:t>14/09/19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68E2-D022-164B-93D1-C3EDA9E9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3763-2E83-9841-8435-971A7FD3C06C}" type="datetimeFigureOut">
              <a:rPr lang="en-US" smtClean="0"/>
              <a:t>14/09/19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68E2-D022-164B-93D1-C3EDA9E9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3763-2E83-9841-8435-971A7FD3C06C}" type="datetimeFigureOut">
              <a:rPr lang="en-US" smtClean="0"/>
              <a:t>14/09/19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68E2-D022-164B-93D1-C3EDA9E9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6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3763-2E83-9841-8435-971A7FD3C06C}" type="datetimeFigureOut">
              <a:rPr lang="en-US" smtClean="0"/>
              <a:t>14/09/19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68E2-D022-164B-93D1-C3EDA9E9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3763-2E83-9841-8435-971A7FD3C06C}" type="datetimeFigureOut">
              <a:rPr lang="en-US" smtClean="0"/>
              <a:t>14/09/19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68E2-D022-164B-93D1-C3EDA9E9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9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3763-2E83-9841-8435-971A7FD3C06C}" type="datetimeFigureOut">
              <a:rPr lang="en-US" smtClean="0"/>
              <a:t>14/09/19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68E2-D022-164B-93D1-C3EDA9E9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3763-2E83-9841-8435-971A7FD3C06C}" type="datetimeFigureOut">
              <a:rPr lang="en-US" smtClean="0"/>
              <a:t>14/09/19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68E2-D022-164B-93D1-C3EDA9E9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1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3763-2E83-9841-8435-971A7FD3C06C}" type="datetimeFigureOut">
              <a:rPr lang="en-US" smtClean="0"/>
              <a:t>14/09/19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68E2-D022-164B-93D1-C3EDA9E9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1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3763-2E83-9841-8435-971A7FD3C06C}" type="datetimeFigureOut">
              <a:rPr lang="en-US" smtClean="0"/>
              <a:t>14/09/19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68E2-D022-164B-93D1-C3EDA9E9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1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43763-2E83-9841-8435-971A7FD3C06C}" type="datetimeFigureOut">
              <a:rPr lang="en-US" smtClean="0"/>
              <a:t>14/09/19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568E2-D022-164B-93D1-C3EDA9E91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5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Relationship Id="rId3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6480971540220805035 (1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40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17616"/>
          </a:xfrm>
        </p:spPr>
        <p:txBody>
          <a:bodyPr>
            <a:normAutofit/>
          </a:bodyPr>
          <a:lstStyle/>
          <a:p>
            <a:r>
              <a:rPr lang="en-US" sz="6000" b="1" dirty="0" err="1" smtClean="0">
                <a:solidFill>
                  <a:schemeClr val="bg1"/>
                </a:solidFill>
              </a:rPr>
              <a:t>PewPew-Qube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5072368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An educational quantum Rubik’s cube for the </a:t>
            </a:r>
            <a:r>
              <a:rPr lang="en-US" sz="2800" dirty="0" err="1" smtClean="0">
                <a:solidFill>
                  <a:schemeClr val="bg1"/>
                </a:solidFill>
              </a:rPr>
              <a:t>PewPew</a:t>
            </a:r>
            <a:r>
              <a:rPr lang="en-US" sz="2800" dirty="0" smtClean="0">
                <a:solidFill>
                  <a:schemeClr val="bg1"/>
                </a:solidFill>
              </a:rPr>
              <a:t>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49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Goal: Invert unknown random circuit</a:t>
            </a:r>
            <a:endParaRPr lang="en-US" dirty="0"/>
          </a:p>
        </p:txBody>
      </p:sp>
      <p:pic>
        <p:nvPicPr>
          <p:cNvPr id="8" name="Picture 7" descr="circuit_inve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4" y="2836233"/>
            <a:ext cx="9144000" cy="15488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76512" y="2646813"/>
            <a:ext cx="2769402" cy="1738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>?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738806" y="1952079"/>
            <a:ext cx="0" cy="317325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odeCogsEqn (6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72" y="1377641"/>
            <a:ext cx="615469" cy="57443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1204" y="2646814"/>
            <a:ext cx="2616397" cy="173831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89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Representation: level 1-3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55694"/>
              </p:ext>
            </p:extLst>
          </p:nvPr>
        </p:nvGraphicFramePr>
        <p:xfrm>
          <a:off x="2348045" y="2424461"/>
          <a:ext cx="4167812" cy="3947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906"/>
                <a:gridCol w="2083906"/>
              </a:tblGrid>
              <a:tr h="1973634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marL="99399" marR="99399" marT="49700" marB="497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marL="99399" marR="99399" marT="49700" marB="497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73634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marL="99399" marR="99399" marT="49700" marB="497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marL="99399" marR="99399" marT="49700" marB="4970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731635" y="2613918"/>
            <a:ext cx="2137402" cy="3760120"/>
            <a:chOff x="6738192" y="2438484"/>
            <a:chExt cx="2137402" cy="3760120"/>
          </a:xfrm>
        </p:grpSpPr>
        <p:pic>
          <p:nvPicPr>
            <p:cNvPr id="9" name="Picture 8" descr="diagram-round-arrow-5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66570">
              <a:off x="6776577" y="2438484"/>
              <a:ext cx="1493245" cy="1493245"/>
            </a:xfrm>
            <a:prstGeom prst="rect">
              <a:avLst/>
            </a:prstGeom>
          </p:spPr>
        </p:pic>
        <p:pic>
          <p:nvPicPr>
            <p:cNvPr id="10" name="Picture 9" descr="CodeCogsEqn (1)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4677" y="2972152"/>
              <a:ext cx="946022" cy="500835"/>
            </a:xfrm>
            <a:prstGeom prst="rect">
              <a:avLst/>
            </a:prstGeom>
          </p:spPr>
        </p:pic>
        <p:pic>
          <p:nvPicPr>
            <p:cNvPr id="11" name="Picture 10" descr="Arrow_Icon_Set_4-51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047" y="4345057"/>
              <a:ext cx="1853547" cy="1853547"/>
            </a:xfrm>
            <a:prstGeom prst="rect">
              <a:avLst/>
            </a:prstGeom>
          </p:spPr>
        </p:pic>
        <p:pic>
          <p:nvPicPr>
            <p:cNvPr id="13" name="Picture 12" descr="CodeCogsEqn (4)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192" y="4861217"/>
              <a:ext cx="1049795" cy="388813"/>
            </a:xfrm>
            <a:prstGeom prst="rect">
              <a:avLst/>
            </a:prstGeom>
          </p:spPr>
        </p:pic>
      </p:grpSp>
      <p:pic>
        <p:nvPicPr>
          <p:cNvPr id="15" name="Picture 14" descr="CodeCogsEqn (2)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310266" cy="41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2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Representation: level 4</a:t>
            </a:r>
            <a:endParaRPr lang="en-US" dirty="0"/>
          </a:p>
        </p:txBody>
      </p:sp>
      <p:pic>
        <p:nvPicPr>
          <p:cNvPr id="4" name="Picture 3" descr="Webp.net-gifmak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55" y="2369094"/>
            <a:ext cx="6166128" cy="4110752"/>
          </a:xfrm>
          <a:prstGeom prst="rect">
            <a:avLst/>
          </a:prstGeom>
        </p:spPr>
      </p:pic>
      <p:pic>
        <p:nvPicPr>
          <p:cNvPr id="15" name="Picture 14" descr="CodeCogsEqn (2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310266" cy="41830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7359572" y="3794276"/>
            <a:ext cx="1071039" cy="1070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7359572" y="3794276"/>
            <a:ext cx="1071039" cy="1070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895090" y="3580085"/>
            <a:ext cx="0" cy="14993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V="1">
            <a:off x="7895090" y="3579489"/>
            <a:ext cx="0" cy="14993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33337" y="3396489"/>
            <a:ext cx="79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39293" y="4926436"/>
            <a:ext cx="79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01586" y="3396491"/>
            <a:ext cx="79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1/2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49725" y="4941141"/>
            <a:ext cx="79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1/√2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10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42</Words>
  <Application>Microsoft Macintosh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PewPew-Qube</vt:lpstr>
      <vt:lpstr>Goal: Invert unknown random circuit</vt:lpstr>
      <vt:lpstr>Representation: level 1-3</vt:lpstr>
      <vt:lpstr>Representation: level 4</vt:lpstr>
    </vt:vector>
  </TitlesOfParts>
  <Company>Durham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PewPew-Qube</dc:title>
  <dc:creator>Oscar Higgott</dc:creator>
  <cp:lastModifiedBy>Oscar Higgott</cp:lastModifiedBy>
  <cp:revision>12</cp:revision>
  <dcterms:created xsi:type="dcterms:W3CDTF">2019-09-14T10:36:40Z</dcterms:created>
  <dcterms:modified xsi:type="dcterms:W3CDTF">2019-09-14T12:27:29Z</dcterms:modified>
</cp:coreProperties>
</file>