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5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6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7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8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9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691" r:id="rId3"/>
    <p:sldMasterId id="2147483696" r:id="rId4"/>
    <p:sldMasterId id="2147483723" r:id="rId5"/>
  </p:sldMasterIdLst>
  <p:notesMasterIdLst>
    <p:notesMasterId r:id="rId30"/>
  </p:notesMasterIdLst>
  <p:sldIdLst>
    <p:sldId id="262" r:id="rId6"/>
    <p:sldId id="260" r:id="rId7"/>
    <p:sldId id="265" r:id="rId8"/>
    <p:sldId id="267" r:id="rId9"/>
    <p:sldId id="263" r:id="rId10"/>
    <p:sldId id="264" r:id="rId11"/>
    <p:sldId id="279" r:id="rId12"/>
    <p:sldId id="269" r:id="rId13"/>
    <p:sldId id="290" r:id="rId14"/>
    <p:sldId id="268" r:id="rId15"/>
    <p:sldId id="270" r:id="rId16"/>
    <p:sldId id="284" r:id="rId17"/>
    <p:sldId id="293" r:id="rId18"/>
    <p:sldId id="283" r:id="rId19"/>
    <p:sldId id="273" r:id="rId20"/>
    <p:sldId id="272" r:id="rId21"/>
    <p:sldId id="277" r:id="rId22"/>
    <p:sldId id="278" r:id="rId23"/>
    <p:sldId id="286" r:id="rId24"/>
    <p:sldId id="285" r:id="rId25"/>
    <p:sldId id="287" r:id="rId26"/>
    <p:sldId id="288" r:id="rId27"/>
    <p:sldId id="289" r:id="rId28"/>
    <p:sldId id="337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o fauvel" initials="tf" lastIdx="1" clrIdx="0">
    <p:extLst>
      <p:ext uri="{19B8F6BF-5375-455C-9EA6-DF929625EA0E}">
        <p15:presenceInfo xmlns:p15="http://schemas.microsoft.com/office/powerpoint/2012/main" userId="e6979cb17a0b4a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3963" autoAdjust="0"/>
  </p:normalViewPr>
  <p:slideViewPr>
    <p:cSldViewPr snapToGrid="0">
      <p:cViewPr varScale="1">
        <p:scale>
          <a:sx n="73" d="100"/>
          <a:sy n="73" d="100"/>
        </p:scale>
        <p:origin x="40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9.xlsx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Répartition de l'authenticité des billets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877-49A3-BFB6-AAD140753D3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877-49A3-BFB6-AAD140753D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70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77-49A3-BFB6-AAD140753D3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spc="0" baseline="0">
                <a:ln/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none" spc="0" baseline="0">
              <a:ln/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fr-FR">
                <a:solidFill>
                  <a:schemeClr val="accent4">
                    <a:lumMod val="50000"/>
                  </a:schemeClr>
                </a:solidFill>
              </a:rPr>
              <a:t>Eboulis des valeurs propres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accent4">
                  <a:lumMod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Eboulis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Feuil1!$B$2:$B$7</c:f>
              <c:numCache>
                <c:formatCode>0.00</c:formatCode>
                <c:ptCount val="6"/>
                <c:pt idx="0">
                  <c:v>47.447920580000002</c:v>
                </c:pt>
                <c:pt idx="1">
                  <c:v>21.95710596</c:v>
                </c:pt>
                <c:pt idx="2">
                  <c:v>14.234524329999999</c:v>
                </c:pt>
                <c:pt idx="3">
                  <c:v>8.5262954400000002</c:v>
                </c:pt>
                <c:pt idx="4">
                  <c:v>4.6128224400000004</c:v>
                </c:pt>
                <c:pt idx="5">
                  <c:v>3.22133125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41C-83B1-66EB37737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72924208"/>
        <c:axId val="2072916304"/>
      </c:barChart>
      <c:lineChart>
        <c:grouping val="stacked"/>
        <c:varyColors val="0"/>
        <c:ser>
          <c:idx val="1"/>
          <c:order val="1"/>
          <c:tx>
            <c:strRef>
              <c:f>Feuil1!$C$1</c:f>
              <c:strCache>
                <c:ptCount val="1"/>
                <c:pt idx="0">
                  <c:v>Cumul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Feuil1!$A$2:$A$7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Feuil1!$C$2:$C$7</c:f>
              <c:numCache>
                <c:formatCode>0.00</c:formatCode>
                <c:ptCount val="6"/>
                <c:pt idx="0">
                  <c:v>47.447920580000002</c:v>
                </c:pt>
                <c:pt idx="1">
                  <c:v>69.405026539999994</c:v>
                </c:pt>
                <c:pt idx="2">
                  <c:v>83.639550869999994</c:v>
                </c:pt>
                <c:pt idx="3">
                  <c:v>92.165846309999992</c:v>
                </c:pt>
                <c:pt idx="4">
                  <c:v>96.778668749999994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53-441C-83B1-66EB37737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2924208"/>
        <c:axId val="2072916304"/>
      </c:lineChart>
      <c:catAx>
        <c:axId val="2072924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2916304"/>
        <c:crosses val="autoZero"/>
        <c:auto val="1"/>
        <c:lblAlgn val="ctr"/>
        <c:lblOffset val="100"/>
        <c:noMultiLvlLbl val="0"/>
      </c:catAx>
      <c:valAx>
        <c:axId val="207291630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29242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Méthode du coude</a:t>
            </a:r>
          </a:p>
        </c:rich>
      </c:tx>
      <c:layout>
        <c:manualLayout>
          <c:xMode val="edge"/>
          <c:yMode val="edge"/>
          <c:x val="0.23287433120627166"/>
          <c:y val="1.6767805285731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Feuil1!$A$2:$A$11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1190</c:v>
                </c:pt>
                <c:pt idx="1">
                  <c:v>643.50748902626594</c:v>
                </c:pt>
                <c:pt idx="2">
                  <c:v>518.18907936984999</c:v>
                </c:pt>
                <c:pt idx="3">
                  <c:v>450.24027646882701</c:v>
                </c:pt>
                <c:pt idx="4">
                  <c:v>411.46892164889698</c:v>
                </c:pt>
                <c:pt idx="5">
                  <c:v>379.71627063167102</c:v>
                </c:pt>
                <c:pt idx="6">
                  <c:v>352.75330837787499</c:v>
                </c:pt>
                <c:pt idx="7">
                  <c:v>330.06465162065501</c:v>
                </c:pt>
                <c:pt idx="8">
                  <c:v>313.03781371097602</c:v>
                </c:pt>
                <c:pt idx="9">
                  <c:v>298.97451932046999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5F-4DA4-ACD3-5681084D0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228061504"/>
        <c:axId val="228049024"/>
      </c:lineChart>
      <c:catAx>
        <c:axId val="228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Nombre de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8049024"/>
        <c:crosses val="autoZero"/>
        <c:auto val="1"/>
        <c:lblAlgn val="ctr"/>
        <c:lblOffset val="100"/>
        <c:noMultiLvlLbl val="0"/>
      </c:catAx>
      <c:valAx>
        <c:axId val="228049024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Coût d’inertie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806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Feuil1!$A$2:$A$10</cx:f>
        <cx:lvl ptCount="9">
          <cx:pt idx="0">Diagonal</cx:pt>
          <cx:pt idx="1">Diagonal</cx:pt>
          <cx:pt idx="2">Diagonal</cx:pt>
          <cx:pt idx="3">Diagonal</cx:pt>
          <cx:pt idx="4">Diagonal</cx:pt>
          <cx:pt idx="5">Diagonal</cx:pt>
          <cx:pt idx="6">Diagonal</cx:pt>
          <cx:pt idx="7">Diagonal</cx:pt>
          <cx:pt idx="8">Diagonal</cx:pt>
        </cx:lvl>
      </cx:strDim>
      <cx:numDim type="val">
        <cx:f>Feuil1!$B$2:$B$10</cx:f>
        <cx:lvl ptCount="9" formatCode="Standard">
          <cx:pt idx="0">171.81</cx:pt>
          <cx:pt idx="1">171.66999999999999</cx:pt>
          <cx:pt idx="2">171.83000000000001</cx:pt>
          <cx:pt idx="3">171.80000000000001</cx:pt>
          <cx:pt idx="4">172.05000000000001</cx:pt>
          <cx:pt idx="5">172.56999999999999</cx:pt>
          <cx:pt idx="6">172.38</cx:pt>
          <cx:pt idx="7">171.58000000000001</cx:pt>
          <cx:pt idx="8">171.96000000000001</cx:pt>
        </cx:lvl>
      </cx:numDim>
    </cx:data>
    <cx:data id="1">
      <cx:strDim type="cat">
        <cx:f>Feuil1!$A$2:$A$10</cx:f>
        <cx:lvl ptCount="9">
          <cx:pt idx="0">Diagonal</cx:pt>
          <cx:pt idx="1">Diagonal</cx:pt>
          <cx:pt idx="2">Diagonal</cx:pt>
          <cx:pt idx="3">Diagonal</cx:pt>
          <cx:pt idx="4">Diagonal</cx:pt>
          <cx:pt idx="5">Diagonal</cx:pt>
          <cx:pt idx="6">Diagonal</cx:pt>
          <cx:pt idx="7">Diagonal</cx:pt>
          <cx:pt idx="8">Diagonal</cx:pt>
        </cx:lvl>
      </cx:strDim>
      <cx:numDim type="val">
        <cx:f>Feuil1!$C$2:$C$10</cx:f>
        <cx:lvl ptCount="9" formatCode="Standard">
          <cx:pt idx="0">171.44999999999999</cx:pt>
          <cx:pt idx="1">171.97</cx:pt>
          <cx:pt idx="2">171.94</cx:pt>
          <cx:pt idx="3">172.03999999999999</cx:pt>
          <cx:pt idx="4">171.75</cx:pt>
          <cx:pt idx="5">171.99000000000001</cx:pt>
          <cx:pt idx="6">172.22</cx:pt>
          <cx:pt idx="7">171.78999999999999</cx:pt>
          <cx:pt idx="8">172.03999999999999</cx:pt>
        </cx:lvl>
      </cx:numDim>
    </cx:data>
  </cx:chartData>
  <cx:chart>
    <cx:plotArea>
      <cx:plotAreaRegion>
        <cx:series layoutId="boxWhisker" uniqueId="{9712BC56-17D4-462F-917A-44C8CDEF2CDA}" formatIdx="0">
          <cx:tx>
            <cx:txData>
              <cx:f>Feuil1!$B$1</cx:f>
              <cx:v>True</cx:v>
            </cx:txData>
          </cx:tx>
          <cx:dataId val="0"/>
          <cx:layoutPr>
            <cx:visibility meanLine="1" meanMarker="0" nonoutliers="0" outliers="1"/>
            <cx:statistics quartileMethod="exclusive"/>
          </cx:layoutPr>
        </cx:series>
        <cx:series layoutId="boxWhisker" uniqueId="{EB210C09-C971-462F-ADD6-C94F9B2F58FA}" formatIdx="1">
          <cx:tx>
            <cx:txData>
              <cx:f>Feuil1!$C$1</cx:f>
              <cx:v>False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173" min="170.5"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Feuil1!$A$2:$A$101</cx:f>
        <cx:lvl ptCount="100">
          <cx:pt idx="0">Height Left</cx:pt>
          <cx:pt idx="1">Height Left</cx:pt>
          <cx:pt idx="2">Height Left</cx:pt>
          <cx:pt idx="3">Height Left</cx:pt>
          <cx:pt idx="4">Height Left</cx:pt>
          <cx:pt idx="5">Height Left</cx:pt>
          <cx:pt idx="6">Height Left</cx:pt>
          <cx:pt idx="7">Height Left</cx:pt>
          <cx:pt idx="8">Height Left</cx:pt>
          <cx:pt idx="9">Height Left</cx:pt>
          <cx:pt idx="10">Height Left</cx:pt>
          <cx:pt idx="11">Height Left</cx:pt>
          <cx:pt idx="12">Height Left</cx:pt>
          <cx:pt idx="13">Height Left</cx:pt>
          <cx:pt idx="14">Height Left</cx:pt>
          <cx:pt idx="15">Height Left</cx:pt>
          <cx:pt idx="16">Height Left</cx:pt>
          <cx:pt idx="17">Height Left</cx:pt>
          <cx:pt idx="18">Height Left</cx:pt>
          <cx:pt idx="19">Height Left</cx:pt>
          <cx:pt idx="20">Height Left</cx:pt>
          <cx:pt idx="21">Height Left</cx:pt>
          <cx:pt idx="22">Height Left</cx:pt>
          <cx:pt idx="23">Height Left</cx:pt>
          <cx:pt idx="24">Height Left</cx:pt>
          <cx:pt idx="25">Height Left</cx:pt>
          <cx:pt idx="26">Height Left</cx:pt>
          <cx:pt idx="27">Height Left</cx:pt>
          <cx:pt idx="28">Height Left</cx:pt>
          <cx:pt idx="29">Height Left</cx:pt>
          <cx:pt idx="30">Height Left</cx:pt>
          <cx:pt idx="31">Height Left</cx:pt>
          <cx:pt idx="32">Height Left</cx:pt>
          <cx:pt idx="33">Height Left</cx:pt>
          <cx:pt idx="34">Height Left</cx:pt>
          <cx:pt idx="35">Height Left</cx:pt>
          <cx:pt idx="36">Height Left</cx:pt>
          <cx:pt idx="37">Height Left</cx:pt>
          <cx:pt idx="38">Height Left</cx:pt>
          <cx:pt idx="39">Height Left</cx:pt>
          <cx:pt idx="40">Height Left</cx:pt>
          <cx:pt idx="41">Height Left</cx:pt>
          <cx:pt idx="42">Height Left</cx:pt>
          <cx:pt idx="43">Height Left</cx:pt>
          <cx:pt idx="44">Height Left</cx:pt>
          <cx:pt idx="45">Height Left</cx:pt>
          <cx:pt idx="46">Height Left</cx:pt>
          <cx:pt idx="47">Height Left</cx:pt>
          <cx:pt idx="48">Height Left</cx:pt>
          <cx:pt idx="49">Height Left</cx:pt>
          <cx:pt idx="50">Height Left</cx:pt>
          <cx:pt idx="51">Height Left</cx:pt>
          <cx:pt idx="52">Height Left</cx:pt>
          <cx:pt idx="53">Height Left</cx:pt>
          <cx:pt idx="54">Height Left</cx:pt>
          <cx:pt idx="55">Height Left</cx:pt>
          <cx:pt idx="56">Height Left</cx:pt>
          <cx:pt idx="57">Height Left</cx:pt>
          <cx:pt idx="58">Height Left</cx:pt>
          <cx:pt idx="59">Height Left</cx:pt>
          <cx:pt idx="60">Height Left</cx:pt>
          <cx:pt idx="61">Height Left</cx:pt>
          <cx:pt idx="62">Height Left</cx:pt>
          <cx:pt idx="63">Height Left</cx:pt>
          <cx:pt idx="64">Height Left</cx:pt>
          <cx:pt idx="65">Height Left</cx:pt>
          <cx:pt idx="66">Height Left</cx:pt>
          <cx:pt idx="67">Height Left</cx:pt>
          <cx:pt idx="68">Height Left</cx:pt>
          <cx:pt idx="69">Height Left</cx:pt>
          <cx:pt idx="70">Height Left</cx:pt>
          <cx:pt idx="71">Height Left</cx:pt>
          <cx:pt idx="72">Height Left</cx:pt>
          <cx:pt idx="73">Height Left</cx:pt>
          <cx:pt idx="74">Height Left</cx:pt>
          <cx:pt idx="75">Height Left</cx:pt>
          <cx:pt idx="76">Height Left</cx:pt>
          <cx:pt idx="77">Height Left</cx:pt>
          <cx:pt idx="78">Height Left</cx:pt>
          <cx:pt idx="79">Height Left</cx:pt>
          <cx:pt idx="80">Height Left</cx:pt>
          <cx:pt idx="81">Height Left</cx:pt>
          <cx:pt idx="82">Height Left</cx:pt>
          <cx:pt idx="83">Height Left</cx:pt>
          <cx:pt idx="84">Height Left</cx:pt>
          <cx:pt idx="85">Height Left</cx:pt>
          <cx:pt idx="86">Height Left</cx:pt>
          <cx:pt idx="87">Height Left</cx:pt>
          <cx:pt idx="88">Height Left</cx:pt>
          <cx:pt idx="89">Height Left</cx:pt>
          <cx:pt idx="90">Height Left</cx:pt>
          <cx:pt idx="91">Height Left</cx:pt>
          <cx:pt idx="92">Height Left</cx:pt>
          <cx:pt idx="93">Height Left</cx:pt>
          <cx:pt idx="94">Height Left</cx:pt>
          <cx:pt idx="95">Height Left</cx:pt>
          <cx:pt idx="96">Height Left</cx:pt>
          <cx:pt idx="97">Height Left</cx:pt>
          <cx:pt idx="98">Height Left</cx:pt>
          <cx:pt idx="99">Height Left</cx:pt>
        </cx:lvl>
      </cx:strDim>
      <cx:numDim type="val">
        <cx:f>Feuil1!$C$2:$C$101</cx:f>
        <cx:lvl ptCount="100" formatCode="General">
          <cx:pt idx="0">104.03</cx:pt>
          <cx:pt idx="1">104.38</cx:pt>
          <cx:pt idx="2">104.20999999999999</cx:pt>
          <cx:pt idx="3">104.34</cx:pt>
          <cx:pt idx="4">104.16</cx:pt>
          <cx:pt idx="5">104.18000000000001</cx:pt>
          <cx:pt idx="6">104.17</cx:pt>
          <cx:pt idx="7">104.05</cx:pt>
          <cx:pt idx="8">104.17</cx:pt>
          <cx:pt idx="9">104.41</cx:pt>
          <cx:pt idx="10">104.3</cx:pt>
          <cx:pt idx="11">104.40000000000001</cx:pt>
          <cx:pt idx="12">104.59999999999999</cx:pt>
          <cx:pt idx="13">104.31999999999999</cx:pt>
          <cx:pt idx="14">104.22</cx:pt>
          <cx:pt idx="15">104.31999999999999</cx:pt>
          <cx:pt idx="16">104.51000000000001</cx:pt>
          <cx:pt idx="17">104.36</cx:pt>
          <cx:pt idx="18">104.39</cx:pt>
          <cx:pt idx="19">104.13</cx:pt>
          <cx:pt idx="20">104.23</cx:pt>
          <cx:pt idx="21">104.5</cx:pt>
          <cx:pt idx="22">104.72</cx:pt>
          <cx:pt idx="23">104.59999999999999</cx:pt>
          <cx:pt idx="24">104.40000000000001</cx:pt>
          <cx:pt idx="25">103.98999999999999</cx:pt>
          <cx:pt idx="26">104.28</cx:pt>
          <cx:pt idx="27">104.55</cx:pt>
          <cx:pt idx="28">104.15000000000001</cx:pt>
          <cx:pt idx="29">104.14</cx:pt>
          <cx:pt idx="30">104.14</cx:pt>
          <cx:pt idx="31">104.17</cx:pt>
          <cx:pt idx="32">104.37</cx:pt>
          <cx:pt idx="33">104.17</cx:pt>
          <cx:pt idx="34">104.04000000000001</cx:pt>
          <cx:pt idx="35">104.12</cx:pt>
          <cx:pt idx="36">103.87</cx:pt>
          <cx:pt idx="37">104.56</cx:pt>
          <cx:pt idx="38">104.31999999999999</cx:pt>
          <cx:pt idx="39">104.37</cx:pt>
          <cx:pt idx="40">104.18000000000001</cx:pt>
          <cx:pt idx="41">103.95999999999999</cx:pt>
          <cx:pt idx="42">104.18000000000001</cx:pt>
          <cx:pt idx="43">104.45999999999999</cx:pt>
          <cx:pt idx="44">103.8</cx:pt>
          <cx:pt idx="45">104.47</cx:pt>
          <cx:pt idx="46">104.44</cx:pt>
          <cx:pt idx="47">104.52</cx:pt>
          <cx:pt idx="48">104.16</cx:pt>
          <cx:pt idx="49">103.91</cx:pt>
          <cx:pt idx="50">104.26000000000001</cx:pt>
          <cx:pt idx="51">103.89</cx:pt>
          <cx:pt idx="52">103.79000000000001</cx:pt>
          <cx:pt idx="53">104.04000000000001</cx:pt>
          <cx:pt idx="54">104.20999999999999</cx:pt>
          <cx:pt idx="55">103.98</cx:pt>
          <cx:pt idx="56">103.78</cx:pt>
          <cx:pt idx="57">104.03</cx:pt>
          <cx:pt idx="58">104.31999999999999</cx:pt>
          <cx:pt idx="59">104.45999999999999</cx:pt>
          <cx:pt idx="60">104.06999999999999</cx:pt>
          <cx:pt idx="61">104.37</cx:pt>
          <cx:pt idx="62">104.12</cx:pt>
          <cx:pt idx="63">104.06999999999999</cx:pt>
          <cx:pt idx="64">104.26000000000001</cx:pt>
          <cx:pt idx="65">104.23</cx:pt>
          <cx:pt idx="66">104.59</cx:pt>
          <cx:pt idx="67">104.27</cx:pt>
          <cx:pt idx="68">103.97</cx:pt>
          <cx:pt idx="69">104</cx:pt>
        </cx:lvl>
      </cx:numDim>
    </cx:data>
    <cx:data id="1">
      <cx:strDim type="cat">
        <cx:f>Feuil1!$A$2:$A$101</cx:f>
        <cx:lvl ptCount="100">
          <cx:pt idx="0">Height Left</cx:pt>
          <cx:pt idx="1">Height Left</cx:pt>
          <cx:pt idx="2">Height Left</cx:pt>
          <cx:pt idx="3">Height Left</cx:pt>
          <cx:pt idx="4">Height Left</cx:pt>
          <cx:pt idx="5">Height Left</cx:pt>
          <cx:pt idx="6">Height Left</cx:pt>
          <cx:pt idx="7">Height Left</cx:pt>
          <cx:pt idx="8">Height Left</cx:pt>
          <cx:pt idx="9">Height Left</cx:pt>
          <cx:pt idx="10">Height Left</cx:pt>
          <cx:pt idx="11">Height Left</cx:pt>
          <cx:pt idx="12">Height Left</cx:pt>
          <cx:pt idx="13">Height Left</cx:pt>
          <cx:pt idx="14">Height Left</cx:pt>
          <cx:pt idx="15">Height Left</cx:pt>
          <cx:pt idx="16">Height Left</cx:pt>
          <cx:pt idx="17">Height Left</cx:pt>
          <cx:pt idx="18">Height Left</cx:pt>
          <cx:pt idx="19">Height Left</cx:pt>
          <cx:pt idx="20">Height Left</cx:pt>
          <cx:pt idx="21">Height Left</cx:pt>
          <cx:pt idx="22">Height Left</cx:pt>
          <cx:pt idx="23">Height Left</cx:pt>
          <cx:pt idx="24">Height Left</cx:pt>
          <cx:pt idx="25">Height Left</cx:pt>
          <cx:pt idx="26">Height Left</cx:pt>
          <cx:pt idx="27">Height Left</cx:pt>
          <cx:pt idx="28">Height Left</cx:pt>
          <cx:pt idx="29">Height Left</cx:pt>
          <cx:pt idx="30">Height Left</cx:pt>
          <cx:pt idx="31">Height Left</cx:pt>
          <cx:pt idx="32">Height Left</cx:pt>
          <cx:pt idx="33">Height Left</cx:pt>
          <cx:pt idx="34">Height Left</cx:pt>
          <cx:pt idx="35">Height Left</cx:pt>
          <cx:pt idx="36">Height Left</cx:pt>
          <cx:pt idx="37">Height Left</cx:pt>
          <cx:pt idx="38">Height Left</cx:pt>
          <cx:pt idx="39">Height Left</cx:pt>
          <cx:pt idx="40">Height Left</cx:pt>
          <cx:pt idx="41">Height Left</cx:pt>
          <cx:pt idx="42">Height Left</cx:pt>
          <cx:pt idx="43">Height Left</cx:pt>
          <cx:pt idx="44">Height Left</cx:pt>
          <cx:pt idx="45">Height Left</cx:pt>
          <cx:pt idx="46">Height Left</cx:pt>
          <cx:pt idx="47">Height Left</cx:pt>
          <cx:pt idx="48">Height Left</cx:pt>
          <cx:pt idx="49">Height Left</cx:pt>
          <cx:pt idx="50">Height Left</cx:pt>
          <cx:pt idx="51">Height Left</cx:pt>
          <cx:pt idx="52">Height Left</cx:pt>
          <cx:pt idx="53">Height Left</cx:pt>
          <cx:pt idx="54">Height Left</cx:pt>
          <cx:pt idx="55">Height Left</cx:pt>
          <cx:pt idx="56">Height Left</cx:pt>
          <cx:pt idx="57">Height Left</cx:pt>
          <cx:pt idx="58">Height Left</cx:pt>
          <cx:pt idx="59">Height Left</cx:pt>
          <cx:pt idx="60">Height Left</cx:pt>
          <cx:pt idx="61">Height Left</cx:pt>
          <cx:pt idx="62">Height Left</cx:pt>
          <cx:pt idx="63">Height Left</cx:pt>
          <cx:pt idx="64">Height Left</cx:pt>
          <cx:pt idx="65">Height Left</cx:pt>
          <cx:pt idx="66">Height Left</cx:pt>
          <cx:pt idx="67">Height Left</cx:pt>
          <cx:pt idx="68">Height Left</cx:pt>
          <cx:pt idx="69">Height Left</cx:pt>
          <cx:pt idx="70">Height Left</cx:pt>
          <cx:pt idx="71">Height Left</cx:pt>
          <cx:pt idx="72">Height Left</cx:pt>
          <cx:pt idx="73">Height Left</cx:pt>
          <cx:pt idx="74">Height Left</cx:pt>
          <cx:pt idx="75">Height Left</cx:pt>
          <cx:pt idx="76">Height Left</cx:pt>
          <cx:pt idx="77">Height Left</cx:pt>
          <cx:pt idx="78">Height Left</cx:pt>
          <cx:pt idx="79">Height Left</cx:pt>
          <cx:pt idx="80">Height Left</cx:pt>
          <cx:pt idx="81">Height Left</cx:pt>
          <cx:pt idx="82">Height Left</cx:pt>
          <cx:pt idx="83">Height Left</cx:pt>
          <cx:pt idx="84">Height Left</cx:pt>
          <cx:pt idx="85">Height Left</cx:pt>
          <cx:pt idx="86">Height Left</cx:pt>
          <cx:pt idx="87">Height Left</cx:pt>
          <cx:pt idx="88">Height Left</cx:pt>
          <cx:pt idx="89">Height Left</cx:pt>
          <cx:pt idx="90">Height Left</cx:pt>
          <cx:pt idx="91">Height Left</cx:pt>
          <cx:pt idx="92">Height Left</cx:pt>
          <cx:pt idx="93">Height Left</cx:pt>
          <cx:pt idx="94">Height Left</cx:pt>
          <cx:pt idx="95">Height Left</cx:pt>
          <cx:pt idx="96">Height Left</cx:pt>
          <cx:pt idx="97">Height Left</cx:pt>
          <cx:pt idx="98">Height Left</cx:pt>
          <cx:pt idx="99">Height Left</cx:pt>
        </cx:lvl>
      </cx:strDim>
      <cx:numDim type="val">
        <cx:f>Feuil1!$B$2:$B$101</cx:f>
        <cx:lvl ptCount="100" formatCode="General">
          <cx:pt idx="0">104.86</cx:pt>
          <cx:pt idx="1">103.73999999999999</cx:pt>
          <cx:pt idx="2">103.76000000000001</cx:pt>
          <cx:pt idx="3">103.78</cx:pt>
          <cx:pt idx="4">103.7</cx:pt>
          <cx:pt idx="5">104.65000000000001</cx:pt>
          <cx:pt idx="6">103.55</cx:pt>
          <cx:pt idx="7">103.65000000000001</cx:pt>
          <cx:pt idx="8">103.51000000000001</cx:pt>
          <cx:pt idx="9">104.34</cx:pt>
          <cx:pt idx="10">104.29000000000001</cx:pt>
          <cx:pt idx="11">103.64</cx:pt>
          <cx:pt idx="12">104.61</cx:pt>
          <cx:pt idx="13">103.78</cx:pt>
          <cx:pt idx="14">103.94</cx:pt>
          <cx:pt idx="15">103.84999999999999</cx:pt>
          <cx:pt idx="16">103.90000000000001</cx:pt>
          <cx:pt idx="17">103.90000000000001</cx:pt>
          <cx:pt idx="18">103.65000000000001</cx:pt>
          <cx:pt idx="19">104.16</cx:pt>
          <cx:pt idx="20">103.87</cx:pt>
          <cx:pt idx="21">104.44</cx:pt>
          <cx:pt idx="22">104.51000000000001</cx:pt>
          <cx:pt idx="23">104.22</cx:pt>
          <cx:pt idx="24">103.76000000000001</cx:pt>
          <cx:pt idx="25">104.28</cx:pt>
          <cx:pt idx="26">104.14</cx:pt>
          <cx:pt idx="27">104.23</cx:pt>
          <cx:pt idx="28">104.01000000000001</cx:pt>
          <cx:pt idx="29">103.75</cx:pt>
          <cx:pt idx="30">104.05</cx:pt>
          <cx:pt idx="31">103.77</cx:pt>
          <cx:pt idx="32">104.03</cx:pt>
          <cx:pt idx="33">104.33</cx:pt>
          <cx:pt idx="34">104.33</cx:pt>
          <cx:pt idx="35">104.17</cx:pt>
          <cx:pt idx="36">104.19</cx:pt>
          <cx:pt idx="37">103.93000000000001</cx:pt>
          <cx:pt idx="38">104.27</cx:pt>
          <cx:pt idx="39">104.28</cx:pt>
          <cx:pt idx="40">103.84999999999999</cx:pt>
          <cx:pt idx="41">104.09999999999999</cx:pt>
          <cx:pt idx="42">103.66</cx:pt>
          <cx:pt idx="43">104.34</cx:pt>
          <cx:pt idx="44">103.51000000000001</cx:pt>
          <cx:pt idx="45">103.52</cx:pt>
          <cx:pt idx="46">103.90000000000001</cx:pt>
          <cx:pt idx="47">103.91</cx:pt>
          <cx:pt idx="48">103.81999999999999</cx:pt>
          <cx:pt idx="49">103.23</cx:pt>
          <cx:pt idx="50">103.83</cx:pt>
          <cx:pt idx="51">104.48</cx:pt>
          <cx:pt idx="52">104.06</cx:pt>
          <cx:pt idx="53">104.16</cx:pt>
          <cx:pt idx="54">103.48999999999999</cx:pt>
          <cx:pt idx="55">103.73999999999999</cx:pt>
          <cx:pt idx="56">103.98999999999999</cx:pt>
          <cx:pt idx="57">103.69</cx:pt>
          <cx:pt idx="58">104.06</cx:pt>
          <cx:pt idx="59">103.97</cx:pt>
          <cx:pt idx="60">103.67</cx:pt>
          <cx:pt idx="61">103.75</cx:pt>
          <cx:pt idx="62">103.83</cx:pt>
          <cx:pt idx="63">103.95</cx:pt>
          <cx:pt idx="64">103.97</cx:pt>
          <cx:pt idx="65">104.43000000000001</cx:pt>
          <cx:pt idx="66">103.59999999999999</cx:pt>
          <cx:pt idx="67">103.73999999999999</cx:pt>
          <cx:pt idx="68">103.72</cx:pt>
          <cx:pt idx="69">104.11</cx:pt>
          <cx:pt idx="70">103.84</cx:pt>
          <cx:pt idx="71">103.93000000000001</cx:pt>
          <cx:pt idx="72">103.69</cx:pt>
          <cx:pt idx="73">103.92</cx:pt>
          <cx:pt idx="74">103.94</cx:pt>
          <cx:pt idx="75">103.7</cx:pt>
          <cx:pt idx="76">103.93000000000001</cx:pt>
          <cx:pt idx="77">103.84999999999999</cx:pt>
          <cx:pt idx="78">104.39</cx:pt>
          <cx:pt idx="79">103.88</cx:pt>
          <cx:pt idx="80">103.73999999999999</cx:pt>
          <cx:pt idx="81">103.84</cx:pt>
          <cx:pt idx="82">103.75</cx:pt>
          <cx:pt idx="83">104.06</cx:pt>
          <cx:pt idx="84">104.58</cx:pt>
          <cx:pt idx="85">103.95</cx:pt>
          <cx:pt idx="86">103.92</cx:pt>
          <cx:pt idx="87">103.73</cx:pt>
          <cx:pt idx="88">104.28</cx:pt>
          <cx:pt idx="89">103.91</cx:pt>
          <cx:pt idx="90">103.73</cx:pt>
          <cx:pt idx="91">104.04000000000001</cx:pt>
          <cx:pt idx="92">103.47</cx:pt>
          <cx:pt idx="93">103.58</cx:pt>
          <cx:pt idx="94">103.65000000000001</cx:pt>
          <cx:pt idx="95">103.92</cx:pt>
          <cx:pt idx="96">104.31999999999999</cx:pt>
          <cx:pt idx="97">103.77</cx:pt>
          <cx:pt idx="98">103.98</cx:pt>
          <cx:pt idx="99">103.95999999999999</cx:pt>
        </cx:lvl>
      </cx:numDim>
    </cx:data>
  </cx:chartData>
  <cx:chart>
    <cx:plotArea>
      <cx:plotAreaRegion>
        <cx:series layoutId="boxWhisker" uniqueId="{4313CBEC-1868-42D0-A71E-4BD4B7EEA40F}">
          <cx:tx>
            <cx:txData>
              <cx:f>Feuil1!$C$1</cx:f>
              <cx:v>False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690A13C7-C062-4A64-8C6E-333E8E080B88}">
          <cx:tx>
            <cx:txData>
              <cx:f>Feuil1!$B$1</cx:f>
              <cx:v>True</cx:v>
            </cx:txData>
          </cx:tx>
          <cx:dataId val="1"/>
          <cx:layoutPr>
            <cx:visibility meanLine="1" meanMarker="0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in="102.5"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Feuil1!$A$2:$A$10</cx:f>
        <cx:lvl ptCount="9">
          <cx:pt idx="0">Height Right</cx:pt>
          <cx:pt idx="1">Height Right</cx:pt>
          <cx:pt idx="2">Height Right</cx:pt>
          <cx:pt idx="3">Height Right</cx:pt>
          <cx:pt idx="4">Height Right</cx:pt>
          <cx:pt idx="5">Height Right</cx:pt>
          <cx:pt idx="6">Height Right</cx:pt>
          <cx:pt idx="7">Height Right</cx:pt>
          <cx:pt idx="8">Height Right</cx:pt>
        </cx:lvl>
      </cx:strDim>
      <cx:numDim type="val">
        <cx:f>Feuil1!$B$2:$B$10</cx:f>
        <cx:lvl ptCount="9" formatCode="Standard">
          <cx:pt idx="0">104.95</cx:pt>
          <cx:pt idx="1">103.7</cx:pt>
          <cx:pt idx="2">103.76000000000001</cx:pt>
          <cx:pt idx="3">103.65000000000001</cx:pt>
          <cx:pt idx="4">103.75</cx:pt>
          <cx:pt idx="5">104.44</cx:pt>
          <cx:pt idx="6">103.8</cx:pt>
          <cx:pt idx="7">103.37</cx:pt>
          <cx:pt idx="8">103.75</cx:pt>
        </cx:lvl>
      </cx:numDim>
    </cx:data>
    <cx:data id="1">
      <cx:strDim type="cat">
        <cx:f>Feuil1!$A$2:$A$10</cx:f>
        <cx:lvl ptCount="9">
          <cx:pt idx="0">Height Right</cx:pt>
          <cx:pt idx="1">Height Right</cx:pt>
          <cx:pt idx="2">Height Right</cx:pt>
          <cx:pt idx="3">Height Right</cx:pt>
          <cx:pt idx="4">Height Right</cx:pt>
          <cx:pt idx="5">Height Right</cx:pt>
          <cx:pt idx="6">Height Right</cx:pt>
          <cx:pt idx="7">Height Right</cx:pt>
          <cx:pt idx="8">Height Right</cx:pt>
        </cx:lvl>
      </cx:strDim>
      <cx:numDim type="val">
        <cx:f>Feuil1!$C$2:$C$10</cx:f>
        <cx:lvl ptCount="9" formatCode="Standard">
          <cx:pt idx="0">104.26000000000001</cx:pt>
          <cx:pt idx="1">104.18000000000001</cx:pt>
          <cx:pt idx="2">104.09999999999999</cx:pt>
          <cx:pt idx="3">104.48</cx:pt>
          <cx:pt idx="4">104.23</cx:pt>
          <cx:pt idx="5">104.2</cx:pt>
          <cx:pt idx="6">104.06999999999999</cx:pt>
          <cx:pt idx="7">104.3</cx:pt>
          <cx:pt idx="8">103.90000000000001</cx:pt>
        </cx:lvl>
      </cx:numDim>
    </cx:data>
  </cx:chartData>
  <cx:chart>
    <cx:plotArea>
      <cx:plotAreaRegion>
        <cx:series layoutId="boxWhisker" uniqueId="{C4DBEC58-1A4D-4C1B-AA88-E8E041484BE2}" formatIdx="0">
          <cx:tx>
            <cx:txData>
              <cx:f>Feuil1!$B$1</cx:f>
              <cx:v>True</cx:v>
            </cx:txData>
          </cx:tx>
          <cx:dataId val="0"/>
          <cx:layoutPr>
            <cx:visibility meanLine="1" meanMarker="0" nonoutliers="0" outliers="1"/>
            <cx:statistics quartileMethod="exclusive"/>
          </cx:layoutPr>
        </cx:series>
        <cx:series layoutId="boxWhisker" uniqueId="{257B15AF-CF4B-44B9-AE65-58F64835CC08}" formatIdx="1">
          <cx:tx>
            <cx:txData>
              <cx:f>Feuil1!$C$1</cx:f>
              <cx:v>False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Feuil1!$A$2:$A$10</cx:f>
        <cx:lvl ptCount="9">
          <cx:pt idx="0">Margin Low</cx:pt>
          <cx:pt idx="1">Margin Low</cx:pt>
          <cx:pt idx="2">Margin Low</cx:pt>
          <cx:pt idx="3">Margin Low</cx:pt>
          <cx:pt idx="4">Margin Low</cx:pt>
          <cx:pt idx="5">Margin Low</cx:pt>
          <cx:pt idx="6">Margin Low</cx:pt>
          <cx:pt idx="7">Margin Low</cx:pt>
          <cx:pt idx="8">Margin Low</cx:pt>
        </cx:lvl>
      </cx:strDim>
      <cx:numDim type="val">
        <cx:f>Feuil1!$B$2:$B$10</cx:f>
        <cx:lvl ptCount="9" formatCode="Standard">
          <cx:pt idx="0">4.5199999999999996</cx:pt>
          <cx:pt idx="1">4.0099999999999998</cx:pt>
          <cx:pt idx="2">4.4000000000000004</cx:pt>
          <cx:pt idx="3">3.73</cx:pt>
          <cx:pt idx="4">5.04</cx:pt>
          <cx:pt idx="5">4.54</cx:pt>
          <cx:pt idx="6">3.9700000000000002</cx:pt>
          <cx:pt idx="7">3.54</cx:pt>
          <cx:pt idx="8">4.0599999999999996</cx:pt>
        </cx:lvl>
      </cx:numDim>
    </cx:data>
    <cx:data id="1">
      <cx:strDim type="cat">
        <cx:f>Feuil1!$A$2:$A$10</cx:f>
        <cx:lvl ptCount="9">
          <cx:pt idx="0">Margin Low</cx:pt>
          <cx:pt idx="1">Margin Low</cx:pt>
          <cx:pt idx="2">Margin Low</cx:pt>
          <cx:pt idx="3">Margin Low</cx:pt>
          <cx:pt idx="4">Margin Low</cx:pt>
          <cx:pt idx="5">Margin Low</cx:pt>
          <cx:pt idx="6">Margin Low</cx:pt>
          <cx:pt idx="7">Margin Low</cx:pt>
          <cx:pt idx="8">Margin Low</cx:pt>
        </cx:lvl>
      </cx:strDim>
      <cx:numDim type="val">
        <cx:f>Feuil1!$C$2:$C$10</cx:f>
        <cx:lvl ptCount="9" formatCode="Standard">
          <cx:pt idx="0">4.8799999999999999</cx:pt>
          <cx:pt idx="1">5.5899999999999999</cx:pt>
          <cx:pt idx="2">4.2800000000000002</cx:pt>
          <cx:pt idx="3">4.8799999999999999</cx:pt>
          <cx:pt idx="4">5.75</cx:pt>
          <cx:pt idx="5">5.2599999999999998</cx:pt>
          <cx:pt idx="6">4.5199999999999996</cx:pt>
          <cx:pt idx="7">5.0199999999999996</cx:pt>
          <cx:pt idx="8">5.0499999999999998</cx:pt>
        </cx:lvl>
      </cx:numDim>
    </cx:data>
  </cx:chartData>
  <cx:chart>
    <cx:plotArea>
      <cx:plotAreaRegion>
        <cx:series layoutId="boxWhisker" uniqueId="{C4DBEC58-1A4D-4C1B-AA88-E8E041484BE2}" formatIdx="0">
          <cx:tx>
            <cx:txData>
              <cx:f>Feuil1!$B$1</cx:f>
              <cx:v>True</cx:v>
            </cx:txData>
          </cx:tx>
          <cx:spPr>
            <a:solidFill>
              <a:schemeClr val="accent1"/>
            </a:solidFill>
          </cx:spPr>
          <cx:dataId val="0"/>
          <cx:layoutPr>
            <cx:visibility meanLine="1" meanMarker="0" nonoutliers="0" outliers="1"/>
            <cx:statistics quartileMethod="exclusive"/>
          </cx:layoutPr>
        </cx:series>
        <cx:series layoutId="boxWhisker" uniqueId="{257B15AF-CF4B-44B9-AE65-58F64835CC08}" formatIdx="1">
          <cx:tx>
            <cx:txData>
              <cx:f>Feuil1!$C$1</cx:f>
              <cx:v>False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in="3"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Feuil1!$A$2:$A$101</cx:f>
        <cx:lvl ptCount="100">
          <cx:pt idx="0">Margin Up</cx:pt>
          <cx:pt idx="1">Margin Up</cx:pt>
          <cx:pt idx="2">Margin Up</cx:pt>
          <cx:pt idx="3">Margin Up</cx:pt>
          <cx:pt idx="4">Margin Up</cx:pt>
          <cx:pt idx="5">Margin Up</cx:pt>
          <cx:pt idx="6">Margin Up</cx:pt>
          <cx:pt idx="7">Margin Up</cx:pt>
          <cx:pt idx="8">Margin Up</cx:pt>
          <cx:pt idx="9">Margin Up</cx:pt>
          <cx:pt idx="10">Margin Up</cx:pt>
          <cx:pt idx="11">Margin Up</cx:pt>
          <cx:pt idx="12">Margin Up</cx:pt>
          <cx:pt idx="13">Margin Up</cx:pt>
          <cx:pt idx="14">Margin Up</cx:pt>
          <cx:pt idx="15">Margin Up</cx:pt>
          <cx:pt idx="16">Margin Up</cx:pt>
          <cx:pt idx="17">Margin Up</cx:pt>
          <cx:pt idx="18">Margin Up</cx:pt>
          <cx:pt idx="19">Margin Up</cx:pt>
          <cx:pt idx="20">Margin Up</cx:pt>
          <cx:pt idx="21">Margin Up</cx:pt>
          <cx:pt idx="22">Margin Up</cx:pt>
          <cx:pt idx="23">Margin Up</cx:pt>
          <cx:pt idx="24">Margin Up</cx:pt>
          <cx:pt idx="25">Margin Up</cx:pt>
          <cx:pt idx="26">Margin Up</cx:pt>
          <cx:pt idx="27">Margin Up</cx:pt>
          <cx:pt idx="28">Margin Up</cx:pt>
          <cx:pt idx="29">Margin Up</cx:pt>
          <cx:pt idx="30">Margin Up</cx:pt>
          <cx:pt idx="31">Margin Up</cx:pt>
          <cx:pt idx="32">Margin Up</cx:pt>
          <cx:pt idx="33">Margin Up</cx:pt>
          <cx:pt idx="34">Margin Up</cx:pt>
          <cx:pt idx="35">Margin Up</cx:pt>
          <cx:pt idx="36">Margin Up</cx:pt>
          <cx:pt idx="37">Margin Up</cx:pt>
          <cx:pt idx="38">Margin Up</cx:pt>
          <cx:pt idx="39">Margin Up</cx:pt>
          <cx:pt idx="40">Margin Up</cx:pt>
          <cx:pt idx="41">Margin Up</cx:pt>
          <cx:pt idx="42">Margin Up</cx:pt>
          <cx:pt idx="43">Margin Up</cx:pt>
          <cx:pt idx="44">Margin Up</cx:pt>
          <cx:pt idx="45">Margin Up</cx:pt>
          <cx:pt idx="46">Margin Up</cx:pt>
          <cx:pt idx="47">Margin Up</cx:pt>
          <cx:pt idx="48">Margin Up</cx:pt>
          <cx:pt idx="49">Margin Up</cx:pt>
          <cx:pt idx="50">Margin Up</cx:pt>
          <cx:pt idx="51">Margin Up</cx:pt>
          <cx:pt idx="52">Margin Up</cx:pt>
          <cx:pt idx="53">Margin Up</cx:pt>
          <cx:pt idx="54">Margin Up</cx:pt>
          <cx:pt idx="55">Margin Up</cx:pt>
          <cx:pt idx="56">Margin Up</cx:pt>
          <cx:pt idx="57">Margin Up</cx:pt>
          <cx:pt idx="58">Margin Up</cx:pt>
          <cx:pt idx="59">Margin Up</cx:pt>
          <cx:pt idx="60">Margin Up</cx:pt>
          <cx:pt idx="61">Margin Up</cx:pt>
          <cx:pt idx="62">Margin Up</cx:pt>
          <cx:pt idx="63">Margin Up</cx:pt>
          <cx:pt idx="64">Margin Up</cx:pt>
          <cx:pt idx="65">Margin Up</cx:pt>
          <cx:pt idx="66">Margin Up</cx:pt>
          <cx:pt idx="67">Margin Up</cx:pt>
          <cx:pt idx="68">Margin Up</cx:pt>
          <cx:pt idx="69">Margin Up</cx:pt>
          <cx:pt idx="70">Margin Up</cx:pt>
          <cx:pt idx="71">Margin Up</cx:pt>
          <cx:pt idx="72">Margin Up</cx:pt>
          <cx:pt idx="73">Margin Up</cx:pt>
          <cx:pt idx="74">Margin Up</cx:pt>
          <cx:pt idx="75">Margin Up</cx:pt>
          <cx:pt idx="76">Margin Up</cx:pt>
          <cx:pt idx="77">Margin Up</cx:pt>
          <cx:pt idx="78">Margin Up</cx:pt>
          <cx:pt idx="79">Margin Up</cx:pt>
          <cx:pt idx="80">Margin Up</cx:pt>
          <cx:pt idx="81">Margin Up</cx:pt>
          <cx:pt idx="82">Margin Up</cx:pt>
          <cx:pt idx="83">Margin Up</cx:pt>
          <cx:pt idx="84">Margin Up</cx:pt>
          <cx:pt idx="85">Margin Up</cx:pt>
          <cx:pt idx="86">Margin Up</cx:pt>
          <cx:pt idx="87">Margin Up</cx:pt>
          <cx:pt idx="88">Margin Up</cx:pt>
          <cx:pt idx="89">Margin Up</cx:pt>
          <cx:pt idx="90">Margin Up</cx:pt>
          <cx:pt idx="91">Margin Up</cx:pt>
          <cx:pt idx="92">Margin Up</cx:pt>
          <cx:pt idx="93">Margin Up</cx:pt>
          <cx:pt idx="94">Margin Up</cx:pt>
          <cx:pt idx="95">Margin Up</cx:pt>
          <cx:pt idx="96">Margin Up</cx:pt>
          <cx:pt idx="97">Margin Up</cx:pt>
          <cx:pt idx="98">Margin Up</cx:pt>
          <cx:pt idx="99">Margin Up</cx:pt>
        </cx:lvl>
      </cx:strDim>
      <cx:numDim type="val">
        <cx:f>Feuil1!$B$2:$B$101</cx:f>
        <cx:lvl ptCount="100" formatCode="Standard">
          <cx:pt idx="0">2.8900000000000001</cx:pt>
          <cx:pt idx="1">2.8700000000000001</cx:pt>
          <cx:pt idx="2">2.8799999999999999</cx:pt>
          <cx:pt idx="3">3.1200000000000001</cx:pt>
          <cx:pt idx="4">2.27</cx:pt>
          <cx:pt idx="5">2.9900000000000002</cx:pt>
          <cx:pt idx="6">2.8999999999999999</cx:pt>
          <cx:pt idx="7">3.1899999999999999</cx:pt>
          <cx:pt idx="8">3.3300000000000001</cx:pt>
          <cx:pt idx="9">3.02</cx:pt>
          <cx:pt idx="10">3.5299999999999998</cx:pt>
          <cx:pt idx="11">3.2000000000000002</cx:pt>
          <cx:pt idx="12">3.2599999999999998</cx:pt>
          <cx:pt idx="13">3.25</cx:pt>
          <cx:pt idx="14">3.2400000000000002</cx:pt>
          <cx:pt idx="15">2.5600000000000001</cx:pt>
          <cx:pt idx="16">2.9199999999999999</cx:pt>
          <cx:pt idx="17">2.71</cx:pt>
          <cx:pt idx="18">3.5</cx:pt>
          <cx:pt idx="19">3.0299999999999998</cx:pt>
          <cx:pt idx="20">3.0099999999999998</cx:pt>
          <cx:pt idx="21">3.0699999999999998</cx:pt>
          <cx:pt idx="22">3.2200000000000002</cx:pt>
          <cx:pt idx="23">2.9500000000000002</cx:pt>
          <cx:pt idx="24">3.2400000000000002</cx:pt>
          <cx:pt idx="25">3.2999999999999998</cx:pt>
          <cx:pt idx="26">2.9399999999999999</cx:pt>
          <cx:pt idx="27">2.8900000000000001</cx:pt>
          <cx:pt idx="28">3.1600000000000001</cx:pt>
          <cx:pt idx="29">2.7000000000000002</cx:pt>
          <cx:pt idx="30">3.2200000000000002</cx:pt>
          <cx:pt idx="31">2.77</cx:pt>
          <cx:pt idx="32">3.1800000000000002</cx:pt>
          <cx:pt idx="33">3.0699999999999998</cx:pt>
          <cx:pt idx="34">3.1400000000000001</cx:pt>
          <cx:pt idx="35">2.9399999999999999</cx:pt>
          <cx:pt idx="36">2.9300000000000002</cx:pt>
          <cx:pt idx="37">2.9900000000000002</cx:pt>
          <cx:pt idx="38">2.79</cx:pt>
          <cx:pt idx="39">2.9199999999999999</cx:pt>
          <cx:pt idx="40">2.7999999999999998</cx:pt>
          <cx:pt idx="41">2.9500000000000002</cx:pt>
          <cx:pt idx="42">2.75</cx:pt>
          <cx:pt idx="43">2.9500000000000002</cx:pt>
          <cx:pt idx="44">3.0800000000000001</cx:pt>
          <cx:pt idx="45">3.1200000000000001</cx:pt>
          <cx:pt idx="46">3.0699999999999998</cx:pt>
          <cx:pt idx="47">3.2799999999999998</cx:pt>
          <cx:pt idx="48">3.1200000000000001</cx:pt>
          <cx:pt idx="49">2.9399999999999999</cx:pt>
          <cx:pt idx="50">3.02</cx:pt>
          <cx:pt idx="51">2.9100000000000001</cx:pt>
          <cx:pt idx="52">3.2400000000000002</cx:pt>
          <cx:pt idx="53">3.25</cx:pt>
          <cx:pt idx="54">3</cx:pt>
          <cx:pt idx="55">2.8300000000000001</cx:pt>
          <cx:pt idx="56">3.1000000000000001</cx:pt>
          <cx:pt idx="57">2.7000000000000002</cx:pt>
          <cx:pt idx="58">3.3199999999999998</cx:pt>
          <cx:pt idx="59">3.1200000000000001</cx:pt>
          <cx:pt idx="60">2.98</cx:pt>
          <cx:pt idx="61">3.1699999999999999</cx:pt>
          <cx:pt idx="62">3.1800000000000002</cx:pt>
          <cx:pt idx="63">3.25</cx:pt>
          <cx:pt idx="64">3.1699999999999999</cx:pt>
          <cx:pt idx="65">3.1899999999999999</cx:pt>
          <cx:pt idx="66">3.1499999999999999</cx:pt>
          <cx:pt idx="67">2.7999999999999998</cx:pt>
          <cx:pt idx="68">2.9700000000000002</cx:pt>
          <cx:pt idx="69">3.3500000000000001</cx:pt>
          <cx:pt idx="70">3.3599999999999999</cx:pt>
          <cx:pt idx="71">3.0800000000000001</cx:pt>
          <cx:pt idx="72">3</cx:pt>
          <cx:pt idx="73">3.1499999999999999</cx:pt>
          <cx:pt idx="74">3.2000000000000002</cx:pt>
          <cx:pt idx="75">3.2200000000000002</cx:pt>
          <cx:pt idx="76">2.9700000000000002</cx:pt>
          <cx:pt idx="77">3.1899999999999999</cx:pt>
          <cx:pt idx="78">3.3199999999999998</cx:pt>
          <cx:pt idx="79">3.0299999999999998</cx:pt>
          <cx:pt idx="80">3.0899999999999999</cx:pt>
          <cx:pt idx="81">3.0899999999999999</cx:pt>
          <cx:pt idx="82">2.8799999999999999</cx:pt>
          <cx:pt idx="83">3.2400000000000002</cx:pt>
          <cx:pt idx="84">3.3300000000000001</cx:pt>
          <cx:pt idx="85">3.0699999999999998</cx:pt>
          <cx:pt idx="86">2.8399999999999999</cx:pt>
          <cx:pt idx="87">3.0699999999999998</cx:pt>
          <cx:pt idx="88">3.3599999999999999</cx:pt>
          <cx:pt idx="89">3.1099999999999999</cx:pt>
          <cx:pt idx="90">2.9199999999999999</cx:pt>
          <cx:pt idx="91">2.9199999999999999</cx:pt>
          <cx:pt idx="92">2.9700000000000002</cx:pt>
          <cx:pt idx="93">3.2000000000000002</cx:pt>
          <cx:pt idx="94">3.0600000000000001</cx:pt>
          <cx:pt idx="95">2.8399999999999999</cx:pt>
          <cx:pt idx="96">3.04</cx:pt>
          <cx:pt idx="97">3.0899999999999999</cx:pt>
          <cx:pt idx="98">3.0600000000000001</cx:pt>
          <cx:pt idx="99">3</cx:pt>
        </cx:lvl>
      </cx:numDim>
    </cx:data>
    <cx:data id="1">
      <cx:strDim type="cat">
        <cx:f>Feuil1!$A$2:$A$101</cx:f>
        <cx:lvl ptCount="100">
          <cx:pt idx="0">Margin Up</cx:pt>
          <cx:pt idx="1">Margin Up</cx:pt>
          <cx:pt idx="2">Margin Up</cx:pt>
          <cx:pt idx="3">Margin Up</cx:pt>
          <cx:pt idx="4">Margin Up</cx:pt>
          <cx:pt idx="5">Margin Up</cx:pt>
          <cx:pt idx="6">Margin Up</cx:pt>
          <cx:pt idx="7">Margin Up</cx:pt>
          <cx:pt idx="8">Margin Up</cx:pt>
          <cx:pt idx="9">Margin Up</cx:pt>
          <cx:pt idx="10">Margin Up</cx:pt>
          <cx:pt idx="11">Margin Up</cx:pt>
          <cx:pt idx="12">Margin Up</cx:pt>
          <cx:pt idx="13">Margin Up</cx:pt>
          <cx:pt idx="14">Margin Up</cx:pt>
          <cx:pt idx="15">Margin Up</cx:pt>
          <cx:pt idx="16">Margin Up</cx:pt>
          <cx:pt idx="17">Margin Up</cx:pt>
          <cx:pt idx="18">Margin Up</cx:pt>
          <cx:pt idx="19">Margin Up</cx:pt>
          <cx:pt idx="20">Margin Up</cx:pt>
          <cx:pt idx="21">Margin Up</cx:pt>
          <cx:pt idx="22">Margin Up</cx:pt>
          <cx:pt idx="23">Margin Up</cx:pt>
          <cx:pt idx="24">Margin Up</cx:pt>
          <cx:pt idx="25">Margin Up</cx:pt>
          <cx:pt idx="26">Margin Up</cx:pt>
          <cx:pt idx="27">Margin Up</cx:pt>
          <cx:pt idx="28">Margin Up</cx:pt>
          <cx:pt idx="29">Margin Up</cx:pt>
          <cx:pt idx="30">Margin Up</cx:pt>
          <cx:pt idx="31">Margin Up</cx:pt>
          <cx:pt idx="32">Margin Up</cx:pt>
          <cx:pt idx="33">Margin Up</cx:pt>
          <cx:pt idx="34">Margin Up</cx:pt>
          <cx:pt idx="35">Margin Up</cx:pt>
          <cx:pt idx="36">Margin Up</cx:pt>
          <cx:pt idx="37">Margin Up</cx:pt>
          <cx:pt idx="38">Margin Up</cx:pt>
          <cx:pt idx="39">Margin Up</cx:pt>
          <cx:pt idx="40">Margin Up</cx:pt>
          <cx:pt idx="41">Margin Up</cx:pt>
          <cx:pt idx="42">Margin Up</cx:pt>
          <cx:pt idx="43">Margin Up</cx:pt>
          <cx:pt idx="44">Margin Up</cx:pt>
          <cx:pt idx="45">Margin Up</cx:pt>
          <cx:pt idx="46">Margin Up</cx:pt>
          <cx:pt idx="47">Margin Up</cx:pt>
          <cx:pt idx="48">Margin Up</cx:pt>
          <cx:pt idx="49">Margin Up</cx:pt>
          <cx:pt idx="50">Margin Up</cx:pt>
          <cx:pt idx="51">Margin Up</cx:pt>
          <cx:pt idx="52">Margin Up</cx:pt>
          <cx:pt idx="53">Margin Up</cx:pt>
          <cx:pt idx="54">Margin Up</cx:pt>
          <cx:pt idx="55">Margin Up</cx:pt>
          <cx:pt idx="56">Margin Up</cx:pt>
          <cx:pt idx="57">Margin Up</cx:pt>
          <cx:pt idx="58">Margin Up</cx:pt>
          <cx:pt idx="59">Margin Up</cx:pt>
          <cx:pt idx="60">Margin Up</cx:pt>
          <cx:pt idx="61">Margin Up</cx:pt>
          <cx:pt idx="62">Margin Up</cx:pt>
          <cx:pt idx="63">Margin Up</cx:pt>
          <cx:pt idx="64">Margin Up</cx:pt>
          <cx:pt idx="65">Margin Up</cx:pt>
          <cx:pt idx="66">Margin Up</cx:pt>
          <cx:pt idx="67">Margin Up</cx:pt>
          <cx:pt idx="68">Margin Up</cx:pt>
          <cx:pt idx="69">Margin Up</cx:pt>
          <cx:pt idx="70">Margin Up</cx:pt>
          <cx:pt idx="71">Margin Up</cx:pt>
          <cx:pt idx="72">Margin Up</cx:pt>
          <cx:pt idx="73">Margin Up</cx:pt>
          <cx:pt idx="74">Margin Up</cx:pt>
          <cx:pt idx="75">Margin Up</cx:pt>
          <cx:pt idx="76">Margin Up</cx:pt>
          <cx:pt idx="77">Margin Up</cx:pt>
          <cx:pt idx="78">Margin Up</cx:pt>
          <cx:pt idx="79">Margin Up</cx:pt>
          <cx:pt idx="80">Margin Up</cx:pt>
          <cx:pt idx="81">Margin Up</cx:pt>
          <cx:pt idx="82">Margin Up</cx:pt>
          <cx:pt idx="83">Margin Up</cx:pt>
          <cx:pt idx="84">Margin Up</cx:pt>
          <cx:pt idx="85">Margin Up</cx:pt>
          <cx:pt idx="86">Margin Up</cx:pt>
          <cx:pt idx="87">Margin Up</cx:pt>
          <cx:pt idx="88">Margin Up</cx:pt>
          <cx:pt idx="89">Margin Up</cx:pt>
          <cx:pt idx="90">Margin Up</cx:pt>
          <cx:pt idx="91">Margin Up</cx:pt>
          <cx:pt idx="92">Margin Up</cx:pt>
          <cx:pt idx="93">Margin Up</cx:pt>
          <cx:pt idx="94">Margin Up</cx:pt>
          <cx:pt idx="95">Margin Up</cx:pt>
          <cx:pt idx="96">Margin Up</cx:pt>
          <cx:pt idx="97">Margin Up</cx:pt>
          <cx:pt idx="98">Margin Up</cx:pt>
          <cx:pt idx="99">Margin Up</cx:pt>
        </cx:lvl>
      </cx:strDim>
      <cx:numDim type="val">
        <cx:f>Feuil1!$C$2:$C$101</cx:f>
        <cx:lvl ptCount="100" formatCode="Standard">
          <cx:pt idx="0">3.4399999999999999</cx:pt>
          <cx:pt idx="1">3.4700000000000002</cx:pt>
          <cx:pt idx="2">3.4700000000000002</cx:pt>
          <cx:pt idx="3">3.2799999999999998</cx:pt>
          <cx:pt idx="4">3.25</cx:pt>
          <cx:pt idx="5">3.23</cx:pt>
          <cx:pt idx="6">3.6699999999999999</cx:pt>
          <cx:pt idx="7">3.4399999999999999</cx:pt>
          <cx:pt idx="8">3.6200000000000001</cx:pt>
          <cx:pt idx="9">3.3700000000000001</cx:pt>
          <cx:pt idx="10">3.4100000000000001</cx:pt>
          <cx:pt idx="11">3.4100000000000001</cx:pt>
          <cx:pt idx="12">3.5099999999999998</cx:pt>
          <cx:pt idx="13">3.2999999999999998</cx:pt>
          <cx:pt idx="14">3.2400000000000002</cx:pt>
          <cx:pt idx="15">3.3900000000000001</cx:pt>
          <cx:pt idx="16">3.1800000000000002</cx:pt>
          <cx:pt idx="17">3.1299999999999999</cx:pt>
          <cx:pt idx="18">3.3300000000000001</cx:pt>
          <cx:pt idx="19">3.6000000000000001</cx:pt>
          <cx:pt idx="20">3.6800000000000002</cx:pt>
          <cx:pt idx="21">3.0699999999999998</cx:pt>
          <cx:pt idx="22">3.1600000000000001</cx:pt>
          <cx:pt idx="23">3.3500000000000001</cx:pt>
          <cx:pt idx="24">3.0600000000000001</cx:pt>
          <cx:pt idx="25">3.4199999999999999</cx:pt>
          <cx:pt idx="26">3.4500000000000002</cx:pt>
          <cx:pt idx="27">3.5099999999999998</cx:pt>
          <cx:pt idx="28">3.3999999999999999</cx:pt>
          <cx:pt idx="29">3.6600000000000001</cx:pt>
          <cx:pt idx="30">3.1400000000000001</cx:pt>
          <cx:pt idx="31">3.3799999999999999</cx:pt>
          <cx:pt idx="32">3.46</cx:pt>
          <cx:pt idx="33">3.54</cx:pt>
          <cx:pt idx="34">3.3799999999999999</cx:pt>
          <cx:pt idx="35">3.3399999999999999</cx:pt>
          <cx:pt idx="36">3.3100000000000001</cx:pt>
          <cx:pt idx="37">3.3700000000000001</cx:pt>
          <cx:pt idx="38">3.2400000000000002</cx:pt>
          <cx:pt idx="39">3.0800000000000001</cx:pt>
          <cx:pt idx="40">3.6000000000000001</cx:pt>
          <cx:pt idx="41">3.2999999999999998</cx:pt>
          <cx:pt idx="42">3.23</cx:pt>
          <cx:pt idx="43">3.3700000000000001</cx:pt>
          <cx:pt idx="44">2.98</cx:pt>
          <cx:pt idx="45">3.1000000000000001</cx:pt>
          <cx:pt idx="46">3.2000000000000002</cx:pt>
          <cx:pt idx="47">3.4300000000000002</cx:pt>
          <cx:pt idx="48">3.2999999999999998</cx:pt>
          <cx:pt idx="49">3.6499999999999999</cx:pt>
          <cx:pt idx="50">3.1600000000000001</cx:pt>
          <cx:pt idx="51">3.0299999999999998</cx:pt>
          <cx:pt idx="52">3.3199999999999998</cx:pt>
          <cx:pt idx="53">3.0800000000000001</cx:pt>
          <cx:pt idx="54">3.4500000000000002</cx:pt>
          <cx:pt idx="55">3.1600000000000001</cx:pt>
          <cx:pt idx="56">3.4300000000000002</cx:pt>
          <cx:pt idx="57">3.2200000000000002</cx:pt>
          <cx:pt idx="58">3</cx:pt>
          <cx:pt idx="59">3.6099999999999999</cx:pt>
          <cx:pt idx="60">3.6299999999999999</cx:pt>
          <cx:pt idx="61">3.04</cx:pt>
          <cx:pt idx="62">3.1800000000000002</cx:pt>
          <cx:pt idx="63">3.2999999999999998</cx:pt>
          <cx:pt idx="64">3.1400000000000001</cx:pt>
          <cx:pt idx="65">3.5800000000000001</cx:pt>
          <cx:pt idx="66">3.0499999999999998</cx:pt>
          <cx:pt idx="67">3.3300000000000001</cx:pt>
          <cx:pt idx="68">3.5499999999999998</cx:pt>
          <cx:pt idx="69">3.2599999999999998</cx:pt>
        </cx:lvl>
      </cx:numDim>
    </cx:data>
  </cx:chartData>
  <cx:chart>
    <cx:plotArea>
      <cx:plotAreaRegion>
        <cx:series layoutId="boxWhisker" uniqueId="{35F1525C-8162-4650-9E25-B4AE64537355}">
          <cx:tx>
            <cx:txData>
              <cx:f>Feuil1!$B$1</cx:f>
              <cx:v>True</cx:v>
            </cx:txData>
          </cx:tx>
          <cx:dataId val="0"/>
          <cx:layoutPr>
            <cx:visibility meanLine="1" meanMarker="0" nonoutliers="0" outliers="1"/>
            <cx:statistics quartileMethod="exclusive"/>
          </cx:layoutPr>
        </cx:series>
        <cx:series layoutId="boxWhisker" uniqueId="{3B7C3F0C-3F94-48B9-9970-82F3E999C6D3}">
          <cx:tx>
            <cx:txData>
              <cx:f>Feuil1!$C$1</cx:f>
              <cx:v>False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4.5" min="2"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Feuil1!$A$2:$A$101</cx:f>
        <cx:lvl ptCount="100">
          <cx:pt idx="0">Length</cx:pt>
          <cx:pt idx="1">Length</cx:pt>
          <cx:pt idx="2">Length</cx:pt>
          <cx:pt idx="3">Length</cx:pt>
          <cx:pt idx="4">Length</cx:pt>
          <cx:pt idx="5">Length</cx:pt>
          <cx:pt idx="6">Length</cx:pt>
          <cx:pt idx="7">Length</cx:pt>
          <cx:pt idx="8">Length</cx:pt>
          <cx:pt idx="9">Length</cx:pt>
          <cx:pt idx="10">Length</cx:pt>
          <cx:pt idx="11">Length</cx:pt>
          <cx:pt idx="12">Length</cx:pt>
          <cx:pt idx="13">Length</cx:pt>
          <cx:pt idx="14">Length</cx:pt>
          <cx:pt idx="15">Length</cx:pt>
          <cx:pt idx="16">Length</cx:pt>
          <cx:pt idx="17">Length</cx:pt>
          <cx:pt idx="18">Length</cx:pt>
          <cx:pt idx="19">Length</cx:pt>
          <cx:pt idx="20">Length</cx:pt>
          <cx:pt idx="21">Length</cx:pt>
          <cx:pt idx="22">Length</cx:pt>
          <cx:pt idx="23">Length</cx:pt>
          <cx:pt idx="24">Length</cx:pt>
          <cx:pt idx="25">Length</cx:pt>
          <cx:pt idx="26">Length</cx:pt>
          <cx:pt idx="27">Length</cx:pt>
          <cx:pt idx="28">Length</cx:pt>
          <cx:pt idx="29">Length</cx:pt>
          <cx:pt idx="30">Length</cx:pt>
          <cx:pt idx="31">Length</cx:pt>
          <cx:pt idx="32">Length</cx:pt>
          <cx:pt idx="33">Length</cx:pt>
          <cx:pt idx="34">Length</cx:pt>
          <cx:pt idx="35">Length</cx:pt>
          <cx:pt idx="36">Length</cx:pt>
          <cx:pt idx="37">Length</cx:pt>
          <cx:pt idx="38">Length</cx:pt>
          <cx:pt idx="39">Length</cx:pt>
          <cx:pt idx="40">Length</cx:pt>
          <cx:pt idx="41">Length</cx:pt>
          <cx:pt idx="42">Length</cx:pt>
          <cx:pt idx="43">Length</cx:pt>
          <cx:pt idx="44">Length</cx:pt>
          <cx:pt idx="45">Length</cx:pt>
          <cx:pt idx="46">Length</cx:pt>
          <cx:pt idx="47">Length</cx:pt>
          <cx:pt idx="48">Length</cx:pt>
          <cx:pt idx="49">Length</cx:pt>
          <cx:pt idx="50">Length</cx:pt>
          <cx:pt idx="51">Length</cx:pt>
          <cx:pt idx="52">Length</cx:pt>
          <cx:pt idx="53">Length</cx:pt>
          <cx:pt idx="54">Length</cx:pt>
          <cx:pt idx="55">Length</cx:pt>
          <cx:pt idx="56">Length</cx:pt>
          <cx:pt idx="57">Length</cx:pt>
          <cx:pt idx="58">Length</cx:pt>
          <cx:pt idx="59">Length</cx:pt>
          <cx:pt idx="60">Length</cx:pt>
          <cx:pt idx="61">Length</cx:pt>
          <cx:pt idx="62">Length</cx:pt>
          <cx:pt idx="63">Length</cx:pt>
          <cx:pt idx="64">Length</cx:pt>
          <cx:pt idx="65">Length</cx:pt>
          <cx:pt idx="66">Length</cx:pt>
          <cx:pt idx="67">Length</cx:pt>
          <cx:pt idx="68">Length</cx:pt>
          <cx:pt idx="69">Length</cx:pt>
          <cx:pt idx="70">Length</cx:pt>
          <cx:pt idx="71">Length</cx:pt>
          <cx:pt idx="72">Length</cx:pt>
          <cx:pt idx="73">Length</cx:pt>
          <cx:pt idx="74">Length</cx:pt>
          <cx:pt idx="75">Length</cx:pt>
          <cx:pt idx="76">Length</cx:pt>
          <cx:pt idx="77">Length</cx:pt>
          <cx:pt idx="78">Length</cx:pt>
          <cx:pt idx="79">Length</cx:pt>
          <cx:pt idx="80">Length</cx:pt>
          <cx:pt idx="81">Length</cx:pt>
          <cx:pt idx="82">Length</cx:pt>
          <cx:pt idx="83">Length</cx:pt>
          <cx:pt idx="84">Length</cx:pt>
          <cx:pt idx="85">Length</cx:pt>
          <cx:pt idx="86">Length</cx:pt>
          <cx:pt idx="87">Length</cx:pt>
          <cx:pt idx="88">Length</cx:pt>
          <cx:pt idx="89">Length</cx:pt>
          <cx:pt idx="90">Length</cx:pt>
          <cx:pt idx="91">Length</cx:pt>
          <cx:pt idx="92">Length</cx:pt>
          <cx:pt idx="93">Length</cx:pt>
          <cx:pt idx="94">Length</cx:pt>
          <cx:pt idx="95">Length</cx:pt>
          <cx:pt idx="96">Length</cx:pt>
          <cx:pt idx="97">Length</cx:pt>
          <cx:pt idx="98">Length</cx:pt>
          <cx:pt idx="99">Length</cx:pt>
        </cx:lvl>
      </cx:strDim>
      <cx:numDim type="val">
        <cx:f>Feuil1!$B$2:$B$101</cx:f>
        <cx:lvl ptCount="100" formatCode="Standard">
          <cx:pt idx="0">112.83</cx:pt>
          <cx:pt idx="1">113.29000000000001</cx:pt>
          <cx:pt idx="2">113.84</cx:pt>
          <cx:pt idx="3">113.63</cx:pt>
          <cx:pt idx="4">113.55</cx:pt>
          <cx:pt idx="5">113.16</cx:pt>
          <cx:pt idx="6">113.3</cx:pt>
          <cx:pt idx="7">113.38</cx:pt>
          <cx:pt idx="8">113.53</cx:pt>
          <cx:pt idx="9">112.47</cx:pt>
          <cx:pt idx="10">113.5</cx:pt>
          <cx:pt idx="11">113.83</cx:pt>
          <cx:pt idx="12">112.91</cx:pt>
          <cx:pt idx="13">113.36</cx:pt>
          <cx:pt idx="14">113.41</cx:pt>
          <cx:pt idx="15">113.27</cx:pt>
          <cx:pt idx="16">113.52</cx:pt>
          <cx:pt idx="17">113.42</cx:pt>
          <cx:pt idx="18">113.23999999999999</cx:pt>
          <cx:pt idx="19">113.55</cx:pt>
          <cx:pt idx="20">113.09</cx:pt>
          <cx:pt idx="21">113.16</cx:pt>
          <cx:pt idx="22">113.20999999999999</cx:pt>
          <cx:pt idx="23">113.19</cx:pt>
          <cx:pt idx="24">112.92</cx:pt>
          <cx:pt idx="25">113.92</cx:pt>
          <cx:pt idx="26">113.98</cx:pt>
          <cx:pt idx="27">113.48999999999999</cx:pt>
          <cx:pt idx="28">113.37</cx:pt>
          <cx:pt idx="29">113.72</cx:pt>
          <cx:pt idx="30">113.52</cx:pt>
          <cx:pt idx="31">113.79000000000001</cx:pt>
          <cx:pt idx="32">112.61</cx:pt>
          <cx:pt idx="33">112.70999999999999</cx:pt>
          <cx:pt idx="34">113.12</cx:pt>
          <cx:pt idx="35">113.52</cx:pt>
          <cx:pt idx="36">113.44</cx:pt>
          <cx:pt idx="37">113.63</cx:pt>
          <cx:pt idx="38">113.78</cx:pt>
          <cx:pt idx="39">113</cx:pt>
          <cx:pt idx="40">113.87</cx:pt>
          <cx:pt idx="41">112.72</cx:pt>
          <cx:pt idx="42">113.25</cx:pt>
          <cx:pt idx="43">112.66</cx:pt>
          <cx:pt idx="44">112.70999999999999</cx:pt>
          <cx:pt idx="45">113.23</cx:pt>
          <cx:pt idx="46">113.15000000000001</cx:pt>
          <cx:pt idx="47">113.59</cx:pt>
          <cx:pt idx="48">112.84999999999999</cx:pt>
          <cx:pt idx="49">113.59</cx:pt>
          <cx:pt idx="50">113.01000000000001</cx:pt>
          <cx:pt idx="51">112.81999999999999</cx:pt>
          <cx:pt idx="52">112.8</cx:pt>
          <cx:pt idx="53">113.38</cx:pt>
          <cx:pt idx="54">113.09999999999999</cx:pt>
          <cx:pt idx="55">113.43000000000001</cx:pt>
          <cx:pt idx="56">113.03</cx:pt>
          <cx:pt idx="57">112.79000000000001</cx:pt>
          <cx:pt idx="58">113.09</cx:pt>
          <cx:pt idx="59">113.18000000000001</cx:pt>
          <cx:pt idx="60">113.09</cx:pt>
          <cx:pt idx="61">113.14</cx:pt>
          <cx:pt idx="62">113.31</cx:pt>
          <cx:pt idx="63">113.06</cx:pt>
          <cx:pt idx="64">113.12</cx:pt>
          <cx:pt idx="65">112.69</cx:pt>
          <cx:pt idx="66">112.89</cx:pt>
          <cx:pt idx="67">113.34999999999999</cx:pt>
          <cx:pt idx="68">113.61</cx:pt>
          <cx:pt idx="69">111.76000000000001</cx:pt>
          <cx:pt idx="70">112.7</cx:pt>
          <cx:pt idx="71">113.09999999999999</cx:pt>
          <cx:pt idx="72">112.81999999999999</cx:pt>
          <cx:pt idx="73">113.54000000000001</cx:pt>
          <cx:pt idx="74">113.78</cx:pt>
          <cx:pt idx="75">113.28</cx:pt>
          <cx:pt idx="76">113.01000000000001</cx:pt>
          <cx:pt idx="77">112.68000000000001</cx:pt>
          <cx:pt idx="78">112.55</cx:pt>
          <cx:pt idx="79">113.59999999999999</cx:pt>
          <cx:pt idx="80">112.41</cx:pt>
          <cx:pt idx="81">112.68000000000001</cx:pt>
          <cx:pt idx="82">113.38</cx:pt>
          <cx:pt idx="83">113.06999999999999</cx:pt>
          <cx:pt idx="84">112.98</cx:pt>
          <cx:pt idx="85">113.15000000000001</cx:pt>
          <cx:pt idx="86">113.20999999999999</cx:pt>
          <cx:pt idx="87">113.62</cx:pt>
          <cx:pt idx="88">113.15000000000001</cx:pt>
          <cx:pt idx="89">113.67</cx:pt>
          <cx:pt idx="90">113.23999999999999</cx:pt>
          <cx:pt idx="91">113.19</cx:pt>
          <cx:pt idx="92">113.22</cx:pt>
          <cx:pt idx="93">113.3</cx:pt>
          <cx:pt idx="94">113.59999999999999</cx:pt>
          <cx:pt idx="95">113.38</cx:pt>
          <cx:pt idx="96">112.93000000000001</cx:pt>
          <cx:pt idx="97">112.95</cx:pt>
          <cx:pt idx="98">113</cx:pt>
          <cx:pt idx="99">113.09999999999999</cx:pt>
        </cx:lvl>
      </cx:numDim>
    </cx:data>
    <cx:data id="1">
      <cx:strDim type="cat">
        <cx:f>Feuil1!$A$2:$A$101</cx:f>
        <cx:lvl ptCount="100">
          <cx:pt idx="0">Length</cx:pt>
          <cx:pt idx="1">Length</cx:pt>
          <cx:pt idx="2">Length</cx:pt>
          <cx:pt idx="3">Length</cx:pt>
          <cx:pt idx="4">Length</cx:pt>
          <cx:pt idx="5">Length</cx:pt>
          <cx:pt idx="6">Length</cx:pt>
          <cx:pt idx="7">Length</cx:pt>
          <cx:pt idx="8">Length</cx:pt>
          <cx:pt idx="9">Length</cx:pt>
          <cx:pt idx="10">Length</cx:pt>
          <cx:pt idx="11">Length</cx:pt>
          <cx:pt idx="12">Length</cx:pt>
          <cx:pt idx="13">Length</cx:pt>
          <cx:pt idx="14">Length</cx:pt>
          <cx:pt idx="15">Length</cx:pt>
          <cx:pt idx="16">Length</cx:pt>
          <cx:pt idx="17">Length</cx:pt>
          <cx:pt idx="18">Length</cx:pt>
          <cx:pt idx="19">Length</cx:pt>
          <cx:pt idx="20">Length</cx:pt>
          <cx:pt idx="21">Length</cx:pt>
          <cx:pt idx="22">Length</cx:pt>
          <cx:pt idx="23">Length</cx:pt>
          <cx:pt idx="24">Length</cx:pt>
          <cx:pt idx="25">Length</cx:pt>
          <cx:pt idx="26">Length</cx:pt>
          <cx:pt idx="27">Length</cx:pt>
          <cx:pt idx="28">Length</cx:pt>
          <cx:pt idx="29">Length</cx:pt>
          <cx:pt idx="30">Length</cx:pt>
          <cx:pt idx="31">Length</cx:pt>
          <cx:pt idx="32">Length</cx:pt>
          <cx:pt idx="33">Length</cx:pt>
          <cx:pt idx="34">Length</cx:pt>
          <cx:pt idx="35">Length</cx:pt>
          <cx:pt idx="36">Length</cx:pt>
          <cx:pt idx="37">Length</cx:pt>
          <cx:pt idx="38">Length</cx:pt>
          <cx:pt idx="39">Length</cx:pt>
          <cx:pt idx="40">Length</cx:pt>
          <cx:pt idx="41">Length</cx:pt>
          <cx:pt idx="42">Length</cx:pt>
          <cx:pt idx="43">Length</cx:pt>
          <cx:pt idx="44">Length</cx:pt>
          <cx:pt idx="45">Length</cx:pt>
          <cx:pt idx="46">Length</cx:pt>
          <cx:pt idx="47">Length</cx:pt>
          <cx:pt idx="48">Length</cx:pt>
          <cx:pt idx="49">Length</cx:pt>
          <cx:pt idx="50">Length</cx:pt>
          <cx:pt idx="51">Length</cx:pt>
          <cx:pt idx="52">Length</cx:pt>
          <cx:pt idx="53">Length</cx:pt>
          <cx:pt idx="54">Length</cx:pt>
          <cx:pt idx="55">Length</cx:pt>
          <cx:pt idx="56">Length</cx:pt>
          <cx:pt idx="57">Length</cx:pt>
          <cx:pt idx="58">Length</cx:pt>
          <cx:pt idx="59">Length</cx:pt>
          <cx:pt idx="60">Length</cx:pt>
          <cx:pt idx="61">Length</cx:pt>
          <cx:pt idx="62">Length</cx:pt>
          <cx:pt idx="63">Length</cx:pt>
          <cx:pt idx="64">Length</cx:pt>
          <cx:pt idx="65">Length</cx:pt>
          <cx:pt idx="66">Length</cx:pt>
          <cx:pt idx="67">Length</cx:pt>
          <cx:pt idx="68">Length</cx:pt>
          <cx:pt idx="69">Length</cx:pt>
          <cx:pt idx="70">Length</cx:pt>
          <cx:pt idx="71">Length</cx:pt>
          <cx:pt idx="72">Length</cx:pt>
          <cx:pt idx="73">Length</cx:pt>
          <cx:pt idx="74">Length</cx:pt>
          <cx:pt idx="75">Length</cx:pt>
          <cx:pt idx="76">Length</cx:pt>
          <cx:pt idx="77">Length</cx:pt>
          <cx:pt idx="78">Length</cx:pt>
          <cx:pt idx="79">Length</cx:pt>
          <cx:pt idx="80">Length</cx:pt>
          <cx:pt idx="81">Length</cx:pt>
          <cx:pt idx="82">Length</cx:pt>
          <cx:pt idx="83">Length</cx:pt>
          <cx:pt idx="84">Length</cx:pt>
          <cx:pt idx="85">Length</cx:pt>
          <cx:pt idx="86">Length</cx:pt>
          <cx:pt idx="87">Length</cx:pt>
          <cx:pt idx="88">Length</cx:pt>
          <cx:pt idx="89">Length</cx:pt>
          <cx:pt idx="90">Length</cx:pt>
          <cx:pt idx="91">Length</cx:pt>
          <cx:pt idx="92">Length</cx:pt>
          <cx:pt idx="93">Length</cx:pt>
          <cx:pt idx="94">Length</cx:pt>
          <cx:pt idx="95">Length</cx:pt>
          <cx:pt idx="96">Length</cx:pt>
          <cx:pt idx="97">Length</cx:pt>
          <cx:pt idx="98">Length</cx:pt>
          <cx:pt idx="99">Length</cx:pt>
        </cx:lvl>
      </cx:strDim>
      <cx:numDim type="val">
        <cx:f>Feuil1!$C$2:$C$101</cx:f>
        <cx:lvl ptCount="100" formatCode="Standard">
          <cx:pt idx="0">111.92</cx:pt>
          <cx:pt idx="1">110.98</cx:pt>
          <cx:pt idx="2">112.23</cx:pt>
          <cx:pt idx="3">112.15000000000001</cx:pt>
          <cx:pt idx="4">111.68000000000001</cx:pt>
          <cx:pt idx="5">111.83</cx:pt>
          <cx:pt idx="6">112.13</cx:pt>
          <cx:pt idx="7">112.01000000000001</cx:pt>
          <cx:pt idx="8">111.56</cx:pt>
          <cx:pt idx="9">112.2</cx:pt>
          <cx:pt idx="10">111.27</cx:pt>
          <cx:pt idx="11">112.11</cx:pt>
          <cx:pt idx="12">112.55</cx:pt>
          <cx:pt idx="13">111.56</cx:pt>
          <cx:pt idx="14">111.94</cx:pt>
          <cx:pt idx="15">111.5</cx:pt>
          <cx:pt idx="16">111.91</cx:pt>
          <cx:pt idx="17">111.79000000000001</cx:pt>
          <cx:pt idx="18">113.64</cx:pt>
          <cx:pt idx="19">111.23</cx:pt>
          <cx:pt idx="20">111.72</cx:pt>
          <cx:pt idx="21">111.20999999999999</cx:pt>
          <cx:pt idx="22">112.15000000000001</cx:pt>
          <cx:pt idx="23">111.78</cx:pt>
          <cx:pt idx="24">112</cx:pt>
          <cx:pt idx="25">111.77</cx:pt>
          <cx:pt idx="26">112.18000000000001</cx:pt>
          <cx:pt idx="27">111.94</cx:pt>
          <cx:pt idx="28">112.29000000000001</cx:pt>
          <cx:pt idx="29">111.93000000000001</cx:pt>
          <cx:pt idx="30">111.76000000000001</cx:pt>
          <cx:pt idx="31">111.55</cx:pt>
          <cx:pt idx="32">111.94</cx:pt>
          <cx:pt idx="33">111.89</cx:pt>
          <cx:pt idx="34">112.8</cx:pt>
          <cx:pt idx="35">111.91</cx:pt>
          <cx:pt idx="36">111.42</cx:pt>
          <cx:pt idx="37">110.64</cx:pt>
          <cx:pt idx="38">112.3</cx:pt>
          <cx:pt idx="39">112.84</cx:pt>
          <cx:pt idx="40">111.55</cx:pt>
          <cx:pt idx="41">111.40000000000001</cx:pt>
          <cx:pt idx="42">110.53</cx:pt>
          <cx:pt idx="43">111.84999999999999</cx:pt>
          <cx:pt idx="44">112.95</cx:pt>
          <cx:pt idx="45">113.17</cx:pt>
          <cx:pt idx="46">110.93000000000001</cx:pt>
          <cx:pt idx="47">110.48</cx:pt>
          <cx:pt idx="48">111.63</cx:pt>
          <cx:pt idx="49">111.41</cx:pt>
          <cx:pt idx="50">112.44</cx:pt>
          <cx:pt idx="51">109.97</cx:pt>
          <cx:pt idx="52">111.47</cx:pt>
          <cx:pt idx="53">110.73</cx:pt>
          <cx:pt idx="54">111.34999999999999</cx:pt>
          <cx:pt idx="55">111.09</cx:pt>
          <cx:pt idx="56">111.59999999999999</cx:pt>
          <cx:pt idx="57">111.93000000000001</cx:pt>
          <cx:pt idx="58">111.06</cx:pt>
          <cx:pt idx="59">110.31</cx:pt>
          <cx:pt idx="60">110.73999999999999</cx:pt>
          <cx:pt idx="61">110.61</cx:pt>
          <cx:pt idx="62">111.55</cx:pt>
          <cx:pt idx="63">111.27</cx:pt>
          <cx:pt idx="64">111.81999999999999</cx:pt>
          <cx:pt idx="65">111.78</cx:pt>
          <cx:pt idx="66">110.91</cx:pt>
          <cx:pt idx="67">110.68000000000001</cx:pt>
          <cx:pt idx="68">111.87</cx:pt>
          <cx:pt idx="69">110.95999999999999</cx:pt>
        </cx:lvl>
      </cx:numDim>
    </cx:data>
  </cx:chartData>
  <cx:chart>
    <cx:plotArea>
      <cx:plotAreaRegion>
        <cx:series layoutId="boxWhisker" uniqueId="{78F24886-9CFE-4A30-877E-0A1A932BD9AF}">
          <cx:tx>
            <cx:txData>
              <cx:f>Feuil1!$B$1</cx:f>
              <cx:v>True</cx:v>
            </cx:txData>
          </cx:tx>
          <cx:dataId val="0"/>
          <cx:layoutPr>
            <cx:visibility meanLine="1" meanMarker="0" nonoutliers="0" outliers="1"/>
            <cx:statistics quartileMethod="exclusive"/>
          </cx:layoutPr>
        </cx:series>
        <cx:series layoutId="boxWhisker" uniqueId="{12F41C7B-B297-431D-A543-81BD7CF635F4}">
          <cx:tx>
            <cx:txData>
              <cx:f>Feuil1!$C$1</cx:f>
              <cx:v>False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in="109.5"/>
        <cx:majorGridlines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Feuil1!$A$3:$A$171</cx:f>
        <cx:lvl ptCount="169">
          <cx:pt idx="0">0</cx:pt>
          <cx:pt idx="1">0</cx:pt>
          <cx:pt idx="2">0</cx:pt>
          <cx:pt idx="3">0</cx:pt>
          <cx:pt idx="4">0</cx:pt>
          <cx:pt idx="5">0,2</cx:pt>
          <cx:pt idx="6">0,2</cx:pt>
          <cx:pt idx="7">0,2</cx:pt>
          <cx:pt idx="8">0,2</cx:pt>
          <cx:pt idx="9">0,2</cx:pt>
          <cx:pt idx="10">0,2</cx:pt>
          <cx:pt idx="11">0,2</cx:pt>
          <cx:pt idx="12">0,2</cx:pt>
          <cx:pt idx="13">0,2</cx:pt>
          <cx:pt idx="14">0,2</cx:pt>
          <cx:pt idx="15">0,2</cx:pt>
          <cx:pt idx="16">0,2</cx:pt>
          <cx:pt idx="17">0,2</cx:pt>
          <cx:pt idx="18">0,2</cx:pt>
          <cx:pt idx="19">0,2</cx:pt>
          <cx:pt idx="20">0,2</cx:pt>
          <cx:pt idx="21">0,2</cx:pt>
          <cx:pt idx="22">0,2</cx:pt>
          <cx:pt idx="23">0,2</cx:pt>
          <cx:pt idx="24">0,2</cx:pt>
          <cx:pt idx="25">0,2</cx:pt>
          <cx:pt idx="26">0,2</cx:pt>
          <cx:pt idx="27">0,2</cx:pt>
          <cx:pt idx="28">0,2</cx:pt>
          <cx:pt idx="29">0,2</cx:pt>
          <cx:pt idx="30">0,2</cx:pt>
          <cx:pt idx="31">0,4</cx:pt>
          <cx:pt idx="32">0,4</cx:pt>
          <cx:pt idx="33">0,4</cx:pt>
          <cx:pt idx="34">0,4</cx:pt>
          <cx:pt idx="35">0,4</cx:pt>
          <cx:pt idx="36">0,4</cx:pt>
          <cx:pt idx="37">0,4</cx:pt>
          <cx:pt idx="38">0,4</cx:pt>
          <cx:pt idx="39">0,4</cx:pt>
          <cx:pt idx="40">0,4</cx:pt>
          <cx:pt idx="41">0,4</cx:pt>
          <cx:pt idx="42">0,4</cx:pt>
          <cx:pt idx="43">0,4</cx:pt>
          <cx:pt idx="44">0,4</cx:pt>
          <cx:pt idx="45">0,4</cx:pt>
          <cx:pt idx="46">0,4</cx:pt>
          <cx:pt idx="47">0,4</cx:pt>
          <cx:pt idx="48">0,4</cx:pt>
          <cx:pt idx="49">0,4</cx:pt>
          <cx:pt idx="50">0,4</cx:pt>
          <cx:pt idx="51">0,4</cx:pt>
          <cx:pt idx="52">0,4</cx:pt>
          <cx:pt idx="53">0,4</cx:pt>
          <cx:pt idx="54">0,4</cx:pt>
          <cx:pt idx="55">0,4</cx:pt>
          <cx:pt idx="56">0,4</cx:pt>
          <cx:pt idx="57">0,4</cx:pt>
          <cx:pt idx="58">0,4</cx:pt>
          <cx:pt idx="59">0,4</cx:pt>
          <cx:pt idx="60">0,4</cx:pt>
          <cx:pt idx="61">0,4</cx:pt>
          <cx:pt idx="62">0,4</cx:pt>
          <cx:pt idx="63">0,4</cx:pt>
          <cx:pt idx="64">0,4</cx:pt>
          <cx:pt idx="65">0,4</cx:pt>
          <cx:pt idx="66">0,4</cx:pt>
          <cx:pt idx="67">0,4</cx:pt>
          <cx:pt idx="68">0,4</cx:pt>
          <cx:pt idx="69">0,4</cx:pt>
          <cx:pt idx="70">0,4</cx:pt>
          <cx:pt idx="71">0,6</cx:pt>
          <cx:pt idx="72">0,6</cx:pt>
          <cx:pt idx="73">0,6</cx:pt>
          <cx:pt idx="74">0,6</cx:pt>
          <cx:pt idx="75">0,6</cx:pt>
          <cx:pt idx="76">0,6</cx:pt>
          <cx:pt idx="77">0,6</cx:pt>
          <cx:pt idx="78">0,6</cx:pt>
          <cx:pt idx="79">0,6</cx:pt>
          <cx:pt idx="80">0,6</cx:pt>
          <cx:pt idx="81">0,6</cx:pt>
          <cx:pt idx="82">0,6</cx:pt>
          <cx:pt idx="83">0,6</cx:pt>
          <cx:pt idx="84">0,6</cx:pt>
          <cx:pt idx="85">0,6</cx:pt>
          <cx:pt idx="86">0,6</cx:pt>
          <cx:pt idx="87">0,6</cx:pt>
          <cx:pt idx="88">0,6</cx:pt>
          <cx:pt idx="89">0,6</cx:pt>
          <cx:pt idx="90">0,6</cx:pt>
          <cx:pt idx="91">0,6</cx:pt>
          <cx:pt idx="92">0,6</cx:pt>
          <cx:pt idx="93">0,6</cx:pt>
          <cx:pt idx="94">0,6</cx:pt>
          <cx:pt idx="95">0,6</cx:pt>
          <cx:pt idx="96">0,6</cx:pt>
          <cx:pt idx="97">0,6</cx:pt>
          <cx:pt idx="98">0,6</cx:pt>
          <cx:pt idx="99">0,6</cx:pt>
          <cx:pt idx="100">0,6</cx:pt>
          <cx:pt idx="101">0,6</cx:pt>
          <cx:pt idx="102">0,6</cx:pt>
          <cx:pt idx="103">0,6</cx:pt>
          <cx:pt idx="104">0,6</cx:pt>
          <cx:pt idx="105">0,6</cx:pt>
          <cx:pt idx="106">0,6</cx:pt>
          <cx:pt idx="107">0,6</cx:pt>
          <cx:pt idx="108">0,6</cx:pt>
          <cx:pt idx="109">0,6</cx:pt>
          <cx:pt idx="110">0,6</cx:pt>
          <cx:pt idx="111">0,6</cx:pt>
          <cx:pt idx="112">0,6</cx:pt>
          <cx:pt idx="113">0,6</cx:pt>
          <cx:pt idx="114">0,6</cx:pt>
          <cx:pt idx="115">0,6</cx:pt>
          <cx:pt idx="116">0,6</cx:pt>
          <cx:pt idx="117">0,6</cx:pt>
          <cx:pt idx="118">0,6</cx:pt>
          <cx:pt idx="119">0,6</cx:pt>
          <cx:pt idx="120">0,6</cx:pt>
          <cx:pt idx="121">0,6</cx:pt>
          <cx:pt idx="122">0,6</cx:pt>
          <cx:pt idx="123">0,6</cx:pt>
          <cx:pt idx="124">0,6</cx:pt>
          <cx:pt idx="125">0,6</cx:pt>
          <cx:pt idx="126">0,8</cx:pt>
          <cx:pt idx="127">0,8</cx:pt>
          <cx:pt idx="128">0,8</cx:pt>
          <cx:pt idx="129">0,8</cx:pt>
          <cx:pt idx="130">0,8</cx:pt>
          <cx:pt idx="131">0,8</cx:pt>
          <cx:pt idx="132">0,8</cx:pt>
          <cx:pt idx="133">0,8</cx:pt>
          <cx:pt idx="134">0,8</cx:pt>
          <cx:pt idx="135">0,8</cx:pt>
          <cx:pt idx="136">0,8</cx:pt>
          <cx:pt idx="137">0,8</cx:pt>
          <cx:pt idx="138">0,8</cx:pt>
          <cx:pt idx="139">0,8</cx:pt>
          <cx:pt idx="140">0,8</cx:pt>
          <cx:pt idx="141">0,8</cx:pt>
          <cx:pt idx="142">0,8</cx:pt>
          <cx:pt idx="143">0,8</cx:pt>
          <cx:pt idx="144">0,8</cx:pt>
          <cx:pt idx="145">0,8</cx:pt>
          <cx:pt idx="146">0,8</cx:pt>
          <cx:pt idx="147">0,8</cx:pt>
          <cx:pt idx="148">0,8</cx:pt>
          <cx:pt idx="149">0,8</cx:pt>
          <cx:pt idx="150">0,8</cx:pt>
          <cx:pt idx="151">0,8</cx:pt>
          <cx:pt idx="152">0,8</cx:pt>
          <cx:pt idx="153">0,8</cx:pt>
          <cx:pt idx="154">0,8</cx:pt>
          <cx:pt idx="155">0,8</cx:pt>
          <cx:pt idx="156">0,8</cx:pt>
          <cx:pt idx="157">0,8</cx:pt>
          <cx:pt idx="158">0,8</cx:pt>
          <cx:pt idx="159">0,8</cx:pt>
          <cx:pt idx="160">0,8</cx:pt>
          <cx:pt idx="161">0,8</cx:pt>
          <cx:pt idx="162">0,8</cx:pt>
          <cx:pt idx="163">0,8</cx:pt>
          <cx:pt idx="164">0,8</cx:pt>
          <cx:pt idx="165">0,8</cx:pt>
          <cx:pt idx="166">0,8</cx:pt>
          <cx:pt idx="167">0,8</cx:pt>
          <cx:pt idx="168">0,8</cx:pt>
        </cx:lvl>
      </cx:strDim>
      <cx:numDim type="val">
        <cx:f>Feuil1!$B$2:$B$171</cx:f>
        <cx:lvl ptCount="170" formatCode="Standard">
          <cx:pt idx="0">0.052257414265842302</cx:pt>
          <cx:pt idx="1">0.105544509633118</cx:pt>
          <cx:pt idx="2">0.118889019297368</cx:pt>
          <cx:pt idx="3">0.162309927297797</cx:pt>
          <cx:pt idx="4">0.16991084077881399</cx:pt>
          <cx:pt idx="5">0.18501631720089601</cx:pt>
          <cx:pt idx="6">0.20567864118463</cx:pt>
          <cx:pt idx="7">0.21764447787511901</cx:pt>
          <cx:pt idx="8">0.22344158354101401</cx:pt>
          <cx:pt idx="9">0.23841747314325401</cx:pt>
          <cx:pt idx="10">0.24093761744799999</cx:pt>
          <cx:pt idx="11">0.247866016023297</cx:pt>
          <cx:pt idx="12">0.26427103517669098</cx:pt>
          <cx:pt idx="13">0.28317552846702299</cx:pt>
          <cx:pt idx="14">0.296909680933228</cx:pt>
          <cx:pt idx="15">0.30235095977957299</cx:pt>
          <cx:pt idx="16">0.31432893461893702</cx:pt>
          <cx:pt idx="17">0.31438661561683201</cx:pt>
          <cx:pt idx="18">0.318167555835904</cx:pt>
          <cx:pt idx="19">0.321876324608457</cx:pt>
          <cx:pt idx="20">0.32848086867561299</cx:pt>
          <cx:pt idx="21">0.34572959110899598</cx:pt>
          <cx:pt idx="22">0.34938055380505201</cx:pt>
          <cx:pt idx="23">0.350350126569902</cx:pt>
          <cx:pt idx="24">0.354952056621607</cx:pt>
          <cx:pt idx="25">0.35812055161404599</cx:pt>
          <cx:pt idx="26">0.35852217015297699</cx:pt>
          <cx:pt idx="27">0.36250085281808098</cx:pt>
          <cx:pt idx="28">0.37978882001665099</cx:pt>
          <cx:pt idx="29">0.38187638623580999</cx:pt>
          <cx:pt idx="30">0.3830313349501</cx:pt>
          <cx:pt idx="31">0.38429497299372201</cx:pt>
          <cx:pt idx="32">0.40477146416679599</cx:pt>
          <cx:pt idx="33">0.40883700835285203</cx:pt>
          <cx:pt idx="34">0.42047667517589898</cx:pt>
          <cx:pt idx="35">0.42294445646179801</cx:pt>
          <cx:pt idx="36">0.424005255270055</cx:pt>
          <cx:pt idx="37">0.42964824387133199</cx:pt>
          <cx:pt idx="38">0.43276638516872201</cx:pt>
          <cx:pt idx="39">0.43654406187907102</cx:pt>
          <cx:pt idx="40">0.43896029615420701</cx:pt>
          <cx:pt idx="41">0.44087385070725998</cx:pt>
          <cx:pt idx="42">0.44137031763635098</cx:pt>
          <cx:pt idx="43">0.44794707806574202</cx:pt>
          <cx:pt idx="44">0.44958335543025701</cx:pt>
          <cx:pt idx="45">0.45950400617779202</cx:pt>
          <cx:pt idx="46">0.45992747470266299</cx:pt>
          <cx:pt idx="47">0.46327442670126201</cx:pt>
          <cx:pt idx="48">0.481250111990215</cx:pt>
          <cx:pt idx="49">0.48713876634868097</cx:pt>
          <cx:pt idx="50">0.493166439689252</cx:pt>
          <cx:pt idx="51">0.49893300251661599</cx:pt>
          <cx:pt idx="52">0.49916341785247698</cx:pt>
          <cx:pt idx="53">0.50101616326597398</cx:pt>
          <cx:pt idx="54">0.50457343965101997</cx:pt>
          <cx:pt idx="55">0.52347197432647896</cx:pt>
          <cx:pt idx="56">0.529835165821403</cx:pt>
          <cx:pt idx="57">0.53786911509404001</cx:pt>
          <cx:pt idx="58">0.53854188691011895</cx:pt>
          <cx:pt idx="59">0.53870954980185004</cx:pt>
          <cx:pt idx="60">0.54255611385778402</cx:pt>
          <cx:pt idx="61">0.550950678932555</cx:pt>
          <cx:pt idx="62">0.554332024419118</cx:pt>
          <cx:pt idx="63">0.56706106092714603</cx:pt>
          <cx:pt idx="64">0.57572093334582697</cx:pt>
          <cx:pt idx="65">0.57796348643659901</cx:pt>
          <cx:pt idx="66">0.58013058315507204</cx:pt>
          <cx:pt idx="67">0.585090684192629</cx:pt>
          <cx:pt idx="68">0.585732415067164</cx:pt>
          <cx:pt idx="69">0.58912246701562598</cx:pt>
          <cx:pt idx="70">0.59269655847154701</cx:pt>
          <cx:pt idx="71">0.59318839906258103</cx:pt>
          <cx:pt idx="72">0.600875644891676</cx:pt>
          <cx:pt idx="73">0.60220559474414004</cx:pt>
          <cx:pt idx="74">0.60326008536442699</cx:pt>
          <cx:pt idx="75">0.60480719874787803</cx:pt>
          <cx:pt idx="76">0.60797186931284197</cx:pt>
          <cx:pt idx="77">0.60859988090832395</cx:pt>
          <cx:pt idx="78">0.61350915661352001</cx:pt>
          <cx:pt idx="79">0.61993743665218404</cx:pt>
          <cx:pt idx="80">0.62457440730998104</cx:pt>
          <cx:pt idx="81">0.63697371777134504</cx:pt>
          <cx:pt idx="82">0.63893455758797901</cx:pt>
          <cx:pt idx="83">0.63953591370311502</cx:pt>
          <cx:pt idx="84">0.64177791198501499</cx:pt>
          <cx:pt idx="85">0.644635340617699</cx:pt>
          <cx:pt idx="86">0.64521864025060205</cx:pt>
          <cx:pt idx="87">0.64902115903815405</cx:pt>
          <cx:pt idx="88">0.65137183664178999</cx:pt>
          <cx:pt idx="89">0.65528786936501204</cx:pt>
          <cx:pt idx="90">0.65970878309640602</cx:pt>
          <cx:pt idx="91">0.66409520195796701</cx:pt>
          <cx:pt idx="92">0.66478883733175498</cx:pt>
          <cx:pt idx="93">0.67321404956590603</cx:pt>
          <cx:pt idx="94">0.674392307758924</cx:pt>
          <cx:pt idx="95">0.67898223237511901</cx:pt>
          <cx:pt idx="96">0.67977812630437795</cx:pt>
          <cx:pt idx="97">0.68328510256494301</cx:pt>
          <cx:pt idx="98">0.68689667530239895</cx:pt>
          <cx:pt idx="99">0.68955056148385796</cx:pt>
          <cx:pt idx="100">0.69317104714978295</cx:pt>
          <cx:pt idx="101">0.70069151554909803</cx:pt>
          <cx:pt idx="102">0.70676237416064203</cx:pt>
          <cx:pt idx="103">0.70713535717485498</cx:pt>
          <cx:pt idx="104">0.70723277365937698</cx:pt>
          <cx:pt idx="105">0.70961433309819999</cx:pt>
          <cx:pt idx="106">0.71220603471598698</cx:pt>
          <cx:pt idx="107">0.712714561228591</cx:pt>
          <cx:pt idx="108">0.71355962251627203</cx:pt>
          <cx:pt idx="109">0.71493091182414104</cx:pt>
          <cx:pt idx="110">0.71596480379086103</cx:pt>
          <cx:pt idx="111">0.71602291633501502</cx:pt>
          <cx:pt idx="112">0.72741544675229997</cx:pt>
          <cx:pt idx="113">0.73068458938490999</cx:pt>
          <cx:pt idx="114">0.73250999965583896</cx:pt>
          <cx:pt idx="115">0.73380577299021199</cx:pt>
          <cx:pt idx="116">0.73842798459838799</cx:pt>
          <cx:pt idx="117">0.74153283562947803</cx:pt>
          <cx:pt idx="118">0.75205989333048595</cx:pt>
          <cx:pt idx="119">0.76282344739363594</cx:pt>
          <cx:pt idx="120">0.76973163835922898</cx:pt>
          <cx:pt idx="121">0.77199267730589005</cx:pt>
          <cx:pt idx="122">0.77213533088423703</cx:pt>
          <cx:pt idx="123">0.77429319413181397</cx:pt>
          <cx:pt idx="124">0.78010035958617896</cx:pt>
          <cx:pt idx="125">0.78773076480941795</cx:pt>
          <cx:pt idx="126">0.79965313725203702</cx:pt>
          <cx:pt idx="127">0.806924830068114</cx:pt>
          <cx:pt idx="128">0.81014225510420401</cx:pt>
          <cx:pt idx="129">0.81150772759053302</cx:pt>
          <cx:pt idx="130">0.81245427324030794</cx:pt>
          <cx:pt idx="131">0.81304725634570496</cx:pt>
          <cx:pt idx="132">0.81770514724873</cx:pt>
          <cx:pt idx="133">0.818963550232786</cx:pt>
          <cx:pt idx="134">0.82205931379643105</cx:pt>
          <cx:pt idx="135">0.82584119284413504</cx:pt>
          <cx:pt idx="136">0.83326620522346695</cx:pt>
          <cx:pt idx="137">0.833808021732108</cx:pt>
          <cx:pt idx="138">0.84284878403753705</cx:pt>
          <cx:pt idx="139">0.84354089261309795</cx:pt>
          <cx:pt idx="140">0.84821687476972796</cx:pt>
          <cx:pt idx="141">0.84997126244360999</cx:pt>
          <cx:pt idx="142">0.85084082329690502</cx:pt>
          <cx:pt idx="143">0.85847725023423904</cx:pt>
          <cx:pt idx="144">0.86941699613050905</cx:pt>
          <cx:pt idx="145">0.86986777530528003</cx:pt>
          <cx:pt idx="146">0.873549097485256</cx:pt>
          <cx:pt idx="147">0.88551765549887995</cx:pt>
          <cx:pt idx="148">0.88592092556742297</cx:pt>
          <cx:pt idx="149">0.88935349801590602</cx:pt>
          <cx:pt idx="150">0.89080525138628897</cx:pt>
          <cx:pt idx="151">0.895473204320824</cx:pt>
          <cx:pt idx="152">0.89802855985553598</cx:pt>
          <cx:pt idx="153">0.90491354326402396</cx:pt>
          <cx:pt idx="154">0.90762446517865603</cx:pt>
          <cx:pt idx="155">0.91039520771053695</cx:pt>
          <cx:pt idx="156">0.91367421590809095</cx:pt>
          <cx:pt idx="157">0.92023676332585902</cx:pt>
          <cx:pt idx="158">0.92468318602392996</cx:pt>
          <cx:pt idx="159">0.93172356528602696</cx:pt>
          <cx:pt idx="160">0.93379381643092496</cx:pt>
          <cx:pt idx="161">0.93589821639429305</cx:pt>
          <cx:pt idx="162">0.94435841847716995</cx:pt>
          <cx:pt idx="163">0.95073901216049095</cx:pt>
          <cx:pt idx="164">0.95074947914963504</cx:pt>
          <cx:pt idx="165">0.95722300620519396</cx:pt>
          <cx:pt idx="166">0.96626529348127599</cx:pt>
          <cx:pt idx="167">0.97318097045988505</cx:pt>
          <cx:pt idx="168">0.97621177416271598</cx:pt>
          <cx:pt idx="169">0.99679312128728903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fr-FR" sz="1862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1</a:t>
            </a:r>
            <a:r>
              <a:rPr lang="fr-FR" sz="1862" b="0" i="0" u="none" strike="noStrike" kern="1200" spc="0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er</a:t>
            </a:r>
            <a:r>
              <a:rPr lang="fr-FR" sz="1862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 Plan</a:t>
            </a:r>
          </a:p>
        </cx:rich>
      </cx:tx>
    </cx:title>
    <cx:plotArea>
      <cx:plotAreaRegion>
        <cx:series layoutId="clusteredColumn" uniqueId="{150E3591-B26B-4FB9-9436-607513480E08}">
          <cx:tx>
            <cx:txData>
              <cx:f>Feuil1!$B$1</cx:f>
              <cx:v>Série 1</cx:v>
            </cx:txData>
          </cx:tx>
          <cx:dataLabels pos="inEnd">
            <cx:numFmt formatCode="0" sourceLinked="0"/>
            <cx:visibility seriesName="0" categoryName="0" value="1"/>
            <cx:separator>, </cx:separator>
            <cx:dataLabel idx="0">
              <cx:numFmt formatCode="0" sourceLinked="0"/>
              <cx:visibility seriesName="0" categoryName="0" value="1"/>
              <cx:separator>, </cx:separator>
            </cx:dataLabel>
          </cx:dataLabels>
          <cx:dataId val="0"/>
          <cx:layoutPr>
            <cx:aggregation/>
          </cx:layoutPr>
        </cx:series>
      </cx:plotAreaRegion>
      <cx:axis id="0">
        <cx:catScaling gapWidth="0"/>
        <cx:title>
          <cx:tx>
            <cx:txData>
              <cx:v>Pourcentage d’inertie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fr-FR" sz="1330" b="0" i="0" u="none" strike="noStrike" kern="1200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Pourcentage d’inertie</a:t>
              </a:r>
            </a:p>
          </cx:txPr>
        </cx:title>
        <cx:majorTickMarks type="out"/>
        <cx:tickLabels/>
      </cx:axis>
      <cx:axis id="1">
        <cx:valScaling max="140" min="0"/>
        <cx:title>
          <cx:tx>
            <cx:txData>
              <cx:v>Nombre d’individus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fr-FR" sz="1330" b="0" i="0" u="none" strike="noStrike" kern="1200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Nombre d’individus</a:t>
              </a:r>
            </a:p>
          </cx:txPr>
        </cx:title>
        <cx:majorGridlines/>
        <cx:majorTickMarks type="out"/>
        <cx:tickLabels/>
        <cx:numFmt formatCode="0,00" sourceLinked="0"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Feuil1!$A$3:$A$171</cx:f>
        <cx:lvl ptCount="169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0,2</cx:pt>
          <cx:pt idx="101">0,2</cx:pt>
          <cx:pt idx="102">0,2</cx:pt>
          <cx:pt idx="103">0,2</cx:pt>
          <cx:pt idx="104">0,2</cx:pt>
          <cx:pt idx="105">0,2</cx:pt>
          <cx:pt idx="106">0,2</cx:pt>
          <cx:pt idx="107">0,2</cx:pt>
          <cx:pt idx="108">0,2</cx:pt>
          <cx:pt idx="109">0,2</cx:pt>
          <cx:pt idx="110">0,2</cx:pt>
          <cx:pt idx="111">0,2</cx:pt>
          <cx:pt idx="112">0,2</cx:pt>
          <cx:pt idx="113">0,2</cx:pt>
          <cx:pt idx="114">0,2</cx:pt>
          <cx:pt idx="115">0,2</cx:pt>
          <cx:pt idx="116">0,2</cx:pt>
          <cx:pt idx="117">0,2</cx:pt>
          <cx:pt idx="118">0,2</cx:pt>
          <cx:pt idx="119">0,2</cx:pt>
          <cx:pt idx="120">0,2</cx:pt>
          <cx:pt idx="121">0,2</cx:pt>
          <cx:pt idx="122">0,2</cx:pt>
          <cx:pt idx="123">0,2</cx:pt>
          <cx:pt idx="124">0,2</cx:pt>
          <cx:pt idx="125">0,2</cx:pt>
          <cx:pt idx="126">0,2</cx:pt>
          <cx:pt idx="127">0,2</cx:pt>
          <cx:pt idx="128">0,2</cx:pt>
          <cx:pt idx="129">0,2</cx:pt>
          <cx:pt idx="130">0,2</cx:pt>
          <cx:pt idx="131">0,2</cx:pt>
          <cx:pt idx="132">0,2</cx:pt>
          <cx:pt idx="133">0,2</cx:pt>
          <cx:pt idx="134">0,2</cx:pt>
          <cx:pt idx="135">0,2</cx:pt>
          <cx:pt idx="136">0,2</cx:pt>
          <cx:pt idx="137">0,2</cx:pt>
          <cx:pt idx="138">0,2</cx:pt>
          <cx:pt idx="139">0,2</cx:pt>
          <cx:pt idx="140">0,2</cx:pt>
          <cx:pt idx="141">0,4</cx:pt>
          <cx:pt idx="142">0,4</cx:pt>
          <cx:pt idx="143">0,4</cx:pt>
          <cx:pt idx="144">0,4</cx:pt>
          <cx:pt idx="145">0,4</cx:pt>
          <cx:pt idx="146">0,4</cx:pt>
          <cx:pt idx="147">0,4</cx:pt>
          <cx:pt idx="148">0,4</cx:pt>
          <cx:pt idx="149">0,4</cx:pt>
          <cx:pt idx="150">0,4</cx:pt>
          <cx:pt idx="151">0,4</cx:pt>
          <cx:pt idx="152">0,4</cx:pt>
          <cx:pt idx="153">0,4</cx:pt>
          <cx:pt idx="154">0,4</cx:pt>
          <cx:pt idx="155">0,4</cx:pt>
          <cx:pt idx="156">0,4</cx:pt>
          <cx:pt idx="157">0,4</cx:pt>
          <cx:pt idx="158">0,4</cx:pt>
          <cx:pt idx="159">0,4</cx:pt>
          <cx:pt idx="160">0,4</cx:pt>
          <cx:pt idx="161">0,4</cx:pt>
          <cx:pt idx="162">0,6</cx:pt>
          <cx:pt idx="163">0,6</cx:pt>
          <cx:pt idx="164">0,6</cx:pt>
          <cx:pt idx="165">0,6</cx:pt>
          <cx:pt idx="166">0,6</cx:pt>
          <cx:pt idx="167">0,6</cx:pt>
          <cx:pt idx="168">0,8</cx:pt>
        </cx:lvl>
      </cx:strDim>
      <cx:numDim type="val">
        <cx:f>Feuil1!$B$2:$B$171</cx:f>
        <cx:lvl ptCount="170" formatCode="0,00">
          <cx:pt idx="0">0.00067720404254849396</cx:pt>
          <cx:pt idx="1">0.00158722258411303</cx:pt>
          <cx:pt idx="2">0.0030491088219159902</cx:pt>
          <cx:pt idx="3">0.00319278872786067</cx:pt>
          <cx:pt idx="4">0.00543578013779711</cx:pt>
          <cx:pt idx="5">0.0054368045735649897</cx:pt>
          <cx:pt idx="6">0.0058651103941421102</cx:pt>
          <cx:pt idx="7">0.0066700904482021603</cx:pt>
          <cx:pt idx="8">0.0071640364347823797</cx:pt>
          <cx:pt idx="9">0.0072637199869976096</cx:pt>
          <cx:pt idx="10">0.0082633561770104301</cx:pt>
          <cx:pt idx="11">0.0116257492883387</cx:pt>
          <cx:pt idx="12">0.011767183154311999</cx:pt>
          <cx:pt idx="13">0.013689158101937099</cx:pt>
          <cx:pt idx="14">0.016039806432806499</cx:pt>
          <cx:pt idx="15">0.016167508168331901</cx:pt>
          <cx:pt idx="16">0.016241105068197498</cx:pt>
          <cx:pt idx="17">0.016466739516335</cx:pt>
          <cx:pt idx="18">0.017618919213729201</cx:pt>
          <cx:pt idx="19">0.018244317291070102</cx:pt>
          <cx:pt idx="20">0.0183164345943818</cx:pt>
          <cx:pt idx="21">0.018525355521505499</cx:pt>
          <cx:pt idx="22">0.019644622298591999</cx:pt>
          <cx:pt idx="23">0.020244440589146099</cx:pt>
          <cx:pt idx="24">0.020869122984163099</cx:pt>
          <cx:pt idx="25">0.0213733960092857</cx:pt>
          <cx:pt idx="26">0.022288397272086601</cx:pt>
          <cx:pt idx="27">0.022614319382556598</cx:pt>
          <cx:pt idx="28">0.024921121191704899</cx:pt>
          <cx:pt idx="29">0.024984191281188801</cx:pt>
          <cx:pt idx="30">0.025816851039089699</cx:pt>
          <cx:pt idx="31">0.026013809495888201</cx:pt>
          <cx:pt idx="32">0.026282372413415099</cx:pt>
          <cx:pt idx="33">0.027301183728898899</cx:pt>
          <cx:pt idx="34">0.028591440501225598</cx:pt>
          <cx:pt idx="35">0.030567772084637498</cx:pt>
          <cx:pt idx="36">0.031436208250458599</cx:pt>
          <cx:pt idx="37">0.032376974932400798</cx:pt>
          <cx:pt idx="38">0.033151745251008398</cx:pt>
          <cx:pt idx="39">0.034095053146493297</cx:pt>
          <cx:pt idx="40">0.034813095399898297</cx:pt>
          <cx:pt idx="41">0.035703814014065798</cx:pt>
          <cx:pt idx="42">0.036116426676904498</cx:pt>
          <cx:pt idx="43">0.036143037899747099</cx:pt>
          <cx:pt idx="44">0.037453276422523898</cx:pt>
          <cx:pt idx="45">0.041611881621710603</cx:pt>
          <cx:pt idx="46">0.0426504759491537</cx:pt>
          <cx:pt idx="47">0.042906762937969099</cx:pt>
          <cx:pt idx="48">0.044009617542319197</cx:pt>
          <cx:pt idx="49">0.044229228145495</cx:pt>
          <cx:pt idx="50">0.046378280670882302</cx:pt>
          <cx:pt idx="51">0.047713234668627799</cx:pt>
          <cx:pt idx="52">0.049125002897072598</cx:pt>
          <cx:pt idx="53">0.052114263912147997</cx:pt>
          <cx:pt idx="54">0.052414757071654897</cx:pt>
          <cx:pt idx="55">0.053897218409903198</cx:pt>
          <cx:pt idx="56">0.056047774254516097</cx:pt>
          <cx:pt idx="57">0.057837766739420801</cx:pt>
          <cx:pt idx="58">0.059910152184461503</cx:pt>
          <cx:pt idx="59">0.060349155494997697</cx:pt>
          <cx:pt idx="60">0.0633723542067261</cx:pt>
          <cx:pt idx="61">0.063861691299755205</cx:pt>
          <cx:pt idx="62">0.070925864232816604</cx:pt>
          <cx:pt idx="63">0.071531231708305901</cx:pt>
          <cx:pt idx="64">0.071855358130091598</cx:pt>
          <cx:pt idx="65">0.075624551280220997</cx:pt>
          <cx:pt idx="66">0.078286075657415397</cx:pt>
          <cx:pt idx="67">0.081620691602492898</cx:pt>
          <cx:pt idx="68">0.089004391491620899</cx:pt>
          <cx:pt idx="69">0.092098252116058904</cx:pt>
          <cx:pt idx="70">0.094168109274939293</cx:pt>
          <cx:pt idx="71">0.097096032429368997</cx:pt>
          <cx:pt idx="72">0.099332488491404899</cx:pt>
          <cx:pt idx="73">0.104820821315791</cx:pt>
          <cx:pt idx="74">0.115091511805062</cx:pt>
          <cx:pt idx="75">0.115705270401842</cx:pt>
          <cx:pt idx="76">0.115894984082897</cx:pt>
          <cx:pt idx="77">0.11805257745051401</cx:pt>
          <cx:pt idx="78">0.11963883974754699</cx:pt>
          <cx:pt idx="79">0.123399624497285</cx:pt>
          <cx:pt idx="80">0.124774285712358</cx:pt>
          <cx:pt idx="81">0.12906694948700301</cx:pt>
          <cx:pt idx="82">0.12969113572354099</cx:pt>
          <cx:pt idx="83">0.130310303335432</cx:pt>
          <cx:pt idx="84">0.13780624098334299</cx:pt>
          <cx:pt idx="85">0.13992371557715599</cx:pt>
          <cx:pt idx="86">0.140432419983578</cx:pt>
          <cx:pt idx="87">0.14498544609402</cx:pt>
          <cx:pt idx="88">0.14563761397304201</cx:pt>
          <cx:pt idx="89">0.15315266155233601</cx:pt>
          <cx:pt idx="90">0.153643933327796</cx:pt>
          <cx:pt idx="91">0.158151494433247</cx:pt>
          <cx:pt idx="92">0.159395091990537</cx:pt>
          <cx:pt idx="93">0.16116534977375499</cx:pt>
          <cx:pt idx="94">0.16793196820397499</cx:pt>
          <cx:pt idx="95">0.16850150929749599</cx:pt>
          <cx:pt idx="96">0.16887160727474301</cx:pt>
          <cx:pt idx="97">0.17385492569285699</cx:pt>
          <cx:pt idx="98">0.174365991724798</cx:pt>
          <cx:pt idx="99">0.177846088033455</cx:pt>
          <cx:pt idx="100">0.18874256381458099</cx:pt>
          <cx:pt idx="101">0.20007442886387899</cx:pt>
          <cx:pt idx="102">0.209116887785741</cx:pt>
          <cx:pt idx="103">0.21207764136752799</cx:pt>
          <cx:pt idx="104">0.21577861198364801</cx:pt>
          <cx:pt idx="105">0.22150248306616199</cx:pt>
          <cx:pt idx="106">0.222196173463451</cx:pt>
          <cx:pt idx="107">0.222769801136429</cx:pt>
          <cx:pt idx="108">0.22564902056783201</cx:pt>
          <cx:pt idx="109">0.22653826921339101</cx:pt>
          <cx:pt idx="110">0.22769318412683401</cx:pt>
          <cx:pt idx="111">0.234101873352102</cx:pt>
          <cx:pt idx="112">0.242893294076509</cx:pt>
          <cx:pt idx="113">0.245417304680068</cx:pt>
          <cx:pt idx="114">0.24564759366671801</cx:pt>
          <cx:pt idx="115">0.25382019022076102</cx:pt>
          <cx:pt idx="116">0.25709979452829301</cx:pt>
          <cx:pt idx="117">0.25835087327254203</cx:pt>
          <cx:pt idx="118">0.26175648740830698</cx:pt>
          <cx:pt idx="119">0.26513998953498602</cx:pt>
          <cx:pt idx="120">0.27548659211571902</cx:pt>
          <cx:pt idx="121">0.27586688125779002</cx:pt>
          <cx:pt idx="122">0.28451193532647501</cx:pt>
          <cx:pt idx="123">0.28490083433740299</cx:pt>
          <cx:pt idx="124">0.289592656054946</cx:pt>
          <cx:pt idx="125">0.28992308778272302</cx:pt>
          <cx:pt idx="126">0.29100912752521002</cx:pt>
          <cx:pt idx="127">0.29106729039752099</cx:pt>
          <cx:pt idx="128">0.29358863177744698</cx:pt>
          <cx:pt idx="129">0.30637206794488703</cx:pt>
          <cx:pt idx="130">0.31505711291886301</cx:pt>
          <cx:pt idx="131">0.32167567528867702</cx:pt>
          <cx:pt idx="132">0.33813843779165198</cx:pt>
          <cx:pt idx="133">0.34391604433943901</cx:pt>
          <cx:pt idx="134">0.35279341885618998</cx:pt>
          <cx:pt idx="135">0.354466300413254</cx:pt>
          <cx:pt idx="136">0.367240296929706</cx:pt>
          <cx:pt idx="137">0.36866385915551603</cx:pt>
          <cx:pt idx="138">0.37373820056506801</cx:pt>
          <cx:pt idx="139">0.38021141175565099</cx:pt>
          <cx:pt idx="140">0.38878918521306499</cx:pt>
          <cx:pt idx="141">0.39608476365772799</cx:pt>
          <cx:pt idx="142">0.40120031806767897</cx:pt>
          <cx:pt idx="143">0.42155932957578202</cx:pt>
          <cx:pt idx="144">0.42841643819698499</cx:pt>
          <cx:pt idx="145">0.445040579196469</cx:pt>
          <cx:pt idx="146">0.455689862630066</cx:pt>
          <cx:pt idx="147">0.461930051094816</cx:pt>
          <cx:pt idx="148">0.471469960748157</cx:pt>
          <cx:pt idx="149">0.48669744634754503</cx:pt>
          <cx:pt idx="150">0.48672869268449098</cx:pt>
          <cx:pt idx="151">0.49054172976946803</cx:pt>
          <cx:pt idx="152">0.50956670229548695</cx:pt>
          <cx:pt idx="153">0.52237232371639997</cx:pt>
          <cx:pt idx="154">0.52266451272021497</cx:pt>
          <cx:pt idx="155">0.52943764402493498</cx:pt>
          <cx:pt idx="156">0.54025715741680003</cx:pt>
          <cx:pt idx="157">0.54827593570033095</cx:pt>
          <cx:pt idx="158">0.55003869978022102</cx:pt>
          <cx:pt idx="159">0.57083867572214297</cx:pt>
          <cx:pt idx="160">0.57599014083006395</cx:pt>
          <cx:pt idx="161">0.59050122867502897</cx:pt>
          <cx:pt idx="162">0.59587845334170797</cx:pt>
          <cx:pt idx="163">0.60340522503828498</cx:pt>
          <cx:pt idx="164">0.64694589385214796</cx:pt>
          <cx:pt idx="165">0.69100995373793495</cx:pt>
          <cx:pt idx="166">0.72833243297110595</cx:pt>
          <cx:pt idx="167">0.787525440543976</cx:pt>
          <cx:pt idx="168">0.79403891490254597</cx:pt>
          <cx:pt idx="169">0.81692870268269702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fr-FR" sz="187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fr-FR" sz="1870" baseline="30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ème</a:t>
            </a:r>
            <a:r>
              <a:rPr lang="fr-FR" sz="1862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 Plan</a:t>
            </a:r>
          </a:p>
        </cx:rich>
      </cx:tx>
    </cx:title>
    <cx:plotArea>
      <cx:plotAreaRegion>
        <cx:series layoutId="clusteredColumn" uniqueId="{150E3591-B26B-4FB9-9436-607513480E08}">
          <cx:tx>
            <cx:txData>
              <cx:f>Feuil1!$B$1</cx:f>
              <cx:v>Série 1</cx:v>
            </cx:txData>
          </cx:tx>
          <cx:dataLabels pos="inEnd">
            <cx:numFmt formatCode="0" sourceLinked="0"/>
            <cx:visibility seriesName="0" categoryName="0" value="1"/>
            <cx:separator>, </cx:separator>
            <cx:dataLabel idx="0">
              <cx:numFmt formatCode="0" sourceLinked="0"/>
              <cx:visibility seriesName="0" categoryName="0" value="1"/>
              <cx:separator>, </cx:separator>
            </cx:dataLabel>
          </cx:dataLabels>
          <cx:dataId val="0"/>
          <cx:layoutPr>
            <cx:aggregation/>
          </cx:layoutPr>
        </cx:series>
      </cx:plotAreaRegion>
      <cx:axis id="0">
        <cx:catScaling gapWidth="0"/>
        <cx:title>
          <cx:tx>
            <cx:txData>
              <cx:v>Pourcentage d’inertie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fr-FR" sz="1330" b="0" i="0" u="none" strike="noStrike" kern="1200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Pourcentage d’inertie</a:t>
              </a:r>
            </a:p>
          </cx:txPr>
        </cx:title>
        <cx:majorTickMarks type="out"/>
        <cx:tickLabels/>
      </cx:axis>
      <cx:axis id="1">
        <cx:valScaling max="140" min="0"/>
        <cx:title>
          <cx:tx>
            <cx:txData>
              <cx:v>Nombre d’individus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fr-FR" sz="1330" b="0" i="0" u="none" strike="noStrike" kern="1200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Nombre d’individus</a:t>
              </a:r>
            </a:p>
          </cx:txPr>
        </cx:title>
        <cx:majorGridlines/>
        <cx:majorTickMarks type="out"/>
        <cx:tickLabels/>
        <cx:numFmt formatCode="0,00" sourceLinked="0"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Feuil1!$A$3:$A$171</cx:f>
        <cx:lvl ptCount="169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3</cx:pt>
          <cx:pt idx="37">3</cx:pt>
          <cx:pt idx="38">3</cx:pt>
          <cx:pt idx="39">3</cx:pt>
          <cx:pt idx="40">3</cx:pt>
          <cx:pt idx="41">3</cx:pt>
          <cx:pt idx="42">3</cx:pt>
          <cx:pt idx="43">3</cx:pt>
          <cx:pt idx="44">3</cx:pt>
          <cx:pt idx="45">3</cx:pt>
          <cx:pt idx="46">3</cx:pt>
          <cx:pt idx="47">3</cx:pt>
          <cx:pt idx="48">3</cx:pt>
          <cx:pt idx="49">3</cx:pt>
          <cx:pt idx="50">3</cx:pt>
          <cx:pt idx="51">3</cx:pt>
          <cx:pt idx="52">3</cx:pt>
          <cx:pt idx="53">3</cx:pt>
          <cx:pt idx="54">3</cx:pt>
          <cx:pt idx="55">3</cx:pt>
          <cx:pt idx="56">3</cx:pt>
          <cx:pt idx="57">3</cx:pt>
          <cx:pt idx="58">3</cx:pt>
          <cx:pt idx="59">3</cx:pt>
          <cx:pt idx="60">3</cx:pt>
          <cx:pt idx="61">3</cx:pt>
          <cx:pt idx="62">3</cx:pt>
          <cx:pt idx="63">3</cx:pt>
          <cx:pt idx="64">3</cx:pt>
          <cx:pt idx="65">3</cx:pt>
          <cx:pt idx="66">3</cx:pt>
          <cx:pt idx="67">3</cx:pt>
          <cx:pt idx="68">3</cx:pt>
          <cx:pt idx="69">3</cx:pt>
          <cx:pt idx="70">3</cx:pt>
          <cx:pt idx="71">3</cx:pt>
          <cx:pt idx="72">3</cx:pt>
          <cx:pt idx="73">3</cx:pt>
          <cx:pt idx="74">3</cx:pt>
          <cx:pt idx="75">3</cx:pt>
          <cx:pt idx="76">3</cx:pt>
          <cx:pt idx="77">3</cx:pt>
          <cx:pt idx="78">3</cx:pt>
          <cx:pt idx="79">3</cx:pt>
          <cx:pt idx="80">3</cx:pt>
          <cx:pt idx="81">3</cx:pt>
          <cx:pt idx="82">3</cx:pt>
          <cx:pt idx="83">3</cx:pt>
          <cx:pt idx="84">3</cx:pt>
          <cx:pt idx="85">3</cx:pt>
          <cx:pt idx="86">3</cx:pt>
          <cx:pt idx="87">3</cx:pt>
          <cx:pt idx="88">3</cx:pt>
          <cx:pt idx="89">3</cx:pt>
          <cx:pt idx="90">3</cx:pt>
          <cx:pt idx="91">3</cx:pt>
          <cx:pt idx="92">3</cx:pt>
          <cx:pt idx="93">3</cx:pt>
          <cx:pt idx="94">3</cx:pt>
          <cx:pt idx="95">3</cx:pt>
          <cx:pt idx="96">3</cx:pt>
          <cx:pt idx="97">3</cx:pt>
          <cx:pt idx="98">3</cx:pt>
          <cx:pt idx="99">3</cx:pt>
          <cx:pt idx="100">3</cx:pt>
          <cx:pt idx="101">3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7</cx:pt>
          <cx:pt idx="144">7</cx:pt>
          <cx:pt idx="145">7</cx:pt>
          <cx:pt idx="146">7</cx:pt>
          <cx:pt idx="147">7</cx:pt>
          <cx:pt idx="148">7</cx:pt>
          <cx:pt idx="149">7</cx:pt>
          <cx:pt idx="150">7</cx:pt>
          <cx:pt idx="151">7</cx:pt>
          <cx:pt idx="152">7</cx:pt>
          <cx:pt idx="153">7</cx:pt>
          <cx:pt idx="154">7</cx:pt>
          <cx:pt idx="155">7</cx:pt>
          <cx:pt idx="156">7</cx:pt>
          <cx:pt idx="157">9</cx:pt>
          <cx:pt idx="158">9</cx:pt>
          <cx:pt idx="159">9</cx:pt>
          <cx:pt idx="160">9</cx:pt>
          <cx:pt idx="161">9</cx:pt>
          <cx:pt idx="162">9</cx:pt>
          <cx:pt idx="163">9</cx:pt>
          <cx:pt idx="164">15</cx:pt>
          <cx:pt idx="165">15</cx:pt>
          <cx:pt idx="166">15</cx:pt>
          <cx:pt idx="167">15</cx:pt>
          <cx:pt idx="168">15</cx:pt>
        </cx:lvl>
      </cx:strDim>
      <cx:numDim type="val">
        <cx:f>Feuil1!$B$2:$B$171</cx:f>
        <cx:lvl ptCount="170" formatCode="0,00">
          <cx:pt idx="0">1.1043582113902199</cx:pt>
          <cx:pt idx="1">1.17888949543582</cx:pt>
          <cx:pt idx="2">1.2308457968801001</cx:pt>
          <cx:pt idx="3">1.3070975792183599</cx:pt>
          <cx:pt idx="4">1.39346104518637</cx:pt>
          <cx:pt idx="5">1.4253458620578101</cx:pt>
          <cx:pt idx="6">1.4447051088240099</cx:pt>
          <cx:pt idx="7">1.4632449443609701</cx:pt>
          <cx:pt idx="8">1.5508802283349099</cx:pt>
          <cx:pt idx="9">1.7421621679959101</cx:pt>
          <cx:pt idx="10">1.7842756060439</cx:pt>
          <cx:pt idx="11">1.8625026059187999</cx:pt>
          <cx:pt idx="12">1.8766624432465699</cx:pt>
          <cx:pt idx="13">1.98835951425651</cx:pt>
          <cx:pt idx="14">2.0002192516208002</cx:pt>
          <cx:pt idx="15">2.0869429892825901</cx:pt>
          <cx:pt idx="16">2.1180367073172501</cx:pt>
          <cx:pt idx="17">2.11853626937673</cx:pt>
          <cx:pt idx="18">2.2648621655719499</cx:pt>
          <cx:pt idx="19">2.3491876236063001</cx:pt>
          <cx:pt idx="20">2.3519661756592698</cx:pt>
          <cx:pt idx="21">2.4099467010858699</cx:pt>
          <cx:pt idx="22">2.41103157775476</cx:pt>
          <cx:pt idx="23">2.4300568425156199</cx:pt>
          <cx:pt idx="24">2.4792202303747199</cx:pt>
          <cx:pt idx="25">2.5060343645702399</cx:pt>
          <cx:pt idx="26">2.5735195033020202</cx:pt>
          <cx:pt idx="27">2.6885790325894501</cx:pt>
          <cx:pt idx="28">2.7136384830370801</cx:pt>
          <cx:pt idx="29">2.7284833786976201</cx:pt>
          <cx:pt idx="30">2.74280914683168</cx:pt>
          <cx:pt idx="31">2.7959028258920302</cx:pt>
          <cx:pt idx="32">2.8566995505909998</cx:pt>
          <cx:pt idx="33">2.8949832975332201</cx:pt>
          <cx:pt idx="34">2.9070038858459002</cx:pt>
          <cx:pt idx="35">2.9220702374016598</cx:pt>
          <cx:pt idx="36">2.9666282263410499</cx:pt>
          <cx:pt idx="37">3.0191932499117899</cx:pt>
          <cx:pt idx="38">3.0303311401484399</cx:pt>
          <cx:pt idx="39">3.0446593556278598</cx:pt>
          <cx:pt idx="40">3.05124229755967</cx:pt>
          <cx:pt idx="41">3.0547847816728702</cx:pt>
          <cx:pt idx="42">3.0562279619019299</cx:pt>
          <cx:pt idx="43">3.0922997900731799</cx:pt>
          <cx:pt idx="44">3.1165305504367802</cx:pt>
          <cx:pt idx="45">3.14843891757259</cx:pt>
          <cx:pt idx="46">3.1833092423249099</cx:pt>
          <cx:pt idx="47">3.1960618923944599</cx:pt>
          <cx:pt idx="48">3.2073314533983401</cx:pt>
          <cx:pt idx="49">3.21124826224314</cx:pt>
          <cx:pt idx="50">3.3461609204892899</cx:pt>
          <cx:pt idx="51">3.3510995447357601</cx:pt>
          <cx:pt idx="52">3.3589432026882702</cx:pt>
          <cx:pt idx="53">3.36479066269328</cx:pt>
          <cx:pt idx="54">3.4122539135596601</cx:pt>
          <cx:pt idx="55">3.4174848253645198</cx:pt>
          <cx:pt idx="56">3.4193800396647398</cx:pt>
          <cx:pt idx="57">3.4526480189489401</cx:pt>
          <cx:pt idx="58">3.4661842211176901</cx:pt>
          <cx:pt idx="59">3.5130453049725201</cx:pt>
          <cx:pt idx="60">3.5300100226463398</cx:pt>
          <cx:pt idx="61">3.5563465559331502</cx:pt>
          <cx:pt idx="62">3.5681286741160299</cx:pt>
          <cx:pt idx="63">3.7400625687864602</cx:pt>
          <cx:pt idx="64">3.7816477849067298</cx:pt>
          <cx:pt idx="65">3.8095325768127202</cx:pt>
          <cx:pt idx="66">3.84528438244641</cx:pt>
          <cx:pt idx="67">3.90252168278275</cx:pt>
          <cx:pt idx="68">3.9285301115423801</cx:pt>
          <cx:pt idx="69">3.9374153015106601</cx:pt>
          <cx:pt idx="70">4.0189441701214701</cx:pt>
          <cx:pt idx="71">4.0592913945845996</cx:pt>
          <cx:pt idx="72">4.18851077839863</cx:pt>
          <cx:pt idx="73">4.2381933430818899</cx:pt>
          <cx:pt idx="74">4.24770552245859</cx:pt>
          <cx:pt idx="75">4.2840101567558397</cx:pt>
          <cx:pt idx="76">4.2951516152579803</cx:pt>
          <cx:pt idx="77">4.3409986435200798</cx:pt>
          <cx:pt idx="78">4.3564498169706196</cx:pt>
          <cx:pt idx="79">4.3592567647487002</cx:pt>
          <cx:pt idx="80">4.3711358385420898</cx:pt>
          <cx:pt idx="81">4.4136663517174197</cx:pt>
          <cx:pt idx="82">4.43912504093844</cx:pt>
          <cx:pt idx="83">4.4533310725722997</cx:pt>
          <cx:pt idx="84">4.4536685027104896</cx:pt>
          <cx:pt idx="85">4.5642822043182703</cx:pt>
          <cx:pt idx="86">4.5758668330548797</cx:pt>
          <cx:pt idx="87">4.5837862598975896</cx:pt>
          <cx:pt idx="88">4.6015263010757499</cx:pt>
          <cx:pt idx="89">4.6448394079230102</cx:pt>
          <cx:pt idx="90">4.6450492233772298</cx:pt>
          <cx:pt idx="91">4.6513822124325497</cx:pt>
          <cx:pt idx="92">4.6514725945156199</cx:pt>
          <cx:pt idx="93">4.67268281301995</cx:pt>
          <cx:pt idx="94">4.7052518881856003</cx:pt>
          <cx:pt idx="95">4.7251383891764904</cx:pt>
          <cx:pt idx="96">4.7704506293201403</cx:pt>
          <cx:pt idx="97">4.8290568540154197</cx:pt>
          <cx:pt idx="98">4.8431636189366198</cx:pt>
          <cx:pt idx="99">4.8668965076479997</cx:pt>
          <cx:pt idx="100">4.8837649401345402</cx:pt>
          <cx:pt idx="101">4.9872218442315601</cx:pt>
          <cx:pt idx="102">4.9913938178665296</cx:pt>
          <cx:pt idx="103">5.0019994238274599</cx:pt>
          <cx:pt idx="104">5.0267572503431097</cx:pt>
          <cx:pt idx="105">5.0595795890015403</cx:pt>
          <cx:pt idx="106">5.0669784647343104</cx:pt>
          <cx:pt idx="107">5.0990986762707502</cx:pt>
          <cx:pt idx="108">5.1791695971607403</cx:pt>
          <cx:pt idx="109">5.2022886284871301</cx:pt>
          <cx:pt idx="110">5.2932462310300696</cx:pt>
          <cx:pt idx="111">5.3384796665396799</cx:pt>
          <cx:pt idx="112">5.3611588767131204</cx:pt>
          <cx:pt idx="113">5.37527141943713</cx:pt>
          <cx:pt idx="114">5.5267435865792303</cx:pt>
          <cx:pt idx="115">5.5292262891264103</cx:pt>
          <cx:pt idx="116">5.5414516425092302</cx:pt>
          <cx:pt idx="117">5.5646647083666796</cx:pt>
          <cx:pt idx="118">5.5740236331181396</cx:pt>
          <cx:pt idx="119">5.7069924896899202</cx:pt>
          <cx:pt idx="120">5.7148742548890397</cx:pt>
          <cx:pt idx="121">5.7565768558633996</cx:pt>
          <cx:pt idx="122">5.7705538095272599</cx:pt>
          <cx:pt idx="123">5.8631208093577403</cx:pt>
          <cx:pt idx="124">5.8648643787849499</cx:pt>
          <cx:pt idx="125">5.8660843368142102</cx:pt>
          <cx:pt idx="126">5.8719860028456399</cx:pt>
          <cx:pt idx="127">5.8730993650832399</cx:pt>
          <cx:pt idx="128">6.0218133606801096</cx:pt>
          <cx:pt idx="129">6.0281734078395504</cx:pt>
          <cx:pt idx="130">6.08289972571189</cx:pt>
          <cx:pt idx="131">6.1024103138288197</cx:pt>
          <cx:pt idx="132">6.1638447264900904</cx:pt>
          <cx:pt idx="133">6.1675196417702898</cx:pt>
          <cx:pt idx="134">6.2937271156442796</cx:pt>
          <cx:pt idx="135">6.3172551613339403</cx:pt>
          <cx:pt idx="136">6.3514430464449001</cx:pt>
          <cx:pt idx="137">6.4869383705312904</cx:pt>
          <cx:pt idx="138">6.5806535028604101</cx:pt>
          <cx:pt idx="139">6.7004694387384403</cx:pt>
          <cx:pt idx="140">6.7543735825787303</cx:pt>
          <cx:pt idx="141">6.90227943622609</cx:pt>
          <cx:pt idx="142">6.9698803552490904</cx:pt>
          <cx:pt idx="143">6.9977388584104698</cx:pt>
          <cx:pt idx="144">7.0775078104025999</cx:pt>
          <cx:pt idx="145">7.0931988372130901</cx:pt>
          <cx:pt idx="146">7.10263022357426</cx:pt>
          <cx:pt idx="147">7.3756623534760299</cx:pt>
          <cx:pt idx="148">7.5341906324941501</cx:pt>
          <cx:pt idx="149">7.5468455168051998</cx:pt>
          <cx:pt idx="150">7.5572923749667602</cx:pt>
          <cx:pt idx="151">7.6995287766098999</cx:pt>
          <cx:pt idx="152">7.8599853932412396</cx:pt>
          <cx:pt idx="153">7.8612461633893203</cx:pt>
          <cx:pt idx="154">7.8800970437078703</cx:pt>
          <cx:pt idx="155">8.0183201386512195</cx:pt>
          <cx:pt idx="156">8.0575155516049595</cx:pt>
          <cx:pt idx="157">8.2990246717548501</cx:pt>
          <cx:pt idx="158">9.3505192873988801</cx:pt>
          <cx:pt idx="159">9.5088726525319505</cx:pt>
          <cx:pt idx="160">9.6523002197649692</cx:pt>
          <cx:pt idx="161">9.8108789148854392</cx:pt>
          <cx:pt idx="162">10.1785646783226</cx:pt>
          <cx:pt idx="163">10.6246485610385</cx:pt>
          <cx:pt idx="164">10.9717245124858</cx:pt>
          <cx:pt idx="165">16.754131078826902</cx:pt>
          <cx:pt idx="166">17.1290354588829</cx:pt>
          <cx:pt idx="167">18.075228005863998</cx:pt>
          <cx:pt idx="168">19.588040206108499</cx:pt>
          <cx:pt idx="169">19.948357267116201</cx:pt>
        </cx:lvl>
      </cx:numDim>
    </cx:data>
  </cx:chartData>
  <cx:chart>
    <cx:plotArea>
      <cx:plotAreaRegion>
        <cx:series layoutId="clusteredColumn" uniqueId="{150E3591-B26B-4FB9-9436-607513480E08}">
          <cx:tx>
            <cx:txData>
              <cx:f>Feuil1!$B$1</cx:f>
              <cx:v>Série 1</cx:v>
            </cx:txData>
          </cx:tx>
          <cx:dataLabels pos="inEnd">
            <cx:numFmt formatCode="0" sourceLinked="0"/>
            <cx:visibility seriesName="0" categoryName="0" value="1"/>
            <cx:separator>, </cx:separator>
          </cx:dataLabels>
          <cx:dataId val="0"/>
          <cx:layoutPr>
            <cx:aggregation/>
          </cx:layoutPr>
        </cx:series>
      </cx:plotAreaRegion>
      <cx:axis id="0">
        <cx:catScaling gapWidth="0"/>
        <cx:title>
          <cx:tx>
            <cx:txData>
              <cx:v>Pourcentage d’inertie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fr-FR" sz="1330" b="0" i="0" u="none" strike="noStrike" kern="1200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Pourcentage d’inertie</a:t>
              </a:r>
            </a:p>
          </cx:txPr>
        </cx:title>
        <cx:majorTickMarks type="out"/>
        <cx:tickLabels/>
        <cx:numFmt formatCode="0" sourceLinked="0"/>
      </cx:axis>
      <cx:axis id="1">
        <cx:valScaling/>
        <cx:title>
          <cx:tx>
            <cx:txData>
              <cx:v>Nombre d’individus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fr-FR" sz="1330" b="0" i="0" u="none" strike="noStrike" kern="1200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rPr>
                <a:t>Nombre d’individus</a:t>
              </a:r>
            </a:p>
          </cx:txPr>
        </cx:title>
        <cx:majorGridlines/>
        <cx:majorTickMarks type="out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A5AD7-A44E-425F-9DB8-60044FB71A08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74D42ABF-E519-46E6-9ACC-2C74382385FC}">
      <dgm:prSet phldrT="[Texte]"/>
      <dgm:spPr/>
      <dgm:t>
        <a:bodyPr/>
        <a:lstStyle/>
        <a:p>
          <a:r>
            <a:rPr lang="fr-FR" b="1">
              <a:latin typeface="Montserrat"/>
            </a:rPr>
            <a:t>MARGIN UP – MARGIN UP</a:t>
          </a:r>
          <a:endParaRPr lang="fr-FR" b="1" dirty="0">
            <a:latin typeface="Montserrat"/>
          </a:endParaRPr>
        </a:p>
      </dgm:t>
    </dgm:pt>
    <dgm:pt modelId="{614F9607-869D-4455-8FAB-3B96E28AC3C8}" type="parTrans" cxnId="{635A5187-82CB-4192-B23B-BF5B90ADC8D2}">
      <dgm:prSet/>
      <dgm:spPr/>
      <dgm:t>
        <a:bodyPr/>
        <a:lstStyle/>
        <a:p>
          <a:endParaRPr lang="fr-FR"/>
        </a:p>
      </dgm:t>
    </dgm:pt>
    <dgm:pt modelId="{357C13ED-8D4F-495D-B470-03C36E52D441}" type="sibTrans" cxnId="{635A5187-82CB-4192-B23B-BF5B90ADC8D2}">
      <dgm:prSet/>
      <dgm:spPr/>
      <dgm:t>
        <a:bodyPr/>
        <a:lstStyle/>
        <a:p>
          <a:endParaRPr lang="fr-FR"/>
        </a:p>
      </dgm:t>
    </dgm:pt>
    <dgm:pt modelId="{61BE554A-1FDC-4E25-B826-6F73F5D8831B}">
      <dgm:prSet phldrT="[Texte]"/>
      <dgm:spPr/>
      <dgm:t>
        <a:bodyPr/>
        <a:lstStyle/>
        <a:p>
          <a:r>
            <a:rPr lang="fr-FR" b="1">
              <a:latin typeface="Montserrat"/>
            </a:rPr>
            <a:t>HEIGHT_RIGHT – DIAGONAL</a:t>
          </a:r>
          <a:endParaRPr lang="fr-FR" b="1" dirty="0">
            <a:latin typeface="Montserrat"/>
          </a:endParaRPr>
        </a:p>
      </dgm:t>
    </dgm:pt>
    <dgm:pt modelId="{BC3749CF-8138-4ABD-9EAA-66075F7B0102}" type="sibTrans" cxnId="{9DDF28F9-BF15-4FFE-8292-A88BED286F20}">
      <dgm:prSet/>
      <dgm:spPr/>
      <dgm:t>
        <a:bodyPr/>
        <a:lstStyle/>
        <a:p>
          <a:endParaRPr lang="fr-FR"/>
        </a:p>
      </dgm:t>
    </dgm:pt>
    <dgm:pt modelId="{7DD581BF-3B8A-49E4-A1E4-2523B5923745}" type="parTrans" cxnId="{9DDF28F9-BF15-4FFE-8292-A88BED286F20}">
      <dgm:prSet/>
      <dgm:spPr/>
      <dgm:t>
        <a:bodyPr/>
        <a:lstStyle/>
        <a:p>
          <a:endParaRPr lang="fr-FR"/>
        </a:p>
      </dgm:t>
    </dgm:pt>
    <dgm:pt modelId="{0E87D9D5-25E5-4314-AAD4-1FBC9DB34395}">
      <dgm:prSet phldrT="[Texte]"/>
      <dgm:spPr/>
      <dgm:t>
        <a:bodyPr/>
        <a:lstStyle/>
        <a:p>
          <a:r>
            <a:rPr lang="fr-FR" b="1" dirty="0">
              <a:latin typeface="Montserrat"/>
            </a:rPr>
            <a:t>DIAGONAL - DIAGONAL</a:t>
          </a:r>
        </a:p>
      </dgm:t>
    </dgm:pt>
    <dgm:pt modelId="{933F8077-E8BC-42E4-9555-3C243E3DBEA4}" type="sibTrans" cxnId="{14A61707-07BB-44C7-AC94-FC88D6F0175E}">
      <dgm:prSet/>
      <dgm:spPr/>
      <dgm:t>
        <a:bodyPr/>
        <a:lstStyle/>
        <a:p>
          <a:endParaRPr lang="fr-FR"/>
        </a:p>
      </dgm:t>
    </dgm:pt>
    <dgm:pt modelId="{5AA072C2-702D-4A60-A40A-C7E945CA4B69}" type="parTrans" cxnId="{14A61707-07BB-44C7-AC94-FC88D6F0175E}">
      <dgm:prSet/>
      <dgm:spPr/>
      <dgm:t>
        <a:bodyPr/>
        <a:lstStyle/>
        <a:p>
          <a:endParaRPr lang="fr-FR"/>
        </a:p>
      </dgm:t>
    </dgm:pt>
    <dgm:pt modelId="{A6230B65-59DC-4219-AAF5-AA7B16C7A8A1}">
      <dgm:prSet phldrT="[Texte]"/>
      <dgm:spPr/>
      <dgm:t>
        <a:bodyPr/>
        <a:lstStyle/>
        <a:p>
          <a:r>
            <a:rPr lang="fr-FR" b="1">
              <a:latin typeface="Montserrat"/>
            </a:rPr>
            <a:t>HEIGHT - HEIGHT</a:t>
          </a:r>
          <a:endParaRPr lang="fr-FR" b="1" dirty="0">
            <a:latin typeface="Montserrat"/>
          </a:endParaRPr>
        </a:p>
      </dgm:t>
    </dgm:pt>
    <dgm:pt modelId="{4A73A22A-27DD-4210-B7AC-330B4830BC0A}" type="parTrans" cxnId="{935084C6-688A-4740-9CBC-612D6F33687F}">
      <dgm:prSet/>
      <dgm:spPr/>
      <dgm:t>
        <a:bodyPr/>
        <a:lstStyle/>
        <a:p>
          <a:endParaRPr lang="fr-FR"/>
        </a:p>
      </dgm:t>
    </dgm:pt>
    <dgm:pt modelId="{D08E9F6E-C7A5-4E36-8A5B-5812FBD2A9DB}" type="sibTrans" cxnId="{935084C6-688A-4740-9CBC-612D6F33687F}">
      <dgm:prSet/>
      <dgm:spPr/>
      <dgm:t>
        <a:bodyPr/>
        <a:lstStyle/>
        <a:p>
          <a:endParaRPr lang="fr-FR"/>
        </a:p>
      </dgm:t>
    </dgm:pt>
    <dgm:pt modelId="{A61047B5-0A97-493F-BDC3-DDB51D2A6958}">
      <dgm:prSet phldrT="[Texte]"/>
      <dgm:spPr/>
      <dgm:t>
        <a:bodyPr/>
        <a:lstStyle/>
        <a:p>
          <a:r>
            <a:rPr lang="fr-FR" b="1">
              <a:latin typeface="Montserrat"/>
            </a:rPr>
            <a:t>HEIGHT_LEFT – MARGIN UP</a:t>
          </a:r>
          <a:endParaRPr lang="fr-FR" b="1" dirty="0">
            <a:latin typeface="Montserrat"/>
          </a:endParaRPr>
        </a:p>
      </dgm:t>
    </dgm:pt>
    <dgm:pt modelId="{A3DC9648-50D3-4B7E-B73B-23D391A43F31}" type="parTrans" cxnId="{E8065E78-526D-4F26-857B-18E4911C2A2B}">
      <dgm:prSet/>
      <dgm:spPr/>
      <dgm:t>
        <a:bodyPr/>
        <a:lstStyle/>
        <a:p>
          <a:endParaRPr lang="fr-FR"/>
        </a:p>
      </dgm:t>
    </dgm:pt>
    <dgm:pt modelId="{7C0D5FCE-C767-48A2-B0D8-168CB534CACB}" type="sibTrans" cxnId="{E8065E78-526D-4F26-857B-18E4911C2A2B}">
      <dgm:prSet/>
      <dgm:spPr/>
      <dgm:t>
        <a:bodyPr/>
        <a:lstStyle/>
        <a:p>
          <a:endParaRPr lang="fr-FR"/>
        </a:p>
      </dgm:t>
    </dgm:pt>
    <dgm:pt modelId="{FE6FC571-1D0C-4449-B089-BAF2FEECBD6A}" type="pres">
      <dgm:prSet presAssocID="{2F1A5AD7-A44E-425F-9DB8-60044FB71A08}" presName="diagram" presStyleCnt="0">
        <dgm:presLayoutVars>
          <dgm:dir/>
          <dgm:resizeHandles val="exact"/>
        </dgm:presLayoutVars>
      </dgm:prSet>
      <dgm:spPr/>
    </dgm:pt>
    <dgm:pt modelId="{DCCE8C7C-C857-4B40-84C3-14F13728E41A}" type="pres">
      <dgm:prSet presAssocID="{0E87D9D5-25E5-4314-AAD4-1FBC9DB34395}" presName="node" presStyleLbl="node1" presStyleIdx="0" presStyleCnt="5">
        <dgm:presLayoutVars>
          <dgm:bulletEnabled val="1"/>
        </dgm:presLayoutVars>
      </dgm:prSet>
      <dgm:spPr/>
    </dgm:pt>
    <dgm:pt modelId="{26727339-1BEE-4C09-AA0D-BE30B8BB4041}" type="pres">
      <dgm:prSet presAssocID="{933F8077-E8BC-42E4-9555-3C243E3DBEA4}" presName="sibTrans" presStyleCnt="0"/>
      <dgm:spPr/>
    </dgm:pt>
    <dgm:pt modelId="{53108BE2-B736-47A4-9585-DDDFFD7C8708}" type="pres">
      <dgm:prSet presAssocID="{61BE554A-1FDC-4E25-B826-6F73F5D8831B}" presName="node" presStyleLbl="node1" presStyleIdx="1" presStyleCnt="5">
        <dgm:presLayoutVars>
          <dgm:bulletEnabled val="1"/>
        </dgm:presLayoutVars>
      </dgm:prSet>
      <dgm:spPr/>
    </dgm:pt>
    <dgm:pt modelId="{B396A1D6-6A5E-49C1-B41D-829DED91B361}" type="pres">
      <dgm:prSet presAssocID="{BC3749CF-8138-4ABD-9EAA-66075F7B0102}" presName="sibTrans" presStyleCnt="0"/>
      <dgm:spPr/>
    </dgm:pt>
    <dgm:pt modelId="{2EE33BB8-F245-48A8-B1BC-23431C27C816}" type="pres">
      <dgm:prSet presAssocID="{A6230B65-59DC-4219-AAF5-AA7B16C7A8A1}" presName="node" presStyleLbl="node1" presStyleIdx="2" presStyleCnt="5">
        <dgm:presLayoutVars>
          <dgm:bulletEnabled val="1"/>
        </dgm:presLayoutVars>
      </dgm:prSet>
      <dgm:spPr/>
    </dgm:pt>
    <dgm:pt modelId="{8714EE52-7023-4A30-A321-56BD09C268A3}" type="pres">
      <dgm:prSet presAssocID="{D08E9F6E-C7A5-4E36-8A5B-5812FBD2A9DB}" presName="sibTrans" presStyleCnt="0"/>
      <dgm:spPr/>
    </dgm:pt>
    <dgm:pt modelId="{17EA513E-560D-451E-B78B-9DF4DC4B51D7}" type="pres">
      <dgm:prSet presAssocID="{A61047B5-0A97-493F-BDC3-DDB51D2A6958}" presName="node" presStyleLbl="node1" presStyleIdx="3" presStyleCnt="5">
        <dgm:presLayoutVars>
          <dgm:bulletEnabled val="1"/>
        </dgm:presLayoutVars>
      </dgm:prSet>
      <dgm:spPr/>
    </dgm:pt>
    <dgm:pt modelId="{A46D3E28-7F48-45DD-BC85-89EC581A5921}" type="pres">
      <dgm:prSet presAssocID="{7C0D5FCE-C767-48A2-B0D8-168CB534CACB}" presName="sibTrans" presStyleCnt="0"/>
      <dgm:spPr/>
    </dgm:pt>
    <dgm:pt modelId="{07D610D0-7C49-4416-9673-15804F4081DA}" type="pres">
      <dgm:prSet presAssocID="{74D42ABF-E519-46E6-9ACC-2C74382385FC}" presName="node" presStyleLbl="node1" presStyleIdx="4" presStyleCnt="5">
        <dgm:presLayoutVars>
          <dgm:bulletEnabled val="1"/>
        </dgm:presLayoutVars>
      </dgm:prSet>
      <dgm:spPr/>
    </dgm:pt>
  </dgm:ptLst>
  <dgm:cxnLst>
    <dgm:cxn modelId="{14A61707-07BB-44C7-AC94-FC88D6F0175E}" srcId="{2F1A5AD7-A44E-425F-9DB8-60044FB71A08}" destId="{0E87D9D5-25E5-4314-AAD4-1FBC9DB34395}" srcOrd="0" destOrd="0" parTransId="{5AA072C2-702D-4A60-A40A-C7E945CA4B69}" sibTransId="{933F8077-E8BC-42E4-9555-3C243E3DBEA4}"/>
    <dgm:cxn modelId="{611DCA37-D045-4E47-905D-39788FF78313}" type="presOf" srcId="{0E87D9D5-25E5-4314-AAD4-1FBC9DB34395}" destId="{DCCE8C7C-C857-4B40-84C3-14F13728E41A}" srcOrd="0" destOrd="0" presId="urn:microsoft.com/office/officeart/2005/8/layout/default"/>
    <dgm:cxn modelId="{17EB6B6B-AEBB-4E45-B6F8-5AA0C3A6B4BF}" type="presOf" srcId="{A61047B5-0A97-493F-BDC3-DDB51D2A6958}" destId="{17EA513E-560D-451E-B78B-9DF4DC4B51D7}" srcOrd="0" destOrd="0" presId="urn:microsoft.com/office/officeart/2005/8/layout/default"/>
    <dgm:cxn modelId="{4F876057-6C47-441F-A3C8-16B2023D1F76}" type="presOf" srcId="{2F1A5AD7-A44E-425F-9DB8-60044FB71A08}" destId="{FE6FC571-1D0C-4449-B089-BAF2FEECBD6A}" srcOrd="0" destOrd="0" presId="urn:microsoft.com/office/officeart/2005/8/layout/default"/>
    <dgm:cxn modelId="{E8065E78-526D-4F26-857B-18E4911C2A2B}" srcId="{2F1A5AD7-A44E-425F-9DB8-60044FB71A08}" destId="{A61047B5-0A97-493F-BDC3-DDB51D2A6958}" srcOrd="3" destOrd="0" parTransId="{A3DC9648-50D3-4B7E-B73B-23D391A43F31}" sibTransId="{7C0D5FCE-C767-48A2-B0D8-168CB534CACB}"/>
    <dgm:cxn modelId="{635A5187-82CB-4192-B23B-BF5B90ADC8D2}" srcId="{2F1A5AD7-A44E-425F-9DB8-60044FB71A08}" destId="{74D42ABF-E519-46E6-9ACC-2C74382385FC}" srcOrd="4" destOrd="0" parTransId="{614F9607-869D-4455-8FAB-3B96E28AC3C8}" sibTransId="{357C13ED-8D4F-495D-B470-03C36E52D441}"/>
    <dgm:cxn modelId="{935084C6-688A-4740-9CBC-612D6F33687F}" srcId="{2F1A5AD7-A44E-425F-9DB8-60044FB71A08}" destId="{A6230B65-59DC-4219-AAF5-AA7B16C7A8A1}" srcOrd="2" destOrd="0" parTransId="{4A73A22A-27DD-4210-B7AC-330B4830BC0A}" sibTransId="{D08E9F6E-C7A5-4E36-8A5B-5812FBD2A9DB}"/>
    <dgm:cxn modelId="{251DD8CF-5610-4559-93F6-9C4DB0FB1083}" type="presOf" srcId="{74D42ABF-E519-46E6-9ACC-2C74382385FC}" destId="{07D610D0-7C49-4416-9673-15804F4081DA}" srcOrd="0" destOrd="0" presId="urn:microsoft.com/office/officeart/2005/8/layout/default"/>
    <dgm:cxn modelId="{64C9FDD0-CB70-4C6B-BA27-4B8FF5820409}" type="presOf" srcId="{A6230B65-59DC-4219-AAF5-AA7B16C7A8A1}" destId="{2EE33BB8-F245-48A8-B1BC-23431C27C816}" srcOrd="0" destOrd="0" presId="urn:microsoft.com/office/officeart/2005/8/layout/default"/>
    <dgm:cxn modelId="{85D5E2EA-FC9B-4946-BD75-B56B26D31741}" type="presOf" srcId="{61BE554A-1FDC-4E25-B826-6F73F5D8831B}" destId="{53108BE2-B736-47A4-9585-DDDFFD7C8708}" srcOrd="0" destOrd="0" presId="urn:microsoft.com/office/officeart/2005/8/layout/default"/>
    <dgm:cxn modelId="{9DDF28F9-BF15-4FFE-8292-A88BED286F20}" srcId="{2F1A5AD7-A44E-425F-9DB8-60044FB71A08}" destId="{61BE554A-1FDC-4E25-B826-6F73F5D8831B}" srcOrd="1" destOrd="0" parTransId="{7DD581BF-3B8A-49E4-A1E4-2523B5923745}" sibTransId="{BC3749CF-8138-4ABD-9EAA-66075F7B0102}"/>
    <dgm:cxn modelId="{987FE26A-E49C-457A-B324-8E8F868C0C52}" type="presParOf" srcId="{FE6FC571-1D0C-4449-B089-BAF2FEECBD6A}" destId="{DCCE8C7C-C857-4B40-84C3-14F13728E41A}" srcOrd="0" destOrd="0" presId="urn:microsoft.com/office/officeart/2005/8/layout/default"/>
    <dgm:cxn modelId="{40E84603-0E92-4AB8-BB78-444F5E5E9B38}" type="presParOf" srcId="{FE6FC571-1D0C-4449-B089-BAF2FEECBD6A}" destId="{26727339-1BEE-4C09-AA0D-BE30B8BB4041}" srcOrd="1" destOrd="0" presId="urn:microsoft.com/office/officeart/2005/8/layout/default"/>
    <dgm:cxn modelId="{DB7EF4A4-23AD-4CC3-B689-21C448F21058}" type="presParOf" srcId="{FE6FC571-1D0C-4449-B089-BAF2FEECBD6A}" destId="{53108BE2-B736-47A4-9585-DDDFFD7C8708}" srcOrd="2" destOrd="0" presId="urn:microsoft.com/office/officeart/2005/8/layout/default"/>
    <dgm:cxn modelId="{2F5D0E34-8F61-4878-ACF4-416CA47AC79D}" type="presParOf" srcId="{FE6FC571-1D0C-4449-B089-BAF2FEECBD6A}" destId="{B396A1D6-6A5E-49C1-B41D-829DED91B361}" srcOrd="3" destOrd="0" presId="urn:microsoft.com/office/officeart/2005/8/layout/default"/>
    <dgm:cxn modelId="{83E33598-6EC2-449B-8DF6-B676A805CAE6}" type="presParOf" srcId="{FE6FC571-1D0C-4449-B089-BAF2FEECBD6A}" destId="{2EE33BB8-F245-48A8-B1BC-23431C27C816}" srcOrd="4" destOrd="0" presId="urn:microsoft.com/office/officeart/2005/8/layout/default"/>
    <dgm:cxn modelId="{8B63D67C-334A-4077-BF5B-65099B8B7B94}" type="presParOf" srcId="{FE6FC571-1D0C-4449-B089-BAF2FEECBD6A}" destId="{8714EE52-7023-4A30-A321-56BD09C268A3}" srcOrd="5" destOrd="0" presId="urn:microsoft.com/office/officeart/2005/8/layout/default"/>
    <dgm:cxn modelId="{9283F9D0-E1EC-46CA-9303-9F1FC0DC971E}" type="presParOf" srcId="{FE6FC571-1D0C-4449-B089-BAF2FEECBD6A}" destId="{17EA513E-560D-451E-B78B-9DF4DC4B51D7}" srcOrd="6" destOrd="0" presId="urn:microsoft.com/office/officeart/2005/8/layout/default"/>
    <dgm:cxn modelId="{CF7CFBC8-D808-4082-AEC7-60F2DA1022C7}" type="presParOf" srcId="{FE6FC571-1D0C-4449-B089-BAF2FEECBD6A}" destId="{A46D3E28-7F48-45DD-BC85-89EC581A5921}" srcOrd="7" destOrd="0" presId="urn:microsoft.com/office/officeart/2005/8/layout/default"/>
    <dgm:cxn modelId="{D6D3BB99-1D5C-4DCC-84F9-D6FE5B8DAB2D}" type="presParOf" srcId="{FE6FC571-1D0C-4449-B089-BAF2FEECBD6A}" destId="{07D610D0-7C49-4416-9673-15804F4081D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72601-C5C7-4814-BA47-A5696D26AF2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4D18E35-13C9-4441-8D2A-EA84C9CE5E0B}">
      <dgm:prSet phldrT="[Texte]" custT="1"/>
      <dgm:spPr>
        <a:solidFill>
          <a:schemeClr val="bg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>
            <a:buClr>
              <a:schemeClr val="accent6">
                <a:lumMod val="50000"/>
                <a:lumOff val="50000"/>
              </a:schemeClr>
            </a:buClr>
            <a:buFont typeface="+mj-lt"/>
            <a:buAutoNum type="arabicPeriod"/>
          </a:pPr>
          <a:r>
            <a:rPr lang="fr-FR" sz="1600" b="1" dirty="0">
              <a:solidFill>
                <a:schemeClr val="accent4">
                  <a:lumMod val="50000"/>
                </a:schemeClr>
              </a:solidFill>
              <a:latin typeface="Montserrat"/>
            </a:rPr>
            <a:t>HEIGHT - HEIGHT</a:t>
          </a:r>
          <a:endParaRPr lang="fr-FR" sz="1600" b="1" dirty="0">
            <a:solidFill>
              <a:schemeClr val="accent4">
                <a:lumMod val="50000"/>
              </a:schemeClr>
            </a:solidFill>
          </a:endParaRPr>
        </a:p>
      </dgm:t>
    </dgm:pt>
    <dgm:pt modelId="{23336F24-C21C-4C36-B900-74BD4DB872AB}" type="parTrans" cxnId="{E7CB63FE-D240-4BA8-ACDF-2B6F59E8CC8D}">
      <dgm:prSet/>
      <dgm:spPr/>
      <dgm:t>
        <a:bodyPr/>
        <a:lstStyle/>
        <a:p>
          <a:endParaRPr lang="fr-FR"/>
        </a:p>
      </dgm:t>
    </dgm:pt>
    <dgm:pt modelId="{ED341B16-309A-43DF-B47E-88B4D040385C}" type="sibTrans" cxnId="{E7CB63FE-D240-4BA8-ACDF-2B6F59E8CC8D}">
      <dgm:prSet/>
      <dgm:spPr/>
      <dgm:t>
        <a:bodyPr/>
        <a:lstStyle/>
        <a:p>
          <a:endParaRPr lang="fr-FR"/>
        </a:p>
      </dgm:t>
    </dgm:pt>
    <dgm:pt modelId="{5E7854A3-225F-4A62-AF46-4E519273EB3C}">
      <dgm:prSet phldrT="[Texte]" custT="1"/>
      <dgm:spPr>
        <a:solidFill>
          <a:schemeClr val="bg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>
            <a:buClr>
              <a:schemeClr val="accent6">
                <a:lumMod val="50000"/>
                <a:lumOff val="50000"/>
              </a:schemeClr>
            </a:buClr>
            <a:buFont typeface="+mj-lt"/>
            <a:buAutoNum type="arabicPeriod"/>
          </a:pPr>
          <a:r>
            <a:rPr lang="fr-FR" sz="1600" b="1" dirty="0">
              <a:solidFill>
                <a:schemeClr val="accent4">
                  <a:lumMod val="50000"/>
                </a:schemeClr>
              </a:solidFill>
              <a:latin typeface="Montserrat"/>
            </a:rPr>
            <a:t>MARGIN LOW - HEIGHT</a:t>
          </a:r>
          <a:endParaRPr lang="fr-FR" sz="1600" b="1" dirty="0">
            <a:solidFill>
              <a:schemeClr val="accent4">
                <a:lumMod val="50000"/>
              </a:schemeClr>
            </a:solidFill>
          </a:endParaRPr>
        </a:p>
      </dgm:t>
    </dgm:pt>
    <dgm:pt modelId="{68BF3E1E-7B04-4979-BD73-D9653F90DFD7}" type="parTrans" cxnId="{26207491-4BBE-4370-8305-6DEFDDA64116}">
      <dgm:prSet/>
      <dgm:spPr/>
      <dgm:t>
        <a:bodyPr/>
        <a:lstStyle/>
        <a:p>
          <a:endParaRPr lang="fr-FR"/>
        </a:p>
      </dgm:t>
    </dgm:pt>
    <dgm:pt modelId="{F532052F-B1E0-4AD8-BFA6-E899528E4D9E}" type="sibTrans" cxnId="{26207491-4BBE-4370-8305-6DEFDDA64116}">
      <dgm:prSet/>
      <dgm:spPr/>
      <dgm:t>
        <a:bodyPr/>
        <a:lstStyle/>
        <a:p>
          <a:endParaRPr lang="fr-FR"/>
        </a:p>
      </dgm:t>
    </dgm:pt>
    <dgm:pt modelId="{B18C13B0-2395-457D-8C75-01F2E63EBE4B}">
      <dgm:prSet phldrT="[Texte]" custT="1"/>
      <dgm:spPr>
        <a:solidFill>
          <a:schemeClr val="bg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>
            <a:buClr>
              <a:schemeClr val="accent6">
                <a:lumMod val="50000"/>
                <a:lumOff val="50000"/>
              </a:schemeClr>
            </a:buClr>
            <a:buFont typeface="+mj-lt"/>
            <a:buAutoNum type="arabicPeriod"/>
          </a:pPr>
          <a:r>
            <a:rPr lang="fr-FR" sz="1600" b="1" dirty="0">
              <a:solidFill>
                <a:schemeClr val="accent4">
                  <a:lumMod val="50000"/>
                </a:schemeClr>
              </a:solidFill>
              <a:latin typeface="Montserrat"/>
            </a:rPr>
            <a:t>MARGIN UP - HEIGHT</a:t>
          </a:r>
          <a:endParaRPr lang="fr-FR" sz="1600" b="1" dirty="0">
            <a:solidFill>
              <a:schemeClr val="accent4">
                <a:lumMod val="50000"/>
              </a:schemeClr>
            </a:solidFill>
          </a:endParaRPr>
        </a:p>
      </dgm:t>
    </dgm:pt>
    <dgm:pt modelId="{8DEFD616-4A77-4E4D-8D88-695B98BAB262}" type="parTrans" cxnId="{FBE6BF58-22EA-48AE-8033-B607DF32C1A3}">
      <dgm:prSet/>
      <dgm:spPr/>
      <dgm:t>
        <a:bodyPr/>
        <a:lstStyle/>
        <a:p>
          <a:endParaRPr lang="fr-FR"/>
        </a:p>
      </dgm:t>
    </dgm:pt>
    <dgm:pt modelId="{06B55663-CB8D-4910-ABDC-190B00C0D7CF}" type="sibTrans" cxnId="{FBE6BF58-22EA-48AE-8033-B607DF32C1A3}">
      <dgm:prSet/>
      <dgm:spPr/>
      <dgm:t>
        <a:bodyPr/>
        <a:lstStyle/>
        <a:p>
          <a:endParaRPr lang="fr-FR"/>
        </a:p>
      </dgm:t>
    </dgm:pt>
    <dgm:pt modelId="{1BC3DDD4-27B8-4722-8173-F898520BCE77}" type="pres">
      <dgm:prSet presAssocID="{A2C72601-C5C7-4814-BA47-A5696D26AF2E}" presName="compositeShape" presStyleCnt="0">
        <dgm:presLayoutVars>
          <dgm:dir/>
          <dgm:resizeHandles/>
        </dgm:presLayoutVars>
      </dgm:prSet>
      <dgm:spPr/>
    </dgm:pt>
    <dgm:pt modelId="{187EE799-8F6E-46A0-BD49-051BAB62125B}" type="pres">
      <dgm:prSet presAssocID="{A2C72601-C5C7-4814-BA47-A5696D26AF2E}" presName="pyramid" presStyleLbl="node1" presStyleIdx="0" presStyleCnt="1" custLinFactNeighborY="1096"/>
      <dgm:spPr>
        <a:ln>
          <a:noFill/>
        </a:ln>
      </dgm:spPr>
    </dgm:pt>
    <dgm:pt modelId="{85F933D3-BA36-4C91-8252-F68E676D7FDB}" type="pres">
      <dgm:prSet presAssocID="{A2C72601-C5C7-4814-BA47-A5696D26AF2E}" presName="theList" presStyleCnt="0"/>
      <dgm:spPr/>
    </dgm:pt>
    <dgm:pt modelId="{E01C9D76-A7F2-441D-ABB9-F4E0608DA29E}" type="pres">
      <dgm:prSet presAssocID="{84D18E35-13C9-4441-8D2A-EA84C9CE5E0B}" presName="aNode" presStyleLbl="fgAcc1" presStyleIdx="0" presStyleCnt="3">
        <dgm:presLayoutVars>
          <dgm:bulletEnabled val="1"/>
        </dgm:presLayoutVars>
      </dgm:prSet>
      <dgm:spPr/>
    </dgm:pt>
    <dgm:pt modelId="{03466628-EEE9-4FBE-9E5A-7B4530066C55}" type="pres">
      <dgm:prSet presAssocID="{84D18E35-13C9-4441-8D2A-EA84C9CE5E0B}" presName="aSpace" presStyleCnt="0"/>
      <dgm:spPr/>
    </dgm:pt>
    <dgm:pt modelId="{870CFF5D-827E-43CF-A9F4-57AD60065EC4}" type="pres">
      <dgm:prSet presAssocID="{5E7854A3-225F-4A62-AF46-4E519273EB3C}" presName="aNode" presStyleLbl="fgAcc1" presStyleIdx="1" presStyleCnt="3">
        <dgm:presLayoutVars>
          <dgm:bulletEnabled val="1"/>
        </dgm:presLayoutVars>
      </dgm:prSet>
      <dgm:spPr/>
    </dgm:pt>
    <dgm:pt modelId="{13F36063-42D2-498E-B515-13DD9CFB7DF9}" type="pres">
      <dgm:prSet presAssocID="{5E7854A3-225F-4A62-AF46-4E519273EB3C}" presName="aSpace" presStyleCnt="0"/>
      <dgm:spPr/>
    </dgm:pt>
    <dgm:pt modelId="{4E7DC21A-F5E2-4DAC-AB51-89186AB957C8}" type="pres">
      <dgm:prSet presAssocID="{B18C13B0-2395-457D-8C75-01F2E63EBE4B}" presName="aNode" presStyleLbl="fgAcc1" presStyleIdx="2" presStyleCnt="3">
        <dgm:presLayoutVars>
          <dgm:bulletEnabled val="1"/>
        </dgm:presLayoutVars>
      </dgm:prSet>
      <dgm:spPr/>
    </dgm:pt>
    <dgm:pt modelId="{F1BBA07A-6C23-43BA-9438-D949A89EDA3F}" type="pres">
      <dgm:prSet presAssocID="{B18C13B0-2395-457D-8C75-01F2E63EBE4B}" presName="aSpace" presStyleCnt="0"/>
      <dgm:spPr/>
    </dgm:pt>
  </dgm:ptLst>
  <dgm:cxnLst>
    <dgm:cxn modelId="{2C7D8107-0217-4DFC-87FF-525A2505728D}" type="presOf" srcId="{B18C13B0-2395-457D-8C75-01F2E63EBE4B}" destId="{4E7DC21A-F5E2-4DAC-AB51-89186AB957C8}" srcOrd="0" destOrd="0" presId="urn:microsoft.com/office/officeart/2005/8/layout/pyramid2"/>
    <dgm:cxn modelId="{C0B5C16C-2FA8-4C1C-B7D1-A6C17B68FFCE}" type="presOf" srcId="{5E7854A3-225F-4A62-AF46-4E519273EB3C}" destId="{870CFF5D-827E-43CF-A9F4-57AD60065EC4}" srcOrd="0" destOrd="0" presId="urn:microsoft.com/office/officeart/2005/8/layout/pyramid2"/>
    <dgm:cxn modelId="{D146FD6E-DA06-453A-B33C-78E59DDF943A}" type="presOf" srcId="{84D18E35-13C9-4441-8D2A-EA84C9CE5E0B}" destId="{E01C9D76-A7F2-441D-ABB9-F4E0608DA29E}" srcOrd="0" destOrd="0" presId="urn:microsoft.com/office/officeart/2005/8/layout/pyramid2"/>
    <dgm:cxn modelId="{FBE6BF58-22EA-48AE-8033-B607DF32C1A3}" srcId="{A2C72601-C5C7-4814-BA47-A5696D26AF2E}" destId="{B18C13B0-2395-457D-8C75-01F2E63EBE4B}" srcOrd="2" destOrd="0" parTransId="{8DEFD616-4A77-4E4D-8D88-695B98BAB262}" sibTransId="{06B55663-CB8D-4910-ABDC-190B00C0D7CF}"/>
    <dgm:cxn modelId="{26207491-4BBE-4370-8305-6DEFDDA64116}" srcId="{A2C72601-C5C7-4814-BA47-A5696D26AF2E}" destId="{5E7854A3-225F-4A62-AF46-4E519273EB3C}" srcOrd="1" destOrd="0" parTransId="{68BF3E1E-7B04-4979-BD73-D9653F90DFD7}" sibTransId="{F532052F-B1E0-4AD8-BFA6-E899528E4D9E}"/>
    <dgm:cxn modelId="{65F631B7-ECEB-45F3-BE08-A7207B82AFAC}" type="presOf" srcId="{A2C72601-C5C7-4814-BA47-A5696D26AF2E}" destId="{1BC3DDD4-27B8-4722-8173-F898520BCE77}" srcOrd="0" destOrd="0" presId="urn:microsoft.com/office/officeart/2005/8/layout/pyramid2"/>
    <dgm:cxn modelId="{E7CB63FE-D240-4BA8-ACDF-2B6F59E8CC8D}" srcId="{A2C72601-C5C7-4814-BA47-A5696D26AF2E}" destId="{84D18E35-13C9-4441-8D2A-EA84C9CE5E0B}" srcOrd="0" destOrd="0" parTransId="{23336F24-C21C-4C36-B900-74BD4DB872AB}" sibTransId="{ED341B16-309A-43DF-B47E-88B4D040385C}"/>
    <dgm:cxn modelId="{C53DF92F-A491-4D29-ACB9-E6937C29F10B}" type="presParOf" srcId="{1BC3DDD4-27B8-4722-8173-F898520BCE77}" destId="{187EE799-8F6E-46A0-BD49-051BAB62125B}" srcOrd="0" destOrd="0" presId="urn:microsoft.com/office/officeart/2005/8/layout/pyramid2"/>
    <dgm:cxn modelId="{FFBCD5D5-7E9E-4C24-A2F3-69048BB3DFF4}" type="presParOf" srcId="{1BC3DDD4-27B8-4722-8173-F898520BCE77}" destId="{85F933D3-BA36-4C91-8252-F68E676D7FDB}" srcOrd="1" destOrd="0" presId="urn:microsoft.com/office/officeart/2005/8/layout/pyramid2"/>
    <dgm:cxn modelId="{B6E6C907-E11A-425D-A001-216498E8EA30}" type="presParOf" srcId="{85F933D3-BA36-4C91-8252-F68E676D7FDB}" destId="{E01C9D76-A7F2-441D-ABB9-F4E0608DA29E}" srcOrd="0" destOrd="0" presId="urn:microsoft.com/office/officeart/2005/8/layout/pyramid2"/>
    <dgm:cxn modelId="{88E9EF67-3A96-4CA2-9B42-FDE3F96A6BFC}" type="presParOf" srcId="{85F933D3-BA36-4C91-8252-F68E676D7FDB}" destId="{03466628-EEE9-4FBE-9E5A-7B4530066C55}" srcOrd="1" destOrd="0" presId="urn:microsoft.com/office/officeart/2005/8/layout/pyramid2"/>
    <dgm:cxn modelId="{9EBC1B78-3C9F-46C0-B411-7DE94971ED5A}" type="presParOf" srcId="{85F933D3-BA36-4C91-8252-F68E676D7FDB}" destId="{870CFF5D-827E-43CF-A9F4-57AD60065EC4}" srcOrd="2" destOrd="0" presId="urn:microsoft.com/office/officeart/2005/8/layout/pyramid2"/>
    <dgm:cxn modelId="{E6977CD1-4F69-4248-98CD-62180C09E959}" type="presParOf" srcId="{85F933D3-BA36-4C91-8252-F68E676D7FDB}" destId="{13F36063-42D2-498E-B515-13DD9CFB7DF9}" srcOrd="3" destOrd="0" presId="urn:microsoft.com/office/officeart/2005/8/layout/pyramid2"/>
    <dgm:cxn modelId="{667713DB-E590-463B-9B2B-01AB1524842C}" type="presParOf" srcId="{85F933D3-BA36-4C91-8252-F68E676D7FDB}" destId="{4E7DC21A-F5E2-4DAC-AB51-89186AB957C8}" srcOrd="4" destOrd="0" presId="urn:microsoft.com/office/officeart/2005/8/layout/pyramid2"/>
    <dgm:cxn modelId="{DDC082EA-6CF5-4CE9-899E-BFB6AD0E38AE}" type="presParOf" srcId="{85F933D3-BA36-4C91-8252-F68E676D7FDB}" destId="{F1BBA07A-6C23-43BA-9438-D949A89EDA3F}" srcOrd="5" destOrd="0" presId="urn:microsoft.com/office/officeart/2005/8/layout/pyramid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E8C7C-C857-4B40-84C3-14F13728E41A}">
      <dsp:nvSpPr>
        <dsp:cNvPr id="0" name=""/>
        <dsp:cNvSpPr/>
      </dsp:nvSpPr>
      <dsp:spPr>
        <a:xfrm>
          <a:off x="557468" y="484"/>
          <a:ext cx="1439190" cy="863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Montserrat"/>
            </a:rPr>
            <a:t>DIAGONAL - DIAGONAL</a:t>
          </a:r>
        </a:p>
      </dsp:txBody>
      <dsp:txXfrm>
        <a:off x="557468" y="484"/>
        <a:ext cx="1439190" cy="863514"/>
      </dsp:txXfrm>
    </dsp:sp>
    <dsp:sp modelId="{53108BE2-B736-47A4-9585-DDDFFD7C8708}">
      <dsp:nvSpPr>
        <dsp:cNvPr id="0" name=""/>
        <dsp:cNvSpPr/>
      </dsp:nvSpPr>
      <dsp:spPr>
        <a:xfrm>
          <a:off x="557468" y="1007917"/>
          <a:ext cx="1439190" cy="863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>
              <a:latin typeface="Montserrat"/>
            </a:rPr>
            <a:t>HEIGHT_RIGHT – DIAGONAL</a:t>
          </a:r>
          <a:endParaRPr lang="fr-FR" sz="1600" b="1" kern="1200" dirty="0">
            <a:latin typeface="Montserrat"/>
          </a:endParaRPr>
        </a:p>
      </dsp:txBody>
      <dsp:txXfrm>
        <a:off x="557468" y="1007917"/>
        <a:ext cx="1439190" cy="863514"/>
      </dsp:txXfrm>
    </dsp:sp>
    <dsp:sp modelId="{2EE33BB8-F245-48A8-B1BC-23431C27C816}">
      <dsp:nvSpPr>
        <dsp:cNvPr id="0" name=""/>
        <dsp:cNvSpPr/>
      </dsp:nvSpPr>
      <dsp:spPr>
        <a:xfrm>
          <a:off x="557468" y="2015351"/>
          <a:ext cx="1439190" cy="863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>
              <a:latin typeface="Montserrat"/>
            </a:rPr>
            <a:t>HEIGHT - HEIGHT</a:t>
          </a:r>
          <a:endParaRPr lang="fr-FR" sz="1600" b="1" kern="1200" dirty="0">
            <a:latin typeface="Montserrat"/>
          </a:endParaRPr>
        </a:p>
      </dsp:txBody>
      <dsp:txXfrm>
        <a:off x="557468" y="2015351"/>
        <a:ext cx="1439190" cy="863514"/>
      </dsp:txXfrm>
    </dsp:sp>
    <dsp:sp modelId="{17EA513E-560D-451E-B78B-9DF4DC4B51D7}">
      <dsp:nvSpPr>
        <dsp:cNvPr id="0" name=""/>
        <dsp:cNvSpPr/>
      </dsp:nvSpPr>
      <dsp:spPr>
        <a:xfrm>
          <a:off x="557468" y="3022784"/>
          <a:ext cx="1439190" cy="863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>
              <a:latin typeface="Montserrat"/>
            </a:rPr>
            <a:t>HEIGHT_LEFT – MARGIN UP</a:t>
          </a:r>
          <a:endParaRPr lang="fr-FR" sz="1600" b="1" kern="1200" dirty="0">
            <a:latin typeface="Montserrat"/>
          </a:endParaRPr>
        </a:p>
      </dsp:txBody>
      <dsp:txXfrm>
        <a:off x="557468" y="3022784"/>
        <a:ext cx="1439190" cy="863514"/>
      </dsp:txXfrm>
    </dsp:sp>
    <dsp:sp modelId="{07D610D0-7C49-4416-9673-15804F4081DA}">
      <dsp:nvSpPr>
        <dsp:cNvPr id="0" name=""/>
        <dsp:cNvSpPr/>
      </dsp:nvSpPr>
      <dsp:spPr>
        <a:xfrm>
          <a:off x="557468" y="4030218"/>
          <a:ext cx="1439190" cy="863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>
              <a:latin typeface="Montserrat"/>
            </a:rPr>
            <a:t>MARGIN UP – MARGIN UP</a:t>
          </a:r>
          <a:endParaRPr lang="fr-FR" sz="1600" b="1" kern="1200" dirty="0">
            <a:latin typeface="Montserrat"/>
          </a:endParaRPr>
        </a:p>
      </dsp:txBody>
      <dsp:txXfrm>
        <a:off x="557468" y="4030218"/>
        <a:ext cx="1439190" cy="863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E799-8F6E-46A0-BD49-051BAB62125B}">
      <dsp:nvSpPr>
        <dsp:cNvPr id="0" name=""/>
        <dsp:cNvSpPr/>
      </dsp:nvSpPr>
      <dsp:spPr>
        <a:xfrm>
          <a:off x="0" y="0"/>
          <a:ext cx="3957980" cy="398051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C9D76-A7F2-441D-ABB9-F4E0608DA29E}">
      <dsp:nvSpPr>
        <dsp:cNvPr id="0" name=""/>
        <dsp:cNvSpPr/>
      </dsp:nvSpPr>
      <dsp:spPr>
        <a:xfrm>
          <a:off x="1978990" y="400189"/>
          <a:ext cx="2572687" cy="942262"/>
        </a:xfrm>
        <a:prstGeom prst="roundRect">
          <a:avLst/>
        </a:prstGeom>
        <a:solidFill>
          <a:schemeClr val="bg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6">
                <a:lumMod val="50000"/>
                <a:lumOff val="50000"/>
              </a:schemeClr>
            </a:buClr>
            <a:buFont typeface="+mj-lt"/>
            <a:buNone/>
          </a:pPr>
          <a:r>
            <a:rPr lang="fr-FR" sz="1600" b="1" kern="1200" dirty="0">
              <a:solidFill>
                <a:schemeClr val="accent4">
                  <a:lumMod val="50000"/>
                </a:schemeClr>
              </a:solidFill>
              <a:latin typeface="Montserrat"/>
            </a:rPr>
            <a:t>HEIGHT - HEIGHT</a:t>
          </a:r>
          <a:endParaRPr lang="fr-FR" sz="16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024987" y="446186"/>
        <a:ext cx="2480693" cy="850268"/>
      </dsp:txXfrm>
    </dsp:sp>
    <dsp:sp modelId="{870CFF5D-827E-43CF-A9F4-57AD60065EC4}">
      <dsp:nvSpPr>
        <dsp:cNvPr id="0" name=""/>
        <dsp:cNvSpPr/>
      </dsp:nvSpPr>
      <dsp:spPr>
        <a:xfrm>
          <a:off x="1978990" y="1460234"/>
          <a:ext cx="2572687" cy="942262"/>
        </a:xfrm>
        <a:prstGeom prst="roundRect">
          <a:avLst/>
        </a:prstGeom>
        <a:solidFill>
          <a:schemeClr val="bg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6">
                <a:lumMod val="50000"/>
                <a:lumOff val="50000"/>
              </a:schemeClr>
            </a:buClr>
            <a:buFont typeface="+mj-lt"/>
            <a:buNone/>
          </a:pPr>
          <a:r>
            <a:rPr lang="fr-FR" sz="1600" b="1" kern="1200" dirty="0">
              <a:solidFill>
                <a:schemeClr val="accent4">
                  <a:lumMod val="50000"/>
                </a:schemeClr>
              </a:solidFill>
              <a:latin typeface="Montserrat"/>
            </a:rPr>
            <a:t>MARGIN LOW - HEIGHT</a:t>
          </a:r>
          <a:endParaRPr lang="fr-FR" sz="16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024987" y="1506231"/>
        <a:ext cx="2480693" cy="850268"/>
      </dsp:txXfrm>
    </dsp:sp>
    <dsp:sp modelId="{4E7DC21A-F5E2-4DAC-AB51-89186AB957C8}">
      <dsp:nvSpPr>
        <dsp:cNvPr id="0" name=""/>
        <dsp:cNvSpPr/>
      </dsp:nvSpPr>
      <dsp:spPr>
        <a:xfrm>
          <a:off x="1978990" y="2520278"/>
          <a:ext cx="2572687" cy="942262"/>
        </a:xfrm>
        <a:prstGeom prst="roundRect">
          <a:avLst/>
        </a:prstGeom>
        <a:solidFill>
          <a:schemeClr val="bg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6">
                <a:lumMod val="50000"/>
                <a:lumOff val="50000"/>
              </a:schemeClr>
            </a:buClr>
            <a:buFont typeface="+mj-lt"/>
            <a:buNone/>
          </a:pPr>
          <a:r>
            <a:rPr lang="fr-FR" sz="1600" b="1" kern="1200" dirty="0">
              <a:solidFill>
                <a:schemeClr val="accent4">
                  <a:lumMod val="50000"/>
                </a:schemeClr>
              </a:solidFill>
              <a:latin typeface="Montserrat"/>
            </a:rPr>
            <a:t>MARGIN UP - HEIGHT</a:t>
          </a:r>
          <a:endParaRPr lang="fr-FR" sz="16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024987" y="2566275"/>
        <a:ext cx="2480693" cy="850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A41C-4CF4-4EBB-B604-0D0F33EC61C8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E5857-25F6-4842-AEAA-2F0DE4EE8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2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E5857-25F6-4842-AEAA-2F0DE4EE8E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95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867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01CA8170-457C-40CA-9B61-5E47C4087C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04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3000900" y="1335133"/>
            <a:ext cx="8254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30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810600" y="3860067"/>
            <a:ext cx="8254800" cy="9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algn="ctr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EB01D06-6BE1-469D-8CEB-04AE22DE500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1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920595" y="7737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920595" y="20619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920595" y="33599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9082077" y="28717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9082077" y="42369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9082077" y="55866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09ABB68-6DE0-4B37-81BD-1C9CB335A2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57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2EB1248-1323-4964-A004-508F766D2C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2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8A882A3-016C-47C8-9B16-B49C5DCFF6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B446A4BD-C66C-492D-B6A8-4BBDF7D76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53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11FA5D71-4CC0-4DEC-B80B-BFE2D59C28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61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B7F0D541-C3BE-42CA-9C05-4CFBC36424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36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963167" y="1930400"/>
            <a:ext cx="4785600" cy="4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6443200" y="1930400"/>
            <a:ext cx="4785600" cy="4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965200" y="1270000"/>
            <a:ext cx="102656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1CAC868-4776-451A-931D-130A81729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4ADAE2C-B061-457B-9992-AF9FC5BA28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5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E0090DFC-7756-4FFD-BE06-2A32FB83EB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0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FB0C41D-468A-4606-AB6E-D2ADC93AE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2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53C5CDC7-52D9-4745-A480-33B7BF7F68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3DEE9D7D-8BFE-4CBC-8691-28315FF82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97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DAA8776-1D93-4B03-A810-91CA79F7B3C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2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C2F52CF-9AF8-4FC3-9CC6-41BCE9FCDE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0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E580024B-5EC2-4682-A8A7-030376395E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5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D919BE3B-3F9C-48D5-AC33-11A51CBE66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fr-FR" dirty="0"/>
              <a:t>Modifiez le style des sous-titres du masque</a:t>
            </a:r>
            <a:endParaRPr dirty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98500E49-5B5C-4D62-96FC-21827B50D0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3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39BA0AF2-1E81-486E-B3DC-C920AD0C85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0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  <a:alpha val="62000"/>
                <a:lumMod val="97000"/>
                <a:lumOff val="3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867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01CA8170-457C-40CA-9B61-5E47C4087C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03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160867" y="1525600"/>
            <a:ext cx="9225600" cy="4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C4D3FF40-AF83-4649-B268-EAB686575D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4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867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01CA8170-457C-40CA-9B61-5E47C4087C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3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78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9F0D5F9-0209-41D1-BDC6-FCA95337B4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56754 w 12192000"/>
              <a:gd name="connsiteY0" fmla="*/ 235131 h 6858000"/>
              <a:gd name="connsiteX1" fmla="*/ 156754 w 12192000"/>
              <a:gd name="connsiteY1" fmla="*/ 6627223 h 6858000"/>
              <a:gd name="connsiteX2" fmla="*/ 12000411 w 12192000"/>
              <a:gd name="connsiteY2" fmla="*/ 6627223 h 6858000"/>
              <a:gd name="connsiteX3" fmla="*/ 12000411 w 12192000"/>
              <a:gd name="connsiteY3" fmla="*/ 23513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56754" y="235131"/>
                </a:moveTo>
                <a:lnTo>
                  <a:pt x="156754" y="6627223"/>
                </a:lnTo>
                <a:lnTo>
                  <a:pt x="12000411" y="6627223"/>
                </a:lnTo>
                <a:lnTo>
                  <a:pt x="12000411" y="23513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1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8665333" y="32228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7FE394F-D409-45BD-BCBD-156577DAC0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56754 w 12192000"/>
              <a:gd name="connsiteY0" fmla="*/ 235131 h 6858000"/>
              <a:gd name="connsiteX1" fmla="*/ 156754 w 12192000"/>
              <a:gd name="connsiteY1" fmla="*/ 6627223 h 6858000"/>
              <a:gd name="connsiteX2" fmla="*/ 12000411 w 12192000"/>
              <a:gd name="connsiteY2" fmla="*/ 6627223 h 6858000"/>
              <a:gd name="connsiteX3" fmla="*/ 12000411 w 12192000"/>
              <a:gd name="connsiteY3" fmla="*/ 23513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56754" y="235131"/>
                </a:moveTo>
                <a:lnTo>
                  <a:pt x="156754" y="6627223"/>
                </a:lnTo>
                <a:lnTo>
                  <a:pt x="12000411" y="6627223"/>
                </a:lnTo>
                <a:lnTo>
                  <a:pt x="12000411" y="23513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34292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7"/>
          <p:cNvSpPr/>
          <p:nvPr/>
        </p:nvSpPr>
        <p:spPr>
          <a:xfrm>
            <a:off x="10597767" y="0"/>
            <a:ext cx="158055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3D6257-425B-4452-B318-6245754071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14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327663" y="619707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0" name="Google Shape;40;p8"/>
          <p:cNvSpPr/>
          <p:nvPr/>
        </p:nvSpPr>
        <p:spPr>
          <a:xfrm>
            <a:off x="893511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8"/>
          <p:cNvSpPr/>
          <p:nvPr/>
        </p:nvSpPr>
        <p:spPr>
          <a:xfrm>
            <a:off x="10556717" y="34288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BEE03004-389F-435A-BB02-DB3E859F38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D673C037-7A1F-41F9-841A-48FC7FEAC1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6A31F32-496B-4161-AF64-5BA1A34992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2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B1CA812B-2379-49D5-A9BB-F3E36BDBDC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70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569466" y="3041558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7592F29-50CB-426C-920A-47B00ED6E7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5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25F2688-82EC-40E5-9A52-AE2D8C7AAD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7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25C8D32-11A4-49FB-BBF3-AEB29A2E68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4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17DFCAC-5691-4A68-8F6F-944075EE72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F015B75-C056-41A3-8ED1-05616D662D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3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990691A-2A68-4783-8B75-416362F21B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7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5587A825-AB48-4D47-8987-E102C70E5C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0" y="61409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140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95EFAFF8-D390-4C84-85DC-00675929B7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6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6843C68E-2E1C-41F8-9DE3-4119DD02226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0" y="6144067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5"/>
          <p:cNvSpPr/>
          <p:nvPr/>
        </p:nvSpPr>
        <p:spPr>
          <a:xfrm flipH="1">
            <a:off x="6095933" y="6144067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D50C5AAC-BE7E-43AF-9F53-9FCA9EA5CB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1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4184E7EE-6F4C-457F-87F5-1FE262648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D4817194-BF69-437E-8967-1026C3A699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76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D4378D6-3B12-4B9F-86AA-9A370E2285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23"/>
          <p:cNvGrpSpPr/>
          <p:nvPr/>
        </p:nvGrpSpPr>
        <p:grpSpPr>
          <a:xfrm>
            <a:off x="1" y="3793913"/>
            <a:ext cx="12192001" cy="3064088"/>
            <a:chOff x="0" y="2845435"/>
            <a:chExt cx="9144001" cy="2298066"/>
          </a:xfrm>
        </p:grpSpPr>
        <p:sp>
          <p:nvSpPr>
            <p:cNvPr id="1549" name="Google Shape;1549;p23"/>
            <p:cNvSpPr/>
            <p:nvPr/>
          </p:nvSpPr>
          <p:spPr>
            <a:xfrm>
              <a:off x="0" y="4570570"/>
              <a:ext cx="264019" cy="53652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1"/>
                  </a:moveTo>
                  <a:lnTo>
                    <a:pt x="1" y="16743"/>
                  </a:lnTo>
                  <a:lnTo>
                    <a:pt x="2507" y="16626"/>
                  </a:lnTo>
                  <a:lnTo>
                    <a:pt x="2507" y="10845"/>
                  </a:lnTo>
                  <a:lnTo>
                    <a:pt x="8238" y="10845"/>
                  </a:lnTo>
                  <a:lnTo>
                    <a:pt x="8238" y="5866"/>
                  </a:lnTo>
                  <a:lnTo>
                    <a:pt x="2474" y="586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8880014" y="4570570"/>
              <a:ext cx="263987" cy="53652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8931959" y="3711223"/>
              <a:ext cx="212042" cy="42677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0" y="3711223"/>
              <a:ext cx="212074" cy="426775"/>
            </a:xfrm>
            <a:custGeom>
              <a:avLst/>
              <a:gdLst/>
              <a:ahLst/>
              <a:cxnLst/>
              <a:rect l="l" t="t" r="r" b="b"/>
              <a:pathLst>
                <a:path w="6618" h="13318" extrusionOk="0">
                  <a:moveTo>
                    <a:pt x="1" y="1"/>
                  </a:moveTo>
                  <a:lnTo>
                    <a:pt x="1" y="13317"/>
                  </a:lnTo>
                  <a:lnTo>
                    <a:pt x="2039" y="13317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0" y="2845435"/>
              <a:ext cx="161218" cy="329326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1"/>
                  </a:moveTo>
                  <a:lnTo>
                    <a:pt x="1" y="10277"/>
                  </a:lnTo>
                  <a:lnTo>
                    <a:pt x="1555" y="10176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8982814" y="2845435"/>
              <a:ext cx="161186" cy="329326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5" name="Google Shape;1555;p23"/>
            <p:cNvSpPr/>
            <p:nvPr/>
          </p:nvSpPr>
          <p:spPr>
            <a:xfrm>
              <a:off x="372137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4" y="429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6" name="Google Shape;1556;p23"/>
            <p:cNvSpPr/>
            <p:nvPr/>
          </p:nvSpPr>
          <p:spPr>
            <a:xfrm>
              <a:off x="8601609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1298426" y="5049801"/>
              <a:ext cx="146189" cy="93700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7698873" y="5049256"/>
              <a:ext cx="146734" cy="94244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2225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6797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1" name="Google Shape;1561;p23"/>
            <p:cNvSpPr/>
            <p:nvPr/>
          </p:nvSpPr>
          <p:spPr>
            <a:xfrm>
              <a:off x="670891" y="4596270"/>
              <a:ext cx="486219" cy="48621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5247" y="1"/>
                  </a:moveTo>
                  <a:lnTo>
                    <a:pt x="5247" y="5297"/>
                  </a:lnTo>
                  <a:lnTo>
                    <a:pt x="1" y="5297"/>
                  </a:lnTo>
                  <a:lnTo>
                    <a:pt x="1" y="9892"/>
                  </a:lnTo>
                  <a:lnTo>
                    <a:pt x="5347" y="9892"/>
                  </a:lnTo>
                  <a:lnTo>
                    <a:pt x="5347" y="15172"/>
                  </a:lnTo>
                  <a:lnTo>
                    <a:pt x="9909" y="15172"/>
                  </a:lnTo>
                  <a:lnTo>
                    <a:pt x="9909" y="9842"/>
                  </a:lnTo>
                  <a:lnTo>
                    <a:pt x="15172" y="9842"/>
                  </a:lnTo>
                  <a:lnTo>
                    <a:pt x="15172" y="5281"/>
                  </a:lnTo>
                  <a:lnTo>
                    <a:pt x="9892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7986924" y="4595212"/>
              <a:ext cx="485674" cy="486732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3" name="Google Shape;1563;p23"/>
            <p:cNvSpPr/>
            <p:nvPr/>
          </p:nvSpPr>
          <p:spPr>
            <a:xfrm>
              <a:off x="8450069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4" name="Google Shape;1564;p23"/>
            <p:cNvSpPr/>
            <p:nvPr/>
          </p:nvSpPr>
          <p:spPr>
            <a:xfrm>
              <a:off x="220597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47" y="9675"/>
                  </a:lnTo>
                  <a:lnTo>
                    <a:pt x="5147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5" y="9641"/>
                  </a:lnTo>
                  <a:lnTo>
                    <a:pt x="14805" y="5097"/>
                  </a:lnTo>
                  <a:lnTo>
                    <a:pt x="9592" y="5097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1624482" y="4633762"/>
              <a:ext cx="408574" cy="409631"/>
            </a:xfrm>
            <a:custGeom>
              <a:avLst/>
              <a:gdLst/>
              <a:ahLst/>
              <a:cxnLst/>
              <a:rect l="l" t="t" r="r" b="b"/>
              <a:pathLst>
                <a:path w="12750" h="12783" extrusionOk="0">
                  <a:moveTo>
                    <a:pt x="4462" y="0"/>
                  </a:moveTo>
                  <a:lnTo>
                    <a:pt x="4462" y="4478"/>
                  </a:lnTo>
                  <a:lnTo>
                    <a:pt x="1" y="4478"/>
                  </a:lnTo>
                  <a:lnTo>
                    <a:pt x="1" y="8338"/>
                  </a:lnTo>
                  <a:lnTo>
                    <a:pt x="4479" y="8338"/>
                  </a:lnTo>
                  <a:lnTo>
                    <a:pt x="4479" y="12783"/>
                  </a:lnTo>
                  <a:lnTo>
                    <a:pt x="8322" y="12783"/>
                  </a:lnTo>
                  <a:lnTo>
                    <a:pt x="8322" y="8288"/>
                  </a:lnTo>
                  <a:lnTo>
                    <a:pt x="12749" y="8288"/>
                  </a:lnTo>
                  <a:lnTo>
                    <a:pt x="12749" y="4428"/>
                  </a:lnTo>
                  <a:lnTo>
                    <a:pt x="8255" y="4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7109921" y="4634307"/>
              <a:ext cx="410144" cy="409631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1169381" y="4179719"/>
              <a:ext cx="405337" cy="403735"/>
            </a:xfrm>
            <a:custGeom>
              <a:avLst/>
              <a:gdLst/>
              <a:ahLst/>
              <a:cxnLst/>
              <a:rect l="l" t="t" r="r" b="b"/>
              <a:pathLst>
                <a:path w="12649" h="12599" extrusionOk="0">
                  <a:moveTo>
                    <a:pt x="4378" y="1"/>
                  </a:moveTo>
                  <a:lnTo>
                    <a:pt x="4378" y="4395"/>
                  </a:lnTo>
                  <a:lnTo>
                    <a:pt x="0" y="4395"/>
                  </a:lnTo>
                  <a:lnTo>
                    <a:pt x="0" y="8255"/>
                  </a:lnTo>
                  <a:lnTo>
                    <a:pt x="4428" y="8255"/>
                  </a:lnTo>
                  <a:lnTo>
                    <a:pt x="4428" y="12599"/>
                  </a:lnTo>
                  <a:lnTo>
                    <a:pt x="8254" y="12599"/>
                  </a:lnTo>
                  <a:lnTo>
                    <a:pt x="8254" y="8204"/>
                  </a:lnTo>
                  <a:lnTo>
                    <a:pt x="12649" y="8204"/>
                  </a:lnTo>
                  <a:lnTo>
                    <a:pt x="12649" y="4395"/>
                  </a:lnTo>
                  <a:lnTo>
                    <a:pt x="8188" y="4395"/>
                  </a:lnTo>
                  <a:lnTo>
                    <a:pt x="818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7569828" y="4180264"/>
              <a:ext cx="404280" cy="40373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718542" y="3728880"/>
              <a:ext cx="392519" cy="391974"/>
            </a:xfrm>
            <a:custGeom>
              <a:avLst/>
              <a:gdLst/>
              <a:ahLst/>
              <a:cxnLst/>
              <a:rect l="l" t="t" r="r" b="b"/>
              <a:pathLst>
                <a:path w="12249" h="12232" extrusionOk="0">
                  <a:moveTo>
                    <a:pt x="4195" y="1"/>
                  </a:moveTo>
                  <a:lnTo>
                    <a:pt x="4195" y="4212"/>
                  </a:lnTo>
                  <a:lnTo>
                    <a:pt x="1" y="4212"/>
                  </a:lnTo>
                  <a:lnTo>
                    <a:pt x="1" y="8038"/>
                  </a:lnTo>
                  <a:lnTo>
                    <a:pt x="4278" y="8038"/>
                  </a:lnTo>
                  <a:lnTo>
                    <a:pt x="4278" y="12232"/>
                  </a:lnTo>
                  <a:lnTo>
                    <a:pt x="8038" y="12232"/>
                  </a:lnTo>
                  <a:lnTo>
                    <a:pt x="8038" y="7971"/>
                  </a:lnTo>
                  <a:lnTo>
                    <a:pt x="12248" y="7971"/>
                  </a:lnTo>
                  <a:lnTo>
                    <a:pt x="12248" y="4212"/>
                  </a:lnTo>
                  <a:lnTo>
                    <a:pt x="7987" y="4212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8032973" y="3728367"/>
              <a:ext cx="392487" cy="391942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8500411" y="3280732"/>
              <a:ext cx="372683" cy="373228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270939" y="3280732"/>
              <a:ext cx="372683" cy="372715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28"/>
                  </a:lnTo>
                  <a:lnTo>
                    <a:pt x="0" y="4128"/>
                  </a:lnTo>
                  <a:lnTo>
                    <a:pt x="0" y="7637"/>
                  </a:lnTo>
                  <a:lnTo>
                    <a:pt x="4127" y="7637"/>
                  </a:lnTo>
                  <a:lnTo>
                    <a:pt x="4127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03" y="4011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2119223" y="4216122"/>
              <a:ext cx="332531" cy="332531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3609" y="1"/>
                  </a:moveTo>
                  <a:lnTo>
                    <a:pt x="3609" y="3627"/>
                  </a:lnTo>
                  <a:lnTo>
                    <a:pt x="0" y="3627"/>
                  </a:lnTo>
                  <a:lnTo>
                    <a:pt x="0" y="6734"/>
                  </a:lnTo>
                  <a:cubicBezTo>
                    <a:pt x="669" y="6734"/>
                    <a:pt x="1307" y="6749"/>
                    <a:pt x="1936" y="6749"/>
                  </a:cubicBezTo>
                  <a:cubicBezTo>
                    <a:pt x="2250" y="6749"/>
                    <a:pt x="2562" y="6745"/>
                    <a:pt x="2874" y="6734"/>
                  </a:cubicBezTo>
                  <a:cubicBezTo>
                    <a:pt x="2913" y="6732"/>
                    <a:pt x="2950" y="6731"/>
                    <a:pt x="2985" y="6731"/>
                  </a:cubicBezTo>
                  <a:cubicBezTo>
                    <a:pt x="3485" y="6731"/>
                    <a:pt x="3658" y="6956"/>
                    <a:pt x="3643" y="7486"/>
                  </a:cubicBezTo>
                  <a:cubicBezTo>
                    <a:pt x="3609" y="8439"/>
                    <a:pt x="3643" y="9374"/>
                    <a:pt x="3643" y="10377"/>
                  </a:cubicBezTo>
                  <a:lnTo>
                    <a:pt x="6784" y="10377"/>
                  </a:lnTo>
                  <a:lnTo>
                    <a:pt x="6784" y="6734"/>
                  </a:lnTo>
                  <a:lnTo>
                    <a:pt x="10376" y="6734"/>
                  </a:lnTo>
                  <a:lnTo>
                    <a:pt x="10376" y="3543"/>
                  </a:lnTo>
                  <a:lnTo>
                    <a:pt x="6751" y="3543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6691190" y="4215064"/>
              <a:ext cx="333620" cy="333588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1665179" y="3761021"/>
              <a:ext cx="327724" cy="327179"/>
            </a:xfrm>
            <a:custGeom>
              <a:avLst/>
              <a:gdLst/>
              <a:ahLst/>
              <a:cxnLst/>
              <a:rect l="l" t="t" r="r" b="b"/>
              <a:pathLst>
                <a:path w="10227" h="10210" extrusionOk="0">
                  <a:moveTo>
                    <a:pt x="3543" y="0"/>
                  </a:moveTo>
                  <a:lnTo>
                    <a:pt x="3543" y="3593"/>
                  </a:lnTo>
                  <a:lnTo>
                    <a:pt x="1" y="3593"/>
                  </a:lnTo>
                  <a:lnTo>
                    <a:pt x="1" y="6667"/>
                  </a:lnTo>
                  <a:lnTo>
                    <a:pt x="3593" y="6667"/>
                  </a:lnTo>
                  <a:lnTo>
                    <a:pt x="3593" y="10209"/>
                  </a:lnTo>
                  <a:lnTo>
                    <a:pt x="6651" y="10209"/>
                  </a:lnTo>
                  <a:lnTo>
                    <a:pt x="6651" y="6617"/>
                  </a:lnTo>
                  <a:lnTo>
                    <a:pt x="10226" y="6617"/>
                  </a:lnTo>
                  <a:lnTo>
                    <a:pt x="10226" y="3526"/>
                  </a:lnTo>
                  <a:lnTo>
                    <a:pt x="6634" y="3526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6237692" y="4674459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2579675" y="4675004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26" y="0"/>
                  </a:moveTo>
                  <a:lnTo>
                    <a:pt x="3526" y="3592"/>
                  </a:lnTo>
                  <a:lnTo>
                    <a:pt x="1" y="3592"/>
                  </a:lnTo>
                  <a:lnTo>
                    <a:pt x="1" y="6683"/>
                  </a:lnTo>
                  <a:lnTo>
                    <a:pt x="3593" y="6683"/>
                  </a:lnTo>
                  <a:lnTo>
                    <a:pt x="3593" y="10226"/>
                  </a:lnTo>
                  <a:lnTo>
                    <a:pt x="6667" y="10226"/>
                  </a:lnTo>
                  <a:lnTo>
                    <a:pt x="6667" y="6633"/>
                  </a:lnTo>
                  <a:lnTo>
                    <a:pt x="10210" y="6633"/>
                  </a:lnTo>
                  <a:lnTo>
                    <a:pt x="10210" y="3542"/>
                  </a:lnTo>
                  <a:lnTo>
                    <a:pt x="6617" y="3542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7151130" y="3760476"/>
              <a:ext cx="328237" cy="328269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7614819" y="3309669"/>
              <a:ext cx="314842" cy="314842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1214340" y="3310182"/>
              <a:ext cx="314329" cy="314329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3343" y="1"/>
                  </a:moveTo>
                  <a:lnTo>
                    <a:pt x="3343" y="3426"/>
                  </a:lnTo>
                  <a:lnTo>
                    <a:pt x="1" y="3426"/>
                  </a:lnTo>
                  <a:lnTo>
                    <a:pt x="1" y="6467"/>
                  </a:lnTo>
                  <a:lnTo>
                    <a:pt x="3426" y="6467"/>
                  </a:lnTo>
                  <a:lnTo>
                    <a:pt x="3426" y="9809"/>
                  </a:lnTo>
                  <a:lnTo>
                    <a:pt x="6467" y="9809"/>
                  </a:lnTo>
                  <a:lnTo>
                    <a:pt x="6467" y="6384"/>
                  </a:lnTo>
                  <a:lnTo>
                    <a:pt x="9809" y="6384"/>
                  </a:lnTo>
                  <a:lnTo>
                    <a:pt x="9809" y="3343"/>
                  </a:lnTo>
                  <a:lnTo>
                    <a:pt x="6400" y="3343"/>
                  </a:lnTo>
                  <a:lnTo>
                    <a:pt x="640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8080079" y="2860977"/>
              <a:ext cx="298275" cy="304011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765135" y="2860432"/>
              <a:ext cx="298275" cy="298820"/>
            </a:xfrm>
            <a:custGeom>
              <a:avLst/>
              <a:gdLst/>
              <a:ahLst/>
              <a:cxnLst/>
              <a:rect l="l" t="t" r="r" b="b"/>
              <a:pathLst>
                <a:path w="9308" h="9325" extrusionOk="0">
                  <a:moveTo>
                    <a:pt x="3275" y="1"/>
                  </a:moveTo>
                  <a:cubicBezTo>
                    <a:pt x="3275" y="803"/>
                    <a:pt x="3225" y="1588"/>
                    <a:pt x="3275" y="2306"/>
                  </a:cubicBezTo>
                  <a:cubicBezTo>
                    <a:pt x="3321" y="2965"/>
                    <a:pt x="3143" y="3301"/>
                    <a:pt x="2521" y="3301"/>
                  </a:cubicBezTo>
                  <a:cubicBezTo>
                    <a:pt x="2464" y="3301"/>
                    <a:pt x="2404" y="3298"/>
                    <a:pt x="2340" y="3292"/>
                  </a:cubicBezTo>
                  <a:cubicBezTo>
                    <a:pt x="2032" y="3266"/>
                    <a:pt x="1722" y="3258"/>
                    <a:pt x="1410" y="3258"/>
                  </a:cubicBezTo>
                  <a:cubicBezTo>
                    <a:pt x="943" y="3258"/>
                    <a:pt x="472" y="3276"/>
                    <a:pt x="0" y="3276"/>
                  </a:cubicBezTo>
                  <a:lnTo>
                    <a:pt x="0" y="6066"/>
                  </a:lnTo>
                  <a:cubicBezTo>
                    <a:pt x="602" y="6066"/>
                    <a:pt x="1181" y="6073"/>
                    <a:pt x="1748" y="6073"/>
                  </a:cubicBezTo>
                  <a:cubicBezTo>
                    <a:pt x="2031" y="6073"/>
                    <a:pt x="2312" y="6071"/>
                    <a:pt x="2590" y="6066"/>
                  </a:cubicBezTo>
                  <a:cubicBezTo>
                    <a:pt x="2611" y="6065"/>
                    <a:pt x="2631" y="6065"/>
                    <a:pt x="2651" y="6065"/>
                  </a:cubicBezTo>
                  <a:cubicBezTo>
                    <a:pt x="3106" y="6065"/>
                    <a:pt x="3275" y="6254"/>
                    <a:pt x="3259" y="6734"/>
                  </a:cubicBezTo>
                  <a:cubicBezTo>
                    <a:pt x="3242" y="7570"/>
                    <a:pt x="3259" y="8422"/>
                    <a:pt x="3259" y="9324"/>
                  </a:cubicBezTo>
                  <a:lnTo>
                    <a:pt x="6066" y="9324"/>
                  </a:lnTo>
                  <a:lnTo>
                    <a:pt x="6066" y="7469"/>
                  </a:lnTo>
                  <a:cubicBezTo>
                    <a:pt x="6080" y="6143"/>
                    <a:pt x="5913" y="6065"/>
                    <a:pt x="6941" y="6065"/>
                  </a:cubicBezTo>
                  <a:cubicBezTo>
                    <a:pt x="7078" y="6065"/>
                    <a:pt x="7236" y="6066"/>
                    <a:pt x="7419" y="6066"/>
                  </a:cubicBezTo>
                  <a:lnTo>
                    <a:pt x="9307" y="6066"/>
                  </a:lnTo>
                  <a:lnTo>
                    <a:pt x="9307" y="3276"/>
                  </a:lnTo>
                  <a:cubicBezTo>
                    <a:pt x="8706" y="3276"/>
                    <a:pt x="8141" y="3261"/>
                    <a:pt x="7589" y="3261"/>
                  </a:cubicBezTo>
                  <a:cubicBezTo>
                    <a:pt x="7313" y="3261"/>
                    <a:pt x="7040" y="3264"/>
                    <a:pt x="6767" y="3276"/>
                  </a:cubicBezTo>
                  <a:cubicBezTo>
                    <a:pt x="6748" y="3276"/>
                    <a:pt x="6729" y="3276"/>
                    <a:pt x="6710" y="3276"/>
                  </a:cubicBezTo>
                  <a:cubicBezTo>
                    <a:pt x="6203" y="3276"/>
                    <a:pt x="6033" y="3057"/>
                    <a:pt x="6049" y="2557"/>
                  </a:cubicBezTo>
                  <a:cubicBezTo>
                    <a:pt x="6082" y="1705"/>
                    <a:pt x="6049" y="870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2611271" y="3792617"/>
              <a:ext cx="263987" cy="263987"/>
            </a:xfrm>
            <a:custGeom>
              <a:avLst/>
              <a:gdLst/>
              <a:ahLst/>
              <a:cxnLst/>
              <a:rect l="l" t="t" r="r" b="b"/>
              <a:pathLst>
                <a:path w="8238" h="8238" extrusionOk="0">
                  <a:moveTo>
                    <a:pt x="2841" y="0"/>
                  </a:moveTo>
                  <a:lnTo>
                    <a:pt x="2841" y="2857"/>
                  </a:lnTo>
                  <a:lnTo>
                    <a:pt x="1" y="2857"/>
                  </a:lnTo>
                  <a:lnTo>
                    <a:pt x="1" y="5380"/>
                  </a:lnTo>
                  <a:lnTo>
                    <a:pt x="2858" y="5380"/>
                  </a:lnTo>
                  <a:lnTo>
                    <a:pt x="2858" y="8238"/>
                  </a:lnTo>
                  <a:lnTo>
                    <a:pt x="5381" y="8238"/>
                  </a:lnTo>
                  <a:lnTo>
                    <a:pt x="5381" y="5364"/>
                  </a:lnTo>
                  <a:lnTo>
                    <a:pt x="8238" y="5364"/>
                  </a:lnTo>
                  <a:lnTo>
                    <a:pt x="8238" y="2841"/>
                  </a:lnTo>
                  <a:lnTo>
                    <a:pt x="5381" y="2841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6268743" y="3792072"/>
              <a:ext cx="263474" cy="263987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2155081" y="3333991"/>
              <a:ext cx="261872" cy="264820"/>
            </a:xfrm>
            <a:custGeom>
              <a:avLst/>
              <a:gdLst/>
              <a:ahLst/>
              <a:cxnLst/>
              <a:rect l="l" t="t" r="r" b="b"/>
              <a:pathLst>
                <a:path w="8172" h="8264" extrusionOk="0">
                  <a:moveTo>
                    <a:pt x="3501" y="1"/>
                  </a:moveTo>
                  <a:cubicBezTo>
                    <a:pt x="2957" y="1"/>
                    <a:pt x="2796" y="303"/>
                    <a:pt x="2841" y="895"/>
                  </a:cubicBezTo>
                  <a:cubicBezTo>
                    <a:pt x="2875" y="1547"/>
                    <a:pt x="2841" y="2199"/>
                    <a:pt x="2841" y="2967"/>
                  </a:cubicBezTo>
                  <a:lnTo>
                    <a:pt x="1" y="2967"/>
                  </a:lnTo>
                  <a:lnTo>
                    <a:pt x="1" y="5407"/>
                  </a:lnTo>
                  <a:cubicBezTo>
                    <a:pt x="491" y="5407"/>
                    <a:pt x="959" y="5421"/>
                    <a:pt x="1419" y="5421"/>
                  </a:cubicBezTo>
                  <a:cubicBezTo>
                    <a:pt x="1649" y="5421"/>
                    <a:pt x="1878" y="5418"/>
                    <a:pt x="2106" y="5407"/>
                  </a:cubicBezTo>
                  <a:cubicBezTo>
                    <a:pt x="2142" y="5405"/>
                    <a:pt x="2177" y="5404"/>
                    <a:pt x="2211" y="5404"/>
                  </a:cubicBezTo>
                  <a:cubicBezTo>
                    <a:pt x="2715" y="5404"/>
                    <a:pt x="2889" y="5642"/>
                    <a:pt x="2858" y="6175"/>
                  </a:cubicBezTo>
                  <a:cubicBezTo>
                    <a:pt x="2825" y="6860"/>
                    <a:pt x="2858" y="7545"/>
                    <a:pt x="2858" y="8264"/>
                  </a:cubicBezTo>
                  <a:lnTo>
                    <a:pt x="5331" y="8264"/>
                  </a:lnTo>
                  <a:lnTo>
                    <a:pt x="5331" y="5390"/>
                  </a:lnTo>
                  <a:lnTo>
                    <a:pt x="8171" y="5390"/>
                  </a:lnTo>
                  <a:lnTo>
                    <a:pt x="8171" y="2917"/>
                  </a:lnTo>
                  <a:lnTo>
                    <a:pt x="5314" y="2917"/>
                  </a:lnTo>
                  <a:lnTo>
                    <a:pt x="5314" y="10"/>
                  </a:lnTo>
                  <a:cubicBezTo>
                    <a:pt x="4891" y="10"/>
                    <a:pt x="4527" y="32"/>
                    <a:pt x="4183" y="32"/>
                  </a:cubicBezTo>
                  <a:cubicBezTo>
                    <a:pt x="4011" y="32"/>
                    <a:pt x="3844" y="26"/>
                    <a:pt x="3677" y="10"/>
                  </a:cubicBezTo>
                  <a:cubicBezTo>
                    <a:pt x="3614" y="4"/>
                    <a:pt x="3556" y="1"/>
                    <a:pt x="350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6" name="Google Shape;1586;p23"/>
            <p:cNvSpPr/>
            <p:nvPr/>
          </p:nvSpPr>
          <p:spPr>
            <a:xfrm>
              <a:off x="5812585" y="4250410"/>
              <a:ext cx="265461" cy="264307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6723428" y="3334087"/>
              <a:ext cx="264980" cy="263121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8" name="Google Shape;1588;p23"/>
            <p:cNvSpPr/>
            <p:nvPr/>
          </p:nvSpPr>
          <p:spPr>
            <a:xfrm>
              <a:off x="3066917" y="4250923"/>
              <a:ext cx="263987" cy="260782"/>
            </a:xfrm>
            <a:custGeom>
              <a:avLst/>
              <a:gdLst/>
              <a:ahLst/>
              <a:cxnLst/>
              <a:rect l="l" t="t" r="r" b="b"/>
              <a:pathLst>
                <a:path w="8238" h="8138" extrusionOk="0">
                  <a:moveTo>
                    <a:pt x="2925" y="1"/>
                  </a:moveTo>
                  <a:lnTo>
                    <a:pt x="2925" y="2858"/>
                  </a:lnTo>
                  <a:cubicBezTo>
                    <a:pt x="2447" y="2858"/>
                    <a:pt x="2003" y="2847"/>
                    <a:pt x="1578" y="2847"/>
                  </a:cubicBezTo>
                  <a:cubicBezTo>
                    <a:pt x="1260" y="2847"/>
                    <a:pt x="953" y="2853"/>
                    <a:pt x="652" y="2875"/>
                  </a:cubicBezTo>
                  <a:cubicBezTo>
                    <a:pt x="435" y="2908"/>
                    <a:pt x="84" y="3175"/>
                    <a:pt x="67" y="3376"/>
                  </a:cubicBezTo>
                  <a:cubicBezTo>
                    <a:pt x="17" y="4028"/>
                    <a:pt x="1" y="4679"/>
                    <a:pt x="34" y="5348"/>
                  </a:cubicBezTo>
                  <a:lnTo>
                    <a:pt x="2991" y="5348"/>
                  </a:lnTo>
                  <a:lnTo>
                    <a:pt x="2991" y="8138"/>
                  </a:lnTo>
                  <a:lnTo>
                    <a:pt x="5397" y="8138"/>
                  </a:lnTo>
                  <a:lnTo>
                    <a:pt x="5397" y="5331"/>
                  </a:lnTo>
                  <a:lnTo>
                    <a:pt x="8238" y="5331"/>
                  </a:lnTo>
                  <a:lnTo>
                    <a:pt x="8238" y="2858"/>
                  </a:lnTo>
                  <a:lnTo>
                    <a:pt x="5397" y="285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9" name="Google Shape;1589;p23"/>
            <p:cNvSpPr/>
            <p:nvPr/>
          </p:nvSpPr>
          <p:spPr>
            <a:xfrm>
              <a:off x="3532208" y="4713554"/>
              <a:ext cx="250079" cy="250592"/>
            </a:xfrm>
            <a:custGeom>
              <a:avLst/>
              <a:gdLst/>
              <a:ahLst/>
              <a:cxnLst/>
              <a:rect l="l" t="t" r="r" b="b"/>
              <a:pathLst>
                <a:path w="7804" h="7820" extrusionOk="0">
                  <a:moveTo>
                    <a:pt x="2724" y="0"/>
                  </a:moveTo>
                  <a:lnTo>
                    <a:pt x="2724" y="2790"/>
                  </a:lnTo>
                  <a:lnTo>
                    <a:pt x="0" y="2790"/>
                  </a:lnTo>
                  <a:lnTo>
                    <a:pt x="0" y="5079"/>
                  </a:lnTo>
                  <a:lnTo>
                    <a:pt x="2774" y="5079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63"/>
                  </a:lnTo>
                  <a:lnTo>
                    <a:pt x="7803" y="5063"/>
                  </a:lnTo>
                  <a:lnTo>
                    <a:pt x="7803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0" name="Google Shape;1590;p23"/>
            <p:cNvSpPr/>
            <p:nvPr/>
          </p:nvSpPr>
          <p:spPr>
            <a:xfrm>
              <a:off x="5361746" y="4713554"/>
              <a:ext cx="249534" cy="250592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1" name="Google Shape;1591;p23"/>
            <p:cNvSpPr/>
            <p:nvPr/>
          </p:nvSpPr>
          <p:spPr>
            <a:xfrm>
              <a:off x="7189680" y="2885075"/>
              <a:ext cx="250624" cy="250079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2" name="Google Shape;1592;p23"/>
            <p:cNvSpPr/>
            <p:nvPr/>
          </p:nvSpPr>
          <p:spPr>
            <a:xfrm>
              <a:off x="1704274" y="2884530"/>
              <a:ext cx="250079" cy="250624"/>
            </a:xfrm>
            <a:custGeom>
              <a:avLst/>
              <a:gdLst/>
              <a:ahLst/>
              <a:cxnLst/>
              <a:rect l="l" t="t" r="r" b="b"/>
              <a:pathLst>
                <a:path w="7804" h="7821" extrusionOk="0">
                  <a:moveTo>
                    <a:pt x="2690" y="1"/>
                  </a:moveTo>
                  <a:lnTo>
                    <a:pt x="2690" y="2757"/>
                  </a:lnTo>
                  <a:lnTo>
                    <a:pt x="0" y="2757"/>
                  </a:lnTo>
                  <a:lnTo>
                    <a:pt x="0" y="5113"/>
                  </a:lnTo>
                  <a:lnTo>
                    <a:pt x="2740" y="5113"/>
                  </a:lnTo>
                  <a:lnTo>
                    <a:pt x="2740" y="7820"/>
                  </a:lnTo>
                  <a:lnTo>
                    <a:pt x="5080" y="7820"/>
                  </a:lnTo>
                  <a:lnTo>
                    <a:pt x="5080" y="5047"/>
                  </a:lnTo>
                  <a:lnTo>
                    <a:pt x="7803" y="5047"/>
                  </a:lnTo>
                  <a:lnTo>
                    <a:pt x="7803" y="2741"/>
                  </a:lnTo>
                  <a:lnTo>
                    <a:pt x="5030" y="2741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3" name="Google Shape;1593;p23"/>
            <p:cNvSpPr/>
            <p:nvPr/>
          </p:nvSpPr>
          <p:spPr>
            <a:xfrm>
              <a:off x="4468111" y="4734415"/>
              <a:ext cx="207780" cy="208325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2643412" y="2909685"/>
              <a:ext cx="199736" cy="200826"/>
            </a:xfrm>
            <a:custGeom>
              <a:avLst/>
              <a:gdLst/>
              <a:ahLst/>
              <a:cxnLst/>
              <a:rect l="l" t="t" r="r" b="b"/>
              <a:pathLst>
                <a:path w="6233" h="6267" extrusionOk="0">
                  <a:moveTo>
                    <a:pt x="2156" y="1"/>
                  </a:moveTo>
                  <a:lnTo>
                    <a:pt x="2156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7"/>
                  </a:lnTo>
                  <a:lnTo>
                    <a:pt x="4060" y="6267"/>
                  </a:lnTo>
                  <a:lnTo>
                    <a:pt x="4060" y="4044"/>
                  </a:lnTo>
                  <a:lnTo>
                    <a:pt x="6232" y="4044"/>
                  </a:lnTo>
                  <a:lnTo>
                    <a:pt x="6232" y="2173"/>
                  </a:lnTo>
                  <a:lnTo>
                    <a:pt x="4027" y="2173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6299795" y="2909685"/>
              <a:ext cx="201371" cy="200826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3099058" y="3365331"/>
              <a:ext cx="202396" cy="203518"/>
            </a:xfrm>
            <a:custGeom>
              <a:avLst/>
              <a:gdLst/>
              <a:ahLst/>
              <a:cxnLst/>
              <a:rect l="l" t="t" r="r" b="b"/>
              <a:pathLst>
                <a:path w="6316" h="6351" extrusionOk="0">
                  <a:moveTo>
                    <a:pt x="2155" y="1"/>
                  </a:moveTo>
                  <a:lnTo>
                    <a:pt x="2155" y="2257"/>
                  </a:lnTo>
                  <a:lnTo>
                    <a:pt x="0" y="2257"/>
                  </a:lnTo>
                  <a:lnTo>
                    <a:pt x="0" y="4195"/>
                  </a:lnTo>
                  <a:lnTo>
                    <a:pt x="2222" y="4195"/>
                  </a:lnTo>
                  <a:lnTo>
                    <a:pt x="2222" y="6350"/>
                  </a:lnTo>
                  <a:lnTo>
                    <a:pt x="4144" y="6350"/>
                  </a:lnTo>
                  <a:lnTo>
                    <a:pt x="4144" y="4128"/>
                  </a:lnTo>
                  <a:lnTo>
                    <a:pt x="6316" y="4128"/>
                  </a:lnTo>
                  <a:lnTo>
                    <a:pt x="6316" y="2173"/>
                  </a:lnTo>
                  <a:lnTo>
                    <a:pt x="4110" y="2173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5842034" y="3365331"/>
              <a:ext cx="203486" cy="203518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5386388" y="3824726"/>
              <a:ext cx="200794" cy="199769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3556819" y="3823124"/>
              <a:ext cx="200826" cy="201371"/>
            </a:xfrm>
            <a:custGeom>
              <a:avLst/>
              <a:gdLst/>
              <a:ahLst/>
              <a:cxnLst/>
              <a:rect l="l" t="t" r="r" b="b"/>
              <a:pathLst>
                <a:path w="6267" h="6284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145" y="6283"/>
                  </a:lnTo>
                  <a:lnTo>
                    <a:pt x="4145" y="4061"/>
                  </a:lnTo>
                  <a:lnTo>
                    <a:pt x="6267" y="4061"/>
                  </a:lnTo>
                  <a:lnTo>
                    <a:pt x="6267" y="2173"/>
                  </a:lnTo>
                  <a:lnTo>
                    <a:pt x="4061" y="2173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4935549" y="4287358"/>
              <a:ext cx="187431" cy="188489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4019963" y="4287358"/>
              <a:ext cx="188521" cy="188489"/>
            </a:xfrm>
            <a:custGeom>
              <a:avLst/>
              <a:gdLst/>
              <a:ahLst/>
              <a:cxnLst/>
              <a:rect l="l" t="t" r="r" b="b"/>
              <a:pathLst>
                <a:path w="5883" h="5882" extrusionOk="0">
                  <a:moveTo>
                    <a:pt x="2073" y="0"/>
                  </a:moveTo>
                  <a:cubicBezTo>
                    <a:pt x="2039" y="685"/>
                    <a:pt x="2023" y="1303"/>
                    <a:pt x="1989" y="1972"/>
                  </a:cubicBezTo>
                  <a:lnTo>
                    <a:pt x="1" y="2055"/>
                  </a:lnTo>
                  <a:lnTo>
                    <a:pt x="1" y="3810"/>
                  </a:lnTo>
                  <a:lnTo>
                    <a:pt x="2073" y="3910"/>
                  </a:lnTo>
                  <a:lnTo>
                    <a:pt x="2073" y="5881"/>
                  </a:lnTo>
                  <a:lnTo>
                    <a:pt x="3861" y="5881"/>
                  </a:lnTo>
                  <a:lnTo>
                    <a:pt x="3861" y="3826"/>
                  </a:lnTo>
                  <a:lnTo>
                    <a:pt x="5882" y="3826"/>
                  </a:lnTo>
                  <a:lnTo>
                    <a:pt x="5882" y="1972"/>
                  </a:lnTo>
                  <a:lnTo>
                    <a:pt x="3861" y="1972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4489004" y="3840812"/>
              <a:ext cx="166025" cy="167083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5410998" y="2933783"/>
              <a:ext cx="151028" cy="15263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3581461" y="2933783"/>
              <a:ext cx="153175" cy="152086"/>
            </a:xfrm>
            <a:custGeom>
              <a:avLst/>
              <a:gdLst/>
              <a:ahLst/>
              <a:cxnLst/>
              <a:rect l="l" t="t" r="r" b="b"/>
              <a:pathLst>
                <a:path w="4780" h="4746" extrusionOk="0">
                  <a:moveTo>
                    <a:pt x="1688" y="1"/>
                  </a:moveTo>
                  <a:cubicBezTo>
                    <a:pt x="1655" y="569"/>
                    <a:pt x="1638" y="1053"/>
                    <a:pt x="1605" y="1605"/>
                  </a:cubicBezTo>
                  <a:lnTo>
                    <a:pt x="1" y="1688"/>
                  </a:lnTo>
                  <a:lnTo>
                    <a:pt x="1" y="3058"/>
                  </a:lnTo>
                  <a:lnTo>
                    <a:pt x="1621" y="3175"/>
                  </a:lnTo>
                  <a:cubicBezTo>
                    <a:pt x="1638" y="3743"/>
                    <a:pt x="1671" y="4228"/>
                    <a:pt x="1688" y="4746"/>
                  </a:cubicBezTo>
                  <a:lnTo>
                    <a:pt x="3075" y="4746"/>
                  </a:lnTo>
                  <a:cubicBezTo>
                    <a:pt x="3108" y="4195"/>
                    <a:pt x="3142" y="3693"/>
                    <a:pt x="3175" y="3159"/>
                  </a:cubicBezTo>
                  <a:lnTo>
                    <a:pt x="4779" y="3058"/>
                  </a:lnTo>
                  <a:lnTo>
                    <a:pt x="4779" y="1688"/>
                  </a:lnTo>
                  <a:lnTo>
                    <a:pt x="3158" y="1605"/>
                  </a:lnTo>
                  <a:cubicBezTo>
                    <a:pt x="3125" y="1020"/>
                    <a:pt x="3108" y="519"/>
                    <a:pt x="309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4956442" y="3394780"/>
              <a:ext cx="145132" cy="145677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6" name="Google Shape;1606;p23"/>
            <p:cNvSpPr/>
            <p:nvPr/>
          </p:nvSpPr>
          <p:spPr>
            <a:xfrm>
              <a:off x="4041401" y="3394267"/>
              <a:ext cx="145645" cy="145132"/>
            </a:xfrm>
            <a:custGeom>
              <a:avLst/>
              <a:gdLst/>
              <a:ahLst/>
              <a:cxnLst/>
              <a:rect l="l" t="t" r="r" b="b"/>
              <a:pathLst>
                <a:path w="4545" h="4529" extrusionOk="0">
                  <a:moveTo>
                    <a:pt x="1604" y="0"/>
                  </a:moveTo>
                  <a:cubicBezTo>
                    <a:pt x="1571" y="552"/>
                    <a:pt x="1537" y="1036"/>
                    <a:pt x="1504" y="1504"/>
                  </a:cubicBezTo>
                  <a:lnTo>
                    <a:pt x="0" y="1621"/>
                  </a:lnTo>
                  <a:lnTo>
                    <a:pt x="0" y="2924"/>
                  </a:lnTo>
                  <a:lnTo>
                    <a:pt x="1521" y="3075"/>
                  </a:lnTo>
                  <a:cubicBezTo>
                    <a:pt x="1554" y="3576"/>
                    <a:pt x="1571" y="4010"/>
                    <a:pt x="1604" y="4528"/>
                  </a:cubicBezTo>
                  <a:lnTo>
                    <a:pt x="2974" y="4528"/>
                  </a:lnTo>
                  <a:cubicBezTo>
                    <a:pt x="3008" y="3993"/>
                    <a:pt x="3058" y="3526"/>
                    <a:pt x="3091" y="3041"/>
                  </a:cubicBezTo>
                  <a:lnTo>
                    <a:pt x="4545" y="2958"/>
                  </a:lnTo>
                  <a:lnTo>
                    <a:pt x="4545" y="1587"/>
                  </a:lnTo>
                  <a:lnTo>
                    <a:pt x="3058" y="1521"/>
                  </a:lnTo>
                  <a:cubicBezTo>
                    <a:pt x="3024" y="986"/>
                    <a:pt x="2991" y="518"/>
                    <a:pt x="29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7" name="Google Shape;1607;p23"/>
            <p:cNvSpPr/>
            <p:nvPr/>
          </p:nvSpPr>
          <p:spPr>
            <a:xfrm>
              <a:off x="4508808" y="2946633"/>
              <a:ext cx="126930" cy="12747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08" name="Google Shape;1608;p23"/>
          <p:cNvGrpSpPr/>
          <p:nvPr/>
        </p:nvGrpSpPr>
        <p:grpSpPr>
          <a:xfrm rot="10800000" flipH="1">
            <a:off x="1" y="13"/>
            <a:ext cx="12192001" cy="3064088"/>
            <a:chOff x="0" y="2845435"/>
            <a:chExt cx="9144001" cy="2298066"/>
          </a:xfrm>
        </p:grpSpPr>
        <p:sp>
          <p:nvSpPr>
            <p:cNvPr id="1609" name="Google Shape;1609;p23"/>
            <p:cNvSpPr/>
            <p:nvPr/>
          </p:nvSpPr>
          <p:spPr>
            <a:xfrm>
              <a:off x="0" y="4570570"/>
              <a:ext cx="264019" cy="53652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1"/>
                  </a:moveTo>
                  <a:lnTo>
                    <a:pt x="1" y="16743"/>
                  </a:lnTo>
                  <a:lnTo>
                    <a:pt x="2507" y="16626"/>
                  </a:lnTo>
                  <a:lnTo>
                    <a:pt x="2507" y="10845"/>
                  </a:lnTo>
                  <a:lnTo>
                    <a:pt x="8238" y="10845"/>
                  </a:lnTo>
                  <a:lnTo>
                    <a:pt x="8238" y="5866"/>
                  </a:lnTo>
                  <a:lnTo>
                    <a:pt x="2474" y="586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8880014" y="4570570"/>
              <a:ext cx="263987" cy="53652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8931959" y="3711223"/>
              <a:ext cx="212042" cy="42677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0" y="3711223"/>
              <a:ext cx="212074" cy="426775"/>
            </a:xfrm>
            <a:custGeom>
              <a:avLst/>
              <a:gdLst/>
              <a:ahLst/>
              <a:cxnLst/>
              <a:rect l="l" t="t" r="r" b="b"/>
              <a:pathLst>
                <a:path w="6618" h="13318" extrusionOk="0">
                  <a:moveTo>
                    <a:pt x="1" y="1"/>
                  </a:moveTo>
                  <a:lnTo>
                    <a:pt x="1" y="13317"/>
                  </a:lnTo>
                  <a:lnTo>
                    <a:pt x="2039" y="13317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0" y="2845435"/>
              <a:ext cx="161218" cy="329326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1"/>
                  </a:moveTo>
                  <a:lnTo>
                    <a:pt x="1" y="10277"/>
                  </a:lnTo>
                  <a:lnTo>
                    <a:pt x="1555" y="10176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8982814" y="2845435"/>
              <a:ext cx="161186" cy="329326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372137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4" y="429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8601609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1298426" y="5049801"/>
              <a:ext cx="146189" cy="93700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7698873" y="5049256"/>
              <a:ext cx="146734" cy="94244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2225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6797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670891" y="4596270"/>
              <a:ext cx="486219" cy="48621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5247" y="1"/>
                  </a:moveTo>
                  <a:lnTo>
                    <a:pt x="5247" y="5297"/>
                  </a:lnTo>
                  <a:lnTo>
                    <a:pt x="1" y="5297"/>
                  </a:lnTo>
                  <a:lnTo>
                    <a:pt x="1" y="9892"/>
                  </a:lnTo>
                  <a:lnTo>
                    <a:pt x="5347" y="9892"/>
                  </a:lnTo>
                  <a:lnTo>
                    <a:pt x="5347" y="15172"/>
                  </a:lnTo>
                  <a:lnTo>
                    <a:pt x="9909" y="15172"/>
                  </a:lnTo>
                  <a:lnTo>
                    <a:pt x="9909" y="9842"/>
                  </a:lnTo>
                  <a:lnTo>
                    <a:pt x="15172" y="9842"/>
                  </a:lnTo>
                  <a:lnTo>
                    <a:pt x="15172" y="5281"/>
                  </a:lnTo>
                  <a:lnTo>
                    <a:pt x="9892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7986924" y="4595212"/>
              <a:ext cx="485674" cy="486732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8450069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220597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47" y="9675"/>
                  </a:lnTo>
                  <a:lnTo>
                    <a:pt x="5147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5" y="9641"/>
                  </a:lnTo>
                  <a:lnTo>
                    <a:pt x="14805" y="5097"/>
                  </a:lnTo>
                  <a:lnTo>
                    <a:pt x="9592" y="5097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1624482" y="4633762"/>
              <a:ext cx="408574" cy="409631"/>
            </a:xfrm>
            <a:custGeom>
              <a:avLst/>
              <a:gdLst/>
              <a:ahLst/>
              <a:cxnLst/>
              <a:rect l="l" t="t" r="r" b="b"/>
              <a:pathLst>
                <a:path w="12750" h="12783" extrusionOk="0">
                  <a:moveTo>
                    <a:pt x="4462" y="0"/>
                  </a:moveTo>
                  <a:lnTo>
                    <a:pt x="4462" y="4478"/>
                  </a:lnTo>
                  <a:lnTo>
                    <a:pt x="1" y="4478"/>
                  </a:lnTo>
                  <a:lnTo>
                    <a:pt x="1" y="8338"/>
                  </a:lnTo>
                  <a:lnTo>
                    <a:pt x="4479" y="8338"/>
                  </a:lnTo>
                  <a:lnTo>
                    <a:pt x="4479" y="12783"/>
                  </a:lnTo>
                  <a:lnTo>
                    <a:pt x="8322" y="12783"/>
                  </a:lnTo>
                  <a:lnTo>
                    <a:pt x="8322" y="8288"/>
                  </a:lnTo>
                  <a:lnTo>
                    <a:pt x="12749" y="8288"/>
                  </a:lnTo>
                  <a:lnTo>
                    <a:pt x="12749" y="4428"/>
                  </a:lnTo>
                  <a:lnTo>
                    <a:pt x="8255" y="4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6" name="Google Shape;1626;p23"/>
            <p:cNvSpPr/>
            <p:nvPr/>
          </p:nvSpPr>
          <p:spPr>
            <a:xfrm>
              <a:off x="7109921" y="4634307"/>
              <a:ext cx="410144" cy="409631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7" name="Google Shape;1627;p23"/>
            <p:cNvSpPr/>
            <p:nvPr/>
          </p:nvSpPr>
          <p:spPr>
            <a:xfrm>
              <a:off x="1169381" y="4179719"/>
              <a:ext cx="405337" cy="403735"/>
            </a:xfrm>
            <a:custGeom>
              <a:avLst/>
              <a:gdLst/>
              <a:ahLst/>
              <a:cxnLst/>
              <a:rect l="l" t="t" r="r" b="b"/>
              <a:pathLst>
                <a:path w="12649" h="12599" extrusionOk="0">
                  <a:moveTo>
                    <a:pt x="4378" y="1"/>
                  </a:moveTo>
                  <a:lnTo>
                    <a:pt x="4378" y="4395"/>
                  </a:lnTo>
                  <a:lnTo>
                    <a:pt x="0" y="4395"/>
                  </a:lnTo>
                  <a:lnTo>
                    <a:pt x="0" y="8255"/>
                  </a:lnTo>
                  <a:lnTo>
                    <a:pt x="4428" y="8255"/>
                  </a:lnTo>
                  <a:lnTo>
                    <a:pt x="4428" y="12599"/>
                  </a:lnTo>
                  <a:lnTo>
                    <a:pt x="8254" y="12599"/>
                  </a:lnTo>
                  <a:lnTo>
                    <a:pt x="8254" y="8204"/>
                  </a:lnTo>
                  <a:lnTo>
                    <a:pt x="12649" y="8204"/>
                  </a:lnTo>
                  <a:lnTo>
                    <a:pt x="12649" y="4395"/>
                  </a:lnTo>
                  <a:lnTo>
                    <a:pt x="8188" y="4395"/>
                  </a:lnTo>
                  <a:lnTo>
                    <a:pt x="818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8" name="Google Shape;1628;p23"/>
            <p:cNvSpPr/>
            <p:nvPr/>
          </p:nvSpPr>
          <p:spPr>
            <a:xfrm>
              <a:off x="7569828" y="4180264"/>
              <a:ext cx="404280" cy="40373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9" name="Google Shape;1629;p23"/>
            <p:cNvSpPr/>
            <p:nvPr/>
          </p:nvSpPr>
          <p:spPr>
            <a:xfrm>
              <a:off x="718542" y="3728880"/>
              <a:ext cx="392519" cy="391974"/>
            </a:xfrm>
            <a:custGeom>
              <a:avLst/>
              <a:gdLst/>
              <a:ahLst/>
              <a:cxnLst/>
              <a:rect l="l" t="t" r="r" b="b"/>
              <a:pathLst>
                <a:path w="12249" h="12232" extrusionOk="0">
                  <a:moveTo>
                    <a:pt x="4195" y="1"/>
                  </a:moveTo>
                  <a:lnTo>
                    <a:pt x="4195" y="4212"/>
                  </a:lnTo>
                  <a:lnTo>
                    <a:pt x="1" y="4212"/>
                  </a:lnTo>
                  <a:lnTo>
                    <a:pt x="1" y="8038"/>
                  </a:lnTo>
                  <a:lnTo>
                    <a:pt x="4278" y="8038"/>
                  </a:lnTo>
                  <a:lnTo>
                    <a:pt x="4278" y="12232"/>
                  </a:lnTo>
                  <a:lnTo>
                    <a:pt x="8038" y="12232"/>
                  </a:lnTo>
                  <a:lnTo>
                    <a:pt x="8038" y="7971"/>
                  </a:lnTo>
                  <a:lnTo>
                    <a:pt x="12248" y="7971"/>
                  </a:lnTo>
                  <a:lnTo>
                    <a:pt x="12248" y="4212"/>
                  </a:lnTo>
                  <a:lnTo>
                    <a:pt x="7987" y="4212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0" name="Google Shape;1630;p23"/>
            <p:cNvSpPr/>
            <p:nvPr/>
          </p:nvSpPr>
          <p:spPr>
            <a:xfrm>
              <a:off x="8032973" y="3728367"/>
              <a:ext cx="392487" cy="391942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1" name="Google Shape;1631;p23"/>
            <p:cNvSpPr/>
            <p:nvPr/>
          </p:nvSpPr>
          <p:spPr>
            <a:xfrm>
              <a:off x="8500411" y="3280732"/>
              <a:ext cx="372683" cy="373228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2" name="Google Shape;1632;p23"/>
            <p:cNvSpPr/>
            <p:nvPr/>
          </p:nvSpPr>
          <p:spPr>
            <a:xfrm>
              <a:off x="270939" y="3280732"/>
              <a:ext cx="372683" cy="372715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28"/>
                  </a:lnTo>
                  <a:lnTo>
                    <a:pt x="0" y="4128"/>
                  </a:lnTo>
                  <a:lnTo>
                    <a:pt x="0" y="7637"/>
                  </a:lnTo>
                  <a:lnTo>
                    <a:pt x="4127" y="7637"/>
                  </a:lnTo>
                  <a:lnTo>
                    <a:pt x="4127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03" y="4011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3" name="Google Shape;1633;p23"/>
            <p:cNvSpPr/>
            <p:nvPr/>
          </p:nvSpPr>
          <p:spPr>
            <a:xfrm>
              <a:off x="2119223" y="4216122"/>
              <a:ext cx="332531" cy="332531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3609" y="1"/>
                  </a:moveTo>
                  <a:lnTo>
                    <a:pt x="3609" y="3627"/>
                  </a:lnTo>
                  <a:lnTo>
                    <a:pt x="0" y="3627"/>
                  </a:lnTo>
                  <a:lnTo>
                    <a:pt x="0" y="6734"/>
                  </a:lnTo>
                  <a:cubicBezTo>
                    <a:pt x="669" y="6734"/>
                    <a:pt x="1307" y="6749"/>
                    <a:pt x="1936" y="6749"/>
                  </a:cubicBezTo>
                  <a:cubicBezTo>
                    <a:pt x="2250" y="6749"/>
                    <a:pt x="2562" y="6745"/>
                    <a:pt x="2874" y="6734"/>
                  </a:cubicBezTo>
                  <a:cubicBezTo>
                    <a:pt x="2913" y="6732"/>
                    <a:pt x="2950" y="6731"/>
                    <a:pt x="2985" y="6731"/>
                  </a:cubicBezTo>
                  <a:cubicBezTo>
                    <a:pt x="3485" y="6731"/>
                    <a:pt x="3658" y="6956"/>
                    <a:pt x="3643" y="7486"/>
                  </a:cubicBezTo>
                  <a:cubicBezTo>
                    <a:pt x="3609" y="8439"/>
                    <a:pt x="3643" y="9374"/>
                    <a:pt x="3643" y="10377"/>
                  </a:cubicBezTo>
                  <a:lnTo>
                    <a:pt x="6784" y="10377"/>
                  </a:lnTo>
                  <a:lnTo>
                    <a:pt x="6784" y="6734"/>
                  </a:lnTo>
                  <a:lnTo>
                    <a:pt x="10376" y="6734"/>
                  </a:lnTo>
                  <a:lnTo>
                    <a:pt x="10376" y="3543"/>
                  </a:lnTo>
                  <a:lnTo>
                    <a:pt x="6751" y="3543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4" name="Google Shape;1634;p23"/>
            <p:cNvSpPr/>
            <p:nvPr/>
          </p:nvSpPr>
          <p:spPr>
            <a:xfrm>
              <a:off x="6691190" y="4215064"/>
              <a:ext cx="333620" cy="333588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1665179" y="3761021"/>
              <a:ext cx="327724" cy="327179"/>
            </a:xfrm>
            <a:custGeom>
              <a:avLst/>
              <a:gdLst/>
              <a:ahLst/>
              <a:cxnLst/>
              <a:rect l="l" t="t" r="r" b="b"/>
              <a:pathLst>
                <a:path w="10227" h="10210" extrusionOk="0">
                  <a:moveTo>
                    <a:pt x="3543" y="0"/>
                  </a:moveTo>
                  <a:lnTo>
                    <a:pt x="3543" y="3593"/>
                  </a:lnTo>
                  <a:lnTo>
                    <a:pt x="1" y="3593"/>
                  </a:lnTo>
                  <a:lnTo>
                    <a:pt x="1" y="6667"/>
                  </a:lnTo>
                  <a:lnTo>
                    <a:pt x="3593" y="6667"/>
                  </a:lnTo>
                  <a:lnTo>
                    <a:pt x="3593" y="10209"/>
                  </a:lnTo>
                  <a:lnTo>
                    <a:pt x="6651" y="10209"/>
                  </a:lnTo>
                  <a:lnTo>
                    <a:pt x="6651" y="6617"/>
                  </a:lnTo>
                  <a:lnTo>
                    <a:pt x="10226" y="6617"/>
                  </a:lnTo>
                  <a:lnTo>
                    <a:pt x="10226" y="3526"/>
                  </a:lnTo>
                  <a:lnTo>
                    <a:pt x="6634" y="3526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6237692" y="4674459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7" name="Google Shape;1637;p23"/>
            <p:cNvSpPr/>
            <p:nvPr/>
          </p:nvSpPr>
          <p:spPr>
            <a:xfrm>
              <a:off x="2579675" y="4675004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26" y="0"/>
                  </a:moveTo>
                  <a:lnTo>
                    <a:pt x="3526" y="3592"/>
                  </a:lnTo>
                  <a:lnTo>
                    <a:pt x="1" y="3592"/>
                  </a:lnTo>
                  <a:lnTo>
                    <a:pt x="1" y="6683"/>
                  </a:lnTo>
                  <a:lnTo>
                    <a:pt x="3593" y="6683"/>
                  </a:lnTo>
                  <a:lnTo>
                    <a:pt x="3593" y="10226"/>
                  </a:lnTo>
                  <a:lnTo>
                    <a:pt x="6667" y="10226"/>
                  </a:lnTo>
                  <a:lnTo>
                    <a:pt x="6667" y="6633"/>
                  </a:lnTo>
                  <a:lnTo>
                    <a:pt x="10210" y="6633"/>
                  </a:lnTo>
                  <a:lnTo>
                    <a:pt x="10210" y="3542"/>
                  </a:lnTo>
                  <a:lnTo>
                    <a:pt x="6617" y="3542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7151130" y="3760476"/>
              <a:ext cx="328237" cy="328269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7614819" y="3309669"/>
              <a:ext cx="314842" cy="314842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1214340" y="3310182"/>
              <a:ext cx="314329" cy="314329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3343" y="1"/>
                  </a:moveTo>
                  <a:lnTo>
                    <a:pt x="3343" y="3426"/>
                  </a:lnTo>
                  <a:lnTo>
                    <a:pt x="1" y="3426"/>
                  </a:lnTo>
                  <a:lnTo>
                    <a:pt x="1" y="6467"/>
                  </a:lnTo>
                  <a:lnTo>
                    <a:pt x="3426" y="6467"/>
                  </a:lnTo>
                  <a:lnTo>
                    <a:pt x="3426" y="9809"/>
                  </a:lnTo>
                  <a:lnTo>
                    <a:pt x="6467" y="9809"/>
                  </a:lnTo>
                  <a:lnTo>
                    <a:pt x="6467" y="6384"/>
                  </a:lnTo>
                  <a:lnTo>
                    <a:pt x="9809" y="6384"/>
                  </a:lnTo>
                  <a:lnTo>
                    <a:pt x="9809" y="3343"/>
                  </a:lnTo>
                  <a:lnTo>
                    <a:pt x="6400" y="3343"/>
                  </a:lnTo>
                  <a:lnTo>
                    <a:pt x="640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8080079" y="2860977"/>
              <a:ext cx="298275" cy="304011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2" name="Google Shape;1642;p23"/>
            <p:cNvSpPr/>
            <p:nvPr/>
          </p:nvSpPr>
          <p:spPr>
            <a:xfrm>
              <a:off x="765135" y="2860432"/>
              <a:ext cx="298275" cy="298820"/>
            </a:xfrm>
            <a:custGeom>
              <a:avLst/>
              <a:gdLst/>
              <a:ahLst/>
              <a:cxnLst/>
              <a:rect l="l" t="t" r="r" b="b"/>
              <a:pathLst>
                <a:path w="9308" h="9325" extrusionOk="0">
                  <a:moveTo>
                    <a:pt x="3275" y="1"/>
                  </a:moveTo>
                  <a:cubicBezTo>
                    <a:pt x="3275" y="803"/>
                    <a:pt x="3225" y="1588"/>
                    <a:pt x="3275" y="2306"/>
                  </a:cubicBezTo>
                  <a:cubicBezTo>
                    <a:pt x="3321" y="2965"/>
                    <a:pt x="3143" y="3301"/>
                    <a:pt x="2521" y="3301"/>
                  </a:cubicBezTo>
                  <a:cubicBezTo>
                    <a:pt x="2464" y="3301"/>
                    <a:pt x="2404" y="3298"/>
                    <a:pt x="2340" y="3292"/>
                  </a:cubicBezTo>
                  <a:cubicBezTo>
                    <a:pt x="2032" y="3266"/>
                    <a:pt x="1722" y="3258"/>
                    <a:pt x="1410" y="3258"/>
                  </a:cubicBezTo>
                  <a:cubicBezTo>
                    <a:pt x="943" y="3258"/>
                    <a:pt x="472" y="3276"/>
                    <a:pt x="0" y="3276"/>
                  </a:cubicBezTo>
                  <a:lnTo>
                    <a:pt x="0" y="6066"/>
                  </a:lnTo>
                  <a:cubicBezTo>
                    <a:pt x="602" y="6066"/>
                    <a:pt x="1181" y="6073"/>
                    <a:pt x="1748" y="6073"/>
                  </a:cubicBezTo>
                  <a:cubicBezTo>
                    <a:pt x="2031" y="6073"/>
                    <a:pt x="2312" y="6071"/>
                    <a:pt x="2590" y="6066"/>
                  </a:cubicBezTo>
                  <a:cubicBezTo>
                    <a:pt x="2611" y="6065"/>
                    <a:pt x="2631" y="6065"/>
                    <a:pt x="2651" y="6065"/>
                  </a:cubicBezTo>
                  <a:cubicBezTo>
                    <a:pt x="3106" y="6065"/>
                    <a:pt x="3275" y="6254"/>
                    <a:pt x="3259" y="6734"/>
                  </a:cubicBezTo>
                  <a:cubicBezTo>
                    <a:pt x="3242" y="7570"/>
                    <a:pt x="3259" y="8422"/>
                    <a:pt x="3259" y="9324"/>
                  </a:cubicBezTo>
                  <a:lnTo>
                    <a:pt x="6066" y="9324"/>
                  </a:lnTo>
                  <a:lnTo>
                    <a:pt x="6066" y="7469"/>
                  </a:lnTo>
                  <a:cubicBezTo>
                    <a:pt x="6080" y="6143"/>
                    <a:pt x="5913" y="6065"/>
                    <a:pt x="6941" y="6065"/>
                  </a:cubicBezTo>
                  <a:cubicBezTo>
                    <a:pt x="7078" y="6065"/>
                    <a:pt x="7236" y="6066"/>
                    <a:pt x="7419" y="6066"/>
                  </a:cubicBezTo>
                  <a:lnTo>
                    <a:pt x="9307" y="6066"/>
                  </a:lnTo>
                  <a:lnTo>
                    <a:pt x="9307" y="3276"/>
                  </a:lnTo>
                  <a:cubicBezTo>
                    <a:pt x="8706" y="3276"/>
                    <a:pt x="8141" y="3261"/>
                    <a:pt x="7589" y="3261"/>
                  </a:cubicBezTo>
                  <a:cubicBezTo>
                    <a:pt x="7313" y="3261"/>
                    <a:pt x="7040" y="3264"/>
                    <a:pt x="6767" y="3276"/>
                  </a:cubicBezTo>
                  <a:cubicBezTo>
                    <a:pt x="6748" y="3276"/>
                    <a:pt x="6729" y="3276"/>
                    <a:pt x="6710" y="3276"/>
                  </a:cubicBezTo>
                  <a:cubicBezTo>
                    <a:pt x="6203" y="3276"/>
                    <a:pt x="6033" y="3057"/>
                    <a:pt x="6049" y="2557"/>
                  </a:cubicBezTo>
                  <a:cubicBezTo>
                    <a:pt x="6082" y="1705"/>
                    <a:pt x="6049" y="870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3" name="Google Shape;1643;p23"/>
            <p:cNvSpPr/>
            <p:nvPr/>
          </p:nvSpPr>
          <p:spPr>
            <a:xfrm>
              <a:off x="2611271" y="3792617"/>
              <a:ext cx="263987" cy="263987"/>
            </a:xfrm>
            <a:custGeom>
              <a:avLst/>
              <a:gdLst/>
              <a:ahLst/>
              <a:cxnLst/>
              <a:rect l="l" t="t" r="r" b="b"/>
              <a:pathLst>
                <a:path w="8238" h="8238" extrusionOk="0">
                  <a:moveTo>
                    <a:pt x="2841" y="0"/>
                  </a:moveTo>
                  <a:lnTo>
                    <a:pt x="2841" y="2857"/>
                  </a:lnTo>
                  <a:lnTo>
                    <a:pt x="1" y="2857"/>
                  </a:lnTo>
                  <a:lnTo>
                    <a:pt x="1" y="5380"/>
                  </a:lnTo>
                  <a:lnTo>
                    <a:pt x="2858" y="5380"/>
                  </a:lnTo>
                  <a:lnTo>
                    <a:pt x="2858" y="8238"/>
                  </a:lnTo>
                  <a:lnTo>
                    <a:pt x="5381" y="8238"/>
                  </a:lnTo>
                  <a:lnTo>
                    <a:pt x="5381" y="5364"/>
                  </a:lnTo>
                  <a:lnTo>
                    <a:pt x="8238" y="5364"/>
                  </a:lnTo>
                  <a:lnTo>
                    <a:pt x="8238" y="2841"/>
                  </a:lnTo>
                  <a:lnTo>
                    <a:pt x="5381" y="2841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6268743" y="3792072"/>
              <a:ext cx="263474" cy="263987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2155081" y="3333991"/>
              <a:ext cx="261872" cy="264820"/>
            </a:xfrm>
            <a:custGeom>
              <a:avLst/>
              <a:gdLst/>
              <a:ahLst/>
              <a:cxnLst/>
              <a:rect l="l" t="t" r="r" b="b"/>
              <a:pathLst>
                <a:path w="8172" h="8264" extrusionOk="0">
                  <a:moveTo>
                    <a:pt x="3501" y="1"/>
                  </a:moveTo>
                  <a:cubicBezTo>
                    <a:pt x="2957" y="1"/>
                    <a:pt x="2796" y="303"/>
                    <a:pt x="2841" y="895"/>
                  </a:cubicBezTo>
                  <a:cubicBezTo>
                    <a:pt x="2875" y="1547"/>
                    <a:pt x="2841" y="2199"/>
                    <a:pt x="2841" y="2967"/>
                  </a:cubicBezTo>
                  <a:lnTo>
                    <a:pt x="1" y="2967"/>
                  </a:lnTo>
                  <a:lnTo>
                    <a:pt x="1" y="5407"/>
                  </a:lnTo>
                  <a:cubicBezTo>
                    <a:pt x="491" y="5407"/>
                    <a:pt x="959" y="5421"/>
                    <a:pt x="1419" y="5421"/>
                  </a:cubicBezTo>
                  <a:cubicBezTo>
                    <a:pt x="1649" y="5421"/>
                    <a:pt x="1878" y="5418"/>
                    <a:pt x="2106" y="5407"/>
                  </a:cubicBezTo>
                  <a:cubicBezTo>
                    <a:pt x="2142" y="5405"/>
                    <a:pt x="2177" y="5404"/>
                    <a:pt x="2211" y="5404"/>
                  </a:cubicBezTo>
                  <a:cubicBezTo>
                    <a:pt x="2715" y="5404"/>
                    <a:pt x="2889" y="5642"/>
                    <a:pt x="2858" y="6175"/>
                  </a:cubicBezTo>
                  <a:cubicBezTo>
                    <a:pt x="2825" y="6860"/>
                    <a:pt x="2858" y="7545"/>
                    <a:pt x="2858" y="8264"/>
                  </a:cubicBezTo>
                  <a:lnTo>
                    <a:pt x="5331" y="8264"/>
                  </a:lnTo>
                  <a:lnTo>
                    <a:pt x="5331" y="5390"/>
                  </a:lnTo>
                  <a:lnTo>
                    <a:pt x="8171" y="5390"/>
                  </a:lnTo>
                  <a:lnTo>
                    <a:pt x="8171" y="2917"/>
                  </a:lnTo>
                  <a:lnTo>
                    <a:pt x="5314" y="2917"/>
                  </a:lnTo>
                  <a:lnTo>
                    <a:pt x="5314" y="10"/>
                  </a:lnTo>
                  <a:cubicBezTo>
                    <a:pt x="4891" y="10"/>
                    <a:pt x="4527" y="32"/>
                    <a:pt x="4183" y="32"/>
                  </a:cubicBezTo>
                  <a:cubicBezTo>
                    <a:pt x="4011" y="32"/>
                    <a:pt x="3844" y="26"/>
                    <a:pt x="3677" y="10"/>
                  </a:cubicBezTo>
                  <a:cubicBezTo>
                    <a:pt x="3614" y="4"/>
                    <a:pt x="3556" y="1"/>
                    <a:pt x="350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5812585" y="4250410"/>
              <a:ext cx="265461" cy="264307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6723428" y="3334087"/>
              <a:ext cx="264980" cy="263121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3066917" y="4250923"/>
              <a:ext cx="263987" cy="260782"/>
            </a:xfrm>
            <a:custGeom>
              <a:avLst/>
              <a:gdLst/>
              <a:ahLst/>
              <a:cxnLst/>
              <a:rect l="l" t="t" r="r" b="b"/>
              <a:pathLst>
                <a:path w="8238" h="8138" extrusionOk="0">
                  <a:moveTo>
                    <a:pt x="2925" y="1"/>
                  </a:moveTo>
                  <a:lnTo>
                    <a:pt x="2925" y="2858"/>
                  </a:lnTo>
                  <a:cubicBezTo>
                    <a:pt x="2447" y="2858"/>
                    <a:pt x="2003" y="2847"/>
                    <a:pt x="1578" y="2847"/>
                  </a:cubicBezTo>
                  <a:cubicBezTo>
                    <a:pt x="1260" y="2847"/>
                    <a:pt x="953" y="2853"/>
                    <a:pt x="652" y="2875"/>
                  </a:cubicBezTo>
                  <a:cubicBezTo>
                    <a:pt x="435" y="2908"/>
                    <a:pt x="84" y="3175"/>
                    <a:pt x="67" y="3376"/>
                  </a:cubicBezTo>
                  <a:cubicBezTo>
                    <a:pt x="17" y="4028"/>
                    <a:pt x="1" y="4679"/>
                    <a:pt x="34" y="5348"/>
                  </a:cubicBezTo>
                  <a:lnTo>
                    <a:pt x="2991" y="5348"/>
                  </a:lnTo>
                  <a:lnTo>
                    <a:pt x="2991" y="8138"/>
                  </a:lnTo>
                  <a:lnTo>
                    <a:pt x="5397" y="8138"/>
                  </a:lnTo>
                  <a:lnTo>
                    <a:pt x="5397" y="5331"/>
                  </a:lnTo>
                  <a:lnTo>
                    <a:pt x="8238" y="5331"/>
                  </a:lnTo>
                  <a:lnTo>
                    <a:pt x="8238" y="2858"/>
                  </a:lnTo>
                  <a:lnTo>
                    <a:pt x="5397" y="285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9" name="Google Shape;1649;p23"/>
            <p:cNvSpPr/>
            <p:nvPr/>
          </p:nvSpPr>
          <p:spPr>
            <a:xfrm>
              <a:off x="3532208" y="4713554"/>
              <a:ext cx="250079" cy="250592"/>
            </a:xfrm>
            <a:custGeom>
              <a:avLst/>
              <a:gdLst/>
              <a:ahLst/>
              <a:cxnLst/>
              <a:rect l="l" t="t" r="r" b="b"/>
              <a:pathLst>
                <a:path w="7804" h="7820" extrusionOk="0">
                  <a:moveTo>
                    <a:pt x="2724" y="0"/>
                  </a:moveTo>
                  <a:lnTo>
                    <a:pt x="2724" y="2790"/>
                  </a:lnTo>
                  <a:lnTo>
                    <a:pt x="0" y="2790"/>
                  </a:lnTo>
                  <a:lnTo>
                    <a:pt x="0" y="5079"/>
                  </a:lnTo>
                  <a:lnTo>
                    <a:pt x="2774" y="5079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63"/>
                  </a:lnTo>
                  <a:lnTo>
                    <a:pt x="7803" y="5063"/>
                  </a:lnTo>
                  <a:lnTo>
                    <a:pt x="7803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0" name="Google Shape;1650;p23"/>
            <p:cNvSpPr/>
            <p:nvPr/>
          </p:nvSpPr>
          <p:spPr>
            <a:xfrm>
              <a:off x="5361746" y="4713554"/>
              <a:ext cx="249534" cy="250592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7189680" y="2885075"/>
              <a:ext cx="250624" cy="250079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1704274" y="2884530"/>
              <a:ext cx="250079" cy="250624"/>
            </a:xfrm>
            <a:custGeom>
              <a:avLst/>
              <a:gdLst/>
              <a:ahLst/>
              <a:cxnLst/>
              <a:rect l="l" t="t" r="r" b="b"/>
              <a:pathLst>
                <a:path w="7804" h="7821" extrusionOk="0">
                  <a:moveTo>
                    <a:pt x="2690" y="1"/>
                  </a:moveTo>
                  <a:lnTo>
                    <a:pt x="2690" y="2757"/>
                  </a:lnTo>
                  <a:lnTo>
                    <a:pt x="0" y="2757"/>
                  </a:lnTo>
                  <a:lnTo>
                    <a:pt x="0" y="5113"/>
                  </a:lnTo>
                  <a:lnTo>
                    <a:pt x="2740" y="5113"/>
                  </a:lnTo>
                  <a:lnTo>
                    <a:pt x="2740" y="7820"/>
                  </a:lnTo>
                  <a:lnTo>
                    <a:pt x="5080" y="7820"/>
                  </a:lnTo>
                  <a:lnTo>
                    <a:pt x="5080" y="5047"/>
                  </a:lnTo>
                  <a:lnTo>
                    <a:pt x="7803" y="5047"/>
                  </a:lnTo>
                  <a:lnTo>
                    <a:pt x="7803" y="2741"/>
                  </a:lnTo>
                  <a:lnTo>
                    <a:pt x="5030" y="2741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4468111" y="4734415"/>
              <a:ext cx="207780" cy="208325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2643412" y="2909685"/>
              <a:ext cx="199736" cy="200826"/>
            </a:xfrm>
            <a:custGeom>
              <a:avLst/>
              <a:gdLst/>
              <a:ahLst/>
              <a:cxnLst/>
              <a:rect l="l" t="t" r="r" b="b"/>
              <a:pathLst>
                <a:path w="6233" h="6267" extrusionOk="0">
                  <a:moveTo>
                    <a:pt x="2156" y="1"/>
                  </a:moveTo>
                  <a:lnTo>
                    <a:pt x="2156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7"/>
                  </a:lnTo>
                  <a:lnTo>
                    <a:pt x="4060" y="6267"/>
                  </a:lnTo>
                  <a:lnTo>
                    <a:pt x="4060" y="4044"/>
                  </a:lnTo>
                  <a:lnTo>
                    <a:pt x="6232" y="4044"/>
                  </a:lnTo>
                  <a:lnTo>
                    <a:pt x="6232" y="2173"/>
                  </a:lnTo>
                  <a:lnTo>
                    <a:pt x="4027" y="2173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6299795" y="2909685"/>
              <a:ext cx="201371" cy="200826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3099058" y="3365331"/>
              <a:ext cx="202396" cy="203518"/>
            </a:xfrm>
            <a:custGeom>
              <a:avLst/>
              <a:gdLst/>
              <a:ahLst/>
              <a:cxnLst/>
              <a:rect l="l" t="t" r="r" b="b"/>
              <a:pathLst>
                <a:path w="6316" h="6351" extrusionOk="0">
                  <a:moveTo>
                    <a:pt x="2155" y="1"/>
                  </a:moveTo>
                  <a:lnTo>
                    <a:pt x="2155" y="2257"/>
                  </a:lnTo>
                  <a:lnTo>
                    <a:pt x="0" y="2257"/>
                  </a:lnTo>
                  <a:lnTo>
                    <a:pt x="0" y="4195"/>
                  </a:lnTo>
                  <a:lnTo>
                    <a:pt x="2222" y="4195"/>
                  </a:lnTo>
                  <a:lnTo>
                    <a:pt x="2222" y="6350"/>
                  </a:lnTo>
                  <a:lnTo>
                    <a:pt x="4144" y="6350"/>
                  </a:lnTo>
                  <a:lnTo>
                    <a:pt x="4144" y="4128"/>
                  </a:lnTo>
                  <a:lnTo>
                    <a:pt x="6316" y="4128"/>
                  </a:lnTo>
                  <a:lnTo>
                    <a:pt x="6316" y="2173"/>
                  </a:lnTo>
                  <a:lnTo>
                    <a:pt x="4110" y="2173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5842034" y="3365331"/>
              <a:ext cx="203486" cy="203518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8" name="Google Shape;1658;p23"/>
            <p:cNvSpPr/>
            <p:nvPr/>
          </p:nvSpPr>
          <p:spPr>
            <a:xfrm>
              <a:off x="5386388" y="3824726"/>
              <a:ext cx="200794" cy="199769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9" name="Google Shape;1659;p23"/>
            <p:cNvSpPr/>
            <p:nvPr/>
          </p:nvSpPr>
          <p:spPr>
            <a:xfrm>
              <a:off x="3556819" y="3823124"/>
              <a:ext cx="200826" cy="201371"/>
            </a:xfrm>
            <a:custGeom>
              <a:avLst/>
              <a:gdLst/>
              <a:ahLst/>
              <a:cxnLst/>
              <a:rect l="l" t="t" r="r" b="b"/>
              <a:pathLst>
                <a:path w="6267" h="6284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145" y="6283"/>
                  </a:lnTo>
                  <a:lnTo>
                    <a:pt x="4145" y="4061"/>
                  </a:lnTo>
                  <a:lnTo>
                    <a:pt x="6267" y="4061"/>
                  </a:lnTo>
                  <a:lnTo>
                    <a:pt x="6267" y="2173"/>
                  </a:lnTo>
                  <a:lnTo>
                    <a:pt x="4061" y="2173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0" name="Google Shape;1660;p23"/>
            <p:cNvSpPr/>
            <p:nvPr/>
          </p:nvSpPr>
          <p:spPr>
            <a:xfrm>
              <a:off x="4935549" y="4287358"/>
              <a:ext cx="187431" cy="188489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4019963" y="4287358"/>
              <a:ext cx="188521" cy="188489"/>
            </a:xfrm>
            <a:custGeom>
              <a:avLst/>
              <a:gdLst/>
              <a:ahLst/>
              <a:cxnLst/>
              <a:rect l="l" t="t" r="r" b="b"/>
              <a:pathLst>
                <a:path w="5883" h="5882" extrusionOk="0">
                  <a:moveTo>
                    <a:pt x="2073" y="0"/>
                  </a:moveTo>
                  <a:cubicBezTo>
                    <a:pt x="2039" y="685"/>
                    <a:pt x="2023" y="1303"/>
                    <a:pt x="1989" y="1972"/>
                  </a:cubicBezTo>
                  <a:lnTo>
                    <a:pt x="1" y="2055"/>
                  </a:lnTo>
                  <a:lnTo>
                    <a:pt x="1" y="3810"/>
                  </a:lnTo>
                  <a:lnTo>
                    <a:pt x="2073" y="3910"/>
                  </a:lnTo>
                  <a:lnTo>
                    <a:pt x="2073" y="5881"/>
                  </a:lnTo>
                  <a:lnTo>
                    <a:pt x="3861" y="5881"/>
                  </a:lnTo>
                  <a:lnTo>
                    <a:pt x="3861" y="3826"/>
                  </a:lnTo>
                  <a:lnTo>
                    <a:pt x="5882" y="3826"/>
                  </a:lnTo>
                  <a:lnTo>
                    <a:pt x="5882" y="1972"/>
                  </a:lnTo>
                  <a:lnTo>
                    <a:pt x="3861" y="1972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4489004" y="3840812"/>
              <a:ext cx="166025" cy="167083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5410998" y="2933783"/>
              <a:ext cx="151028" cy="15263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3581461" y="2933783"/>
              <a:ext cx="153175" cy="152086"/>
            </a:xfrm>
            <a:custGeom>
              <a:avLst/>
              <a:gdLst/>
              <a:ahLst/>
              <a:cxnLst/>
              <a:rect l="l" t="t" r="r" b="b"/>
              <a:pathLst>
                <a:path w="4780" h="4746" extrusionOk="0">
                  <a:moveTo>
                    <a:pt x="1688" y="1"/>
                  </a:moveTo>
                  <a:cubicBezTo>
                    <a:pt x="1655" y="569"/>
                    <a:pt x="1638" y="1053"/>
                    <a:pt x="1605" y="1605"/>
                  </a:cubicBezTo>
                  <a:lnTo>
                    <a:pt x="1" y="1688"/>
                  </a:lnTo>
                  <a:lnTo>
                    <a:pt x="1" y="3058"/>
                  </a:lnTo>
                  <a:lnTo>
                    <a:pt x="1621" y="3175"/>
                  </a:lnTo>
                  <a:cubicBezTo>
                    <a:pt x="1638" y="3743"/>
                    <a:pt x="1671" y="4228"/>
                    <a:pt x="1688" y="4746"/>
                  </a:cubicBezTo>
                  <a:lnTo>
                    <a:pt x="3075" y="4746"/>
                  </a:lnTo>
                  <a:cubicBezTo>
                    <a:pt x="3108" y="4195"/>
                    <a:pt x="3142" y="3693"/>
                    <a:pt x="3175" y="3159"/>
                  </a:cubicBezTo>
                  <a:lnTo>
                    <a:pt x="4779" y="3058"/>
                  </a:lnTo>
                  <a:lnTo>
                    <a:pt x="4779" y="1688"/>
                  </a:lnTo>
                  <a:lnTo>
                    <a:pt x="3158" y="1605"/>
                  </a:lnTo>
                  <a:cubicBezTo>
                    <a:pt x="3125" y="1020"/>
                    <a:pt x="3108" y="519"/>
                    <a:pt x="309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4956442" y="3394780"/>
              <a:ext cx="145132" cy="145677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4041401" y="3394267"/>
              <a:ext cx="145645" cy="145132"/>
            </a:xfrm>
            <a:custGeom>
              <a:avLst/>
              <a:gdLst/>
              <a:ahLst/>
              <a:cxnLst/>
              <a:rect l="l" t="t" r="r" b="b"/>
              <a:pathLst>
                <a:path w="4545" h="4529" extrusionOk="0">
                  <a:moveTo>
                    <a:pt x="1604" y="0"/>
                  </a:moveTo>
                  <a:cubicBezTo>
                    <a:pt x="1571" y="552"/>
                    <a:pt x="1537" y="1036"/>
                    <a:pt x="1504" y="1504"/>
                  </a:cubicBezTo>
                  <a:lnTo>
                    <a:pt x="0" y="1621"/>
                  </a:lnTo>
                  <a:lnTo>
                    <a:pt x="0" y="2924"/>
                  </a:lnTo>
                  <a:lnTo>
                    <a:pt x="1521" y="3075"/>
                  </a:lnTo>
                  <a:cubicBezTo>
                    <a:pt x="1554" y="3576"/>
                    <a:pt x="1571" y="4010"/>
                    <a:pt x="1604" y="4528"/>
                  </a:cubicBezTo>
                  <a:lnTo>
                    <a:pt x="2974" y="4528"/>
                  </a:lnTo>
                  <a:cubicBezTo>
                    <a:pt x="3008" y="3993"/>
                    <a:pt x="3058" y="3526"/>
                    <a:pt x="3091" y="3041"/>
                  </a:cubicBezTo>
                  <a:lnTo>
                    <a:pt x="4545" y="2958"/>
                  </a:lnTo>
                  <a:lnTo>
                    <a:pt x="4545" y="1587"/>
                  </a:lnTo>
                  <a:lnTo>
                    <a:pt x="3058" y="1521"/>
                  </a:lnTo>
                  <a:cubicBezTo>
                    <a:pt x="3024" y="986"/>
                    <a:pt x="2991" y="518"/>
                    <a:pt x="29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7" name="Google Shape;1667;p23"/>
            <p:cNvSpPr/>
            <p:nvPr/>
          </p:nvSpPr>
          <p:spPr>
            <a:xfrm>
              <a:off x="4508808" y="2946633"/>
              <a:ext cx="126930" cy="12747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2" name="Forme libre : forme 121">
            <a:extLst>
              <a:ext uri="{FF2B5EF4-FFF2-40B4-BE49-F238E27FC236}">
                <a16:creationId xmlns:a16="http://schemas.microsoft.com/office/drawing/2014/main" id="{4C90FFDF-7189-426F-A132-602F198F8F1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custGeom>
            <a:avLst/>
            <a:gdLst>
              <a:gd name="connsiteX0" fmla="*/ 292673 w 12191999"/>
              <a:gd name="connsiteY0" fmla="*/ 334078 h 6858000"/>
              <a:gd name="connsiteX1" fmla="*/ 292673 w 12191999"/>
              <a:gd name="connsiteY1" fmla="*/ 6501384 h 6858000"/>
              <a:gd name="connsiteX2" fmla="*/ 11909233 w 12191999"/>
              <a:gd name="connsiteY2" fmla="*/ 6501384 h 6858000"/>
              <a:gd name="connsiteX3" fmla="*/ 11909233 w 12191999"/>
              <a:gd name="connsiteY3" fmla="*/ 334078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292673" y="334078"/>
                </a:moveTo>
                <a:lnTo>
                  <a:pt x="292673" y="6501384"/>
                </a:lnTo>
                <a:lnTo>
                  <a:pt x="11909233" y="6501384"/>
                </a:lnTo>
                <a:lnTo>
                  <a:pt x="11909233" y="33407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3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3440300" y="3085633"/>
            <a:ext cx="5311200" cy="1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C57294-0E73-4E42-BE44-B13BB844CA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0EEF83B-8433-41FA-BDEB-43824C230C2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92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21100" y="4077900"/>
            <a:ext cx="34780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261980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2A0D1DA-CB88-4602-BD3A-612D0A48F4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927233" y="2019300"/>
            <a:ext cx="4746400" cy="10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2108033" y="3412267"/>
            <a:ext cx="3565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2BA2C1F-F9F8-4EA7-B237-684CB99072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2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6725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  <a:alpha val="62000"/>
                <a:lumMod val="97000"/>
                <a:lumOff val="3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0BC1BB4B-7798-49A0-AA4D-903B0320EB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3462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4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  <a:alpha val="62000"/>
                <a:lumMod val="97000"/>
                <a:lumOff val="3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C120EF7-FC92-4163-B755-783741304B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56754 w 12192000"/>
              <a:gd name="connsiteY0" fmla="*/ 235131 h 6858000"/>
              <a:gd name="connsiteX1" fmla="*/ 156754 w 12192000"/>
              <a:gd name="connsiteY1" fmla="*/ 6627223 h 6858000"/>
              <a:gd name="connsiteX2" fmla="*/ 12000411 w 12192000"/>
              <a:gd name="connsiteY2" fmla="*/ 6627223 h 6858000"/>
              <a:gd name="connsiteX3" fmla="*/ 12000411 w 12192000"/>
              <a:gd name="connsiteY3" fmla="*/ 23513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56754" y="235131"/>
                </a:moveTo>
                <a:lnTo>
                  <a:pt x="156754" y="6627223"/>
                </a:lnTo>
                <a:lnTo>
                  <a:pt x="12000411" y="6627223"/>
                </a:lnTo>
                <a:lnTo>
                  <a:pt x="12000411" y="23513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1320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5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B000526-22B9-404E-9AC1-468D01096C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8654 w 12192000"/>
              <a:gd name="connsiteY0" fmla="*/ 396949 h 6858000"/>
              <a:gd name="connsiteX1" fmla="*/ 318654 w 12192000"/>
              <a:gd name="connsiteY1" fmla="*/ 6507127 h 6858000"/>
              <a:gd name="connsiteX2" fmla="*/ 11873345 w 12192000"/>
              <a:gd name="connsiteY2" fmla="*/ 6507127 h 6858000"/>
              <a:gd name="connsiteX3" fmla="*/ 11873345 w 12192000"/>
              <a:gd name="connsiteY3" fmla="*/ 39694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18654" y="396949"/>
                </a:moveTo>
                <a:lnTo>
                  <a:pt x="318654" y="6507127"/>
                </a:lnTo>
                <a:lnTo>
                  <a:pt x="11873345" y="6507127"/>
                </a:lnTo>
                <a:lnTo>
                  <a:pt x="11873345" y="3969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41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25" r:id="rId4"/>
    <p:sldLayoutId id="2147483703" r:id="rId5"/>
    <p:sldLayoutId id="2147483704" r:id="rId6"/>
    <p:sldLayoutId id="2147483705" r:id="rId7"/>
    <p:sldLayoutId id="2147483706" r:id="rId8"/>
    <p:sldLayoutId id="2147483710" r:id="rId9"/>
    <p:sldLayoutId id="2147483711" r:id="rId10"/>
    <p:sldLayoutId id="2147483713" r:id="rId11"/>
    <p:sldLayoutId id="2147483714" r:id="rId12"/>
    <p:sldLayoutId id="2147483715" r:id="rId13"/>
    <p:sldLayoutId id="2147483716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6544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14/relationships/chartEx" Target="../charts/chartEx6.xml"/><Relationship Id="rId3" Type="http://schemas.microsoft.com/office/2014/relationships/chartEx" Target="../charts/chartEx1.xml"/><Relationship Id="rId7" Type="http://schemas.microsoft.com/office/2014/relationships/chartEx" Target="../charts/chartEx3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2.png"/><Relationship Id="rId11" Type="http://schemas.microsoft.com/office/2014/relationships/chartEx" Target="../charts/chartEx5.xml"/><Relationship Id="rId5" Type="http://schemas.microsoft.com/office/2014/relationships/chartEx" Target="../charts/chartEx2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microsoft.com/office/2014/relationships/chartEx" Target="../charts/chartEx4.xml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20941-FC2A-4461-B67D-4637829F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3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PROJET 6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B9B656-CA43-4AB6-B4E7-E958AD6C6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52396" indent="0">
              <a:buNone/>
            </a:pPr>
            <a:r>
              <a:rPr lang="fr-FR" sz="2400" dirty="0">
                <a:solidFill>
                  <a:schemeClr val="accent3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DÉTECTEZ DES BILLETS FAUX</a:t>
            </a:r>
          </a:p>
        </p:txBody>
      </p:sp>
    </p:spTree>
    <p:extLst>
      <p:ext uri="{BB962C8B-B14F-4D97-AF65-F5344CB8AC3E}">
        <p14:creationId xmlns:p14="http://schemas.microsoft.com/office/powerpoint/2010/main" val="8549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98A19122-248E-4F8D-BB5C-154640CEB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91" y="80260"/>
            <a:ext cx="3660040" cy="300257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515A8DA-93F1-4922-ADFC-E0327145C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91" y="3082834"/>
            <a:ext cx="3660040" cy="29824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869E670-A434-4CAC-A72B-566674C9D6B3}"/>
              </a:ext>
            </a:extLst>
          </p:cNvPr>
          <p:cNvSpPr txBox="1"/>
          <p:nvPr/>
        </p:nvSpPr>
        <p:spPr>
          <a:xfrm>
            <a:off x="6221480" y="1227604"/>
            <a:ext cx="1054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2000" baseline="30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plan factoriel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B88E9B-8709-479F-905B-08A32D9CD227}"/>
              </a:ext>
            </a:extLst>
          </p:cNvPr>
          <p:cNvSpPr txBox="1"/>
          <p:nvPr/>
        </p:nvSpPr>
        <p:spPr>
          <a:xfrm>
            <a:off x="6175415" y="4221561"/>
            <a:ext cx="1128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000" baseline="30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plan factoriel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A351A7-0322-44A1-BAE1-C4908A8666BF}"/>
              </a:ext>
            </a:extLst>
          </p:cNvPr>
          <p:cNvSpPr txBox="1"/>
          <p:nvPr/>
        </p:nvSpPr>
        <p:spPr>
          <a:xfrm>
            <a:off x="1973182" y="599437"/>
            <a:ext cx="3249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Diagonale</a:t>
            </a:r>
            <a:endParaRPr lang="fr-FR" sz="2000" dirty="0">
              <a:solidFill>
                <a:schemeClr val="accent6">
                  <a:lumMod val="50000"/>
                  <a:lumOff val="50000"/>
                </a:schemeClr>
              </a:solidFill>
              <a:latin typeface="Montserrat"/>
              <a:cs typeface="Calibri" panose="020F0502020204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2E3C27-B5EF-4A54-9957-BA9B4522DD4F}"/>
              </a:ext>
            </a:extLst>
          </p:cNvPr>
          <p:cNvSpPr txBox="1"/>
          <p:nvPr/>
        </p:nvSpPr>
        <p:spPr>
          <a:xfrm>
            <a:off x="1965244" y="1130699"/>
            <a:ext cx="195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Hauteur gauche</a:t>
            </a:r>
            <a:endParaRPr lang="fr-FR" sz="2000" dirty="0">
              <a:solidFill>
                <a:schemeClr val="accent6">
                  <a:lumMod val="50000"/>
                  <a:lumOff val="50000"/>
                </a:schemeClr>
              </a:solidFill>
              <a:latin typeface="Montserrat"/>
              <a:cs typeface="Calibri" panose="020F050202020403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D6CA49-2A9E-4FE4-905B-23DE1E7843E4}"/>
              </a:ext>
            </a:extLst>
          </p:cNvPr>
          <p:cNvSpPr txBox="1"/>
          <p:nvPr/>
        </p:nvSpPr>
        <p:spPr>
          <a:xfrm>
            <a:off x="1973182" y="1742778"/>
            <a:ext cx="3553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Hauteur droite</a:t>
            </a:r>
            <a:endParaRPr lang="fr-FR" sz="2000" dirty="0">
              <a:solidFill>
                <a:schemeClr val="accent6">
                  <a:lumMod val="50000"/>
                  <a:lumOff val="50000"/>
                </a:schemeClr>
              </a:solidFill>
              <a:latin typeface="Montserrat"/>
              <a:cs typeface="Calibri" panose="020F050202020403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4B2198B-92EB-4874-82B9-63B66FFF3F1B}"/>
              </a:ext>
            </a:extLst>
          </p:cNvPr>
          <p:cNvSpPr txBox="1"/>
          <p:nvPr/>
        </p:nvSpPr>
        <p:spPr>
          <a:xfrm>
            <a:off x="1965244" y="2968315"/>
            <a:ext cx="3553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Marge supérieure</a:t>
            </a:r>
            <a:endParaRPr lang="fr-FR" sz="2000" dirty="0">
              <a:solidFill>
                <a:schemeClr val="accent6">
                  <a:lumMod val="50000"/>
                  <a:lumOff val="50000"/>
                </a:schemeClr>
              </a:solidFill>
              <a:latin typeface="Montserrat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84AE4B6-636F-4FC8-BAC3-FDBC4E688329}"/>
              </a:ext>
            </a:extLst>
          </p:cNvPr>
          <p:cNvSpPr txBox="1"/>
          <p:nvPr/>
        </p:nvSpPr>
        <p:spPr>
          <a:xfrm>
            <a:off x="1973182" y="3591903"/>
            <a:ext cx="3862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Longueur</a:t>
            </a:r>
            <a:endParaRPr lang="fr-FR" sz="2000" dirty="0">
              <a:solidFill>
                <a:schemeClr val="accent6">
                  <a:lumMod val="50000"/>
                  <a:lumOff val="50000"/>
                </a:schemeClr>
              </a:solidFill>
              <a:latin typeface="Montserrat"/>
              <a:cs typeface="Calibri" panose="020F0502020204030204" pitchFamily="34" charset="0"/>
            </a:endParaRP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69D30C87-BAD5-4D6B-A36C-7887E94E5F79}"/>
              </a:ext>
            </a:extLst>
          </p:cNvPr>
          <p:cNvSpPr/>
          <p:nvPr/>
        </p:nvSpPr>
        <p:spPr>
          <a:xfrm>
            <a:off x="452167" y="5015712"/>
            <a:ext cx="513806" cy="1049572"/>
          </a:xfrm>
          <a:custGeom>
            <a:avLst/>
            <a:gdLst/>
            <a:ahLst/>
            <a:cxnLst/>
            <a:rect l="l" t="t" r="r" b="b"/>
            <a:pathLst>
              <a:path w="513806" h="1049572">
                <a:moveTo>
                  <a:pt x="134016" y="663673"/>
                </a:moveTo>
                <a:cubicBezTo>
                  <a:pt x="130742" y="663673"/>
                  <a:pt x="127989" y="664640"/>
                  <a:pt x="125756" y="666575"/>
                </a:cubicBezTo>
                <a:cubicBezTo>
                  <a:pt x="123524" y="668510"/>
                  <a:pt x="122408" y="671660"/>
                  <a:pt x="122408" y="676025"/>
                </a:cubicBezTo>
                <a:lnTo>
                  <a:pt x="122408" y="850601"/>
                </a:lnTo>
                <a:cubicBezTo>
                  <a:pt x="122408" y="851692"/>
                  <a:pt x="122730" y="852635"/>
                  <a:pt x="123375" y="853428"/>
                </a:cubicBezTo>
                <a:cubicBezTo>
                  <a:pt x="124020" y="854222"/>
                  <a:pt x="125087" y="854892"/>
                  <a:pt x="126575" y="855438"/>
                </a:cubicBezTo>
                <a:cubicBezTo>
                  <a:pt x="128063" y="855983"/>
                  <a:pt x="130072" y="856405"/>
                  <a:pt x="132603" y="856703"/>
                </a:cubicBezTo>
                <a:cubicBezTo>
                  <a:pt x="135133" y="857000"/>
                  <a:pt x="138283" y="857149"/>
                  <a:pt x="142053" y="857149"/>
                </a:cubicBezTo>
                <a:cubicBezTo>
                  <a:pt x="145923" y="857149"/>
                  <a:pt x="149098" y="857000"/>
                  <a:pt x="151578" y="856703"/>
                </a:cubicBezTo>
                <a:cubicBezTo>
                  <a:pt x="154059" y="856405"/>
                  <a:pt x="156068" y="855983"/>
                  <a:pt x="157606" y="855438"/>
                </a:cubicBezTo>
                <a:cubicBezTo>
                  <a:pt x="159144" y="854892"/>
                  <a:pt x="160210" y="854222"/>
                  <a:pt x="160805" y="853428"/>
                </a:cubicBezTo>
                <a:cubicBezTo>
                  <a:pt x="161401" y="852635"/>
                  <a:pt x="161698" y="851692"/>
                  <a:pt x="161698" y="850601"/>
                </a:cubicBezTo>
                <a:lnTo>
                  <a:pt x="161698" y="778866"/>
                </a:lnTo>
                <a:lnTo>
                  <a:pt x="220783" y="778866"/>
                </a:lnTo>
                <a:cubicBezTo>
                  <a:pt x="221676" y="778866"/>
                  <a:pt x="222470" y="778593"/>
                  <a:pt x="223164" y="778047"/>
                </a:cubicBezTo>
                <a:cubicBezTo>
                  <a:pt x="223859" y="777501"/>
                  <a:pt x="224479" y="776584"/>
                  <a:pt x="225025" y="775294"/>
                </a:cubicBezTo>
                <a:cubicBezTo>
                  <a:pt x="225570" y="774004"/>
                  <a:pt x="225967" y="772367"/>
                  <a:pt x="226215" y="770382"/>
                </a:cubicBezTo>
                <a:cubicBezTo>
                  <a:pt x="226463" y="768398"/>
                  <a:pt x="226587" y="765918"/>
                  <a:pt x="226587" y="762941"/>
                </a:cubicBezTo>
                <a:cubicBezTo>
                  <a:pt x="226587" y="759964"/>
                  <a:pt x="226463" y="757484"/>
                  <a:pt x="226215" y="755500"/>
                </a:cubicBezTo>
                <a:cubicBezTo>
                  <a:pt x="225967" y="753515"/>
                  <a:pt x="225570" y="751928"/>
                  <a:pt x="225025" y="750737"/>
                </a:cubicBezTo>
                <a:cubicBezTo>
                  <a:pt x="224479" y="749546"/>
                  <a:pt x="223859" y="748703"/>
                  <a:pt x="223164" y="748207"/>
                </a:cubicBezTo>
                <a:cubicBezTo>
                  <a:pt x="222470" y="747711"/>
                  <a:pt x="221676" y="747463"/>
                  <a:pt x="220783" y="747463"/>
                </a:cubicBezTo>
                <a:lnTo>
                  <a:pt x="161698" y="747463"/>
                </a:lnTo>
                <a:lnTo>
                  <a:pt x="161698" y="695671"/>
                </a:lnTo>
                <a:lnTo>
                  <a:pt x="224653" y="695671"/>
                </a:lnTo>
                <a:cubicBezTo>
                  <a:pt x="225546" y="695671"/>
                  <a:pt x="226339" y="695373"/>
                  <a:pt x="227034" y="694778"/>
                </a:cubicBezTo>
                <a:cubicBezTo>
                  <a:pt x="227729" y="694182"/>
                  <a:pt x="228349" y="693289"/>
                  <a:pt x="228894" y="692099"/>
                </a:cubicBezTo>
                <a:cubicBezTo>
                  <a:pt x="229440" y="690908"/>
                  <a:pt x="229837" y="689296"/>
                  <a:pt x="230085" y="687262"/>
                </a:cubicBezTo>
                <a:cubicBezTo>
                  <a:pt x="230333" y="685228"/>
                  <a:pt x="230457" y="682723"/>
                  <a:pt x="230457" y="679746"/>
                </a:cubicBezTo>
                <a:cubicBezTo>
                  <a:pt x="230457" y="676770"/>
                  <a:pt x="230333" y="674239"/>
                  <a:pt x="230085" y="672156"/>
                </a:cubicBezTo>
                <a:cubicBezTo>
                  <a:pt x="229837" y="670072"/>
                  <a:pt x="229440" y="668410"/>
                  <a:pt x="228894" y="667170"/>
                </a:cubicBezTo>
                <a:cubicBezTo>
                  <a:pt x="228349" y="665930"/>
                  <a:pt x="227729" y="665037"/>
                  <a:pt x="227034" y="664491"/>
                </a:cubicBezTo>
                <a:cubicBezTo>
                  <a:pt x="226339" y="663946"/>
                  <a:pt x="225546" y="663673"/>
                  <a:pt x="224653" y="663673"/>
                </a:cubicBezTo>
                <a:close/>
                <a:moveTo>
                  <a:pt x="319159" y="660250"/>
                </a:moveTo>
                <a:cubicBezTo>
                  <a:pt x="312809" y="660250"/>
                  <a:pt x="306707" y="660845"/>
                  <a:pt x="300853" y="662036"/>
                </a:cubicBezTo>
                <a:cubicBezTo>
                  <a:pt x="294999" y="663226"/>
                  <a:pt x="289641" y="664690"/>
                  <a:pt x="284779" y="666426"/>
                </a:cubicBezTo>
                <a:cubicBezTo>
                  <a:pt x="279918" y="668162"/>
                  <a:pt x="275825" y="669948"/>
                  <a:pt x="272501" y="671784"/>
                </a:cubicBezTo>
                <a:cubicBezTo>
                  <a:pt x="269177" y="673619"/>
                  <a:pt x="266895" y="675132"/>
                  <a:pt x="265655" y="676323"/>
                </a:cubicBezTo>
                <a:cubicBezTo>
                  <a:pt x="264415" y="677514"/>
                  <a:pt x="263546" y="678531"/>
                  <a:pt x="263050" y="679374"/>
                </a:cubicBezTo>
                <a:cubicBezTo>
                  <a:pt x="262554" y="680217"/>
                  <a:pt x="262157" y="681210"/>
                  <a:pt x="261860" y="682351"/>
                </a:cubicBezTo>
                <a:cubicBezTo>
                  <a:pt x="261562" y="683492"/>
                  <a:pt x="261339" y="684831"/>
                  <a:pt x="261190" y="686369"/>
                </a:cubicBezTo>
                <a:cubicBezTo>
                  <a:pt x="261041" y="687907"/>
                  <a:pt x="260967" y="689817"/>
                  <a:pt x="260967" y="692099"/>
                </a:cubicBezTo>
                <a:cubicBezTo>
                  <a:pt x="260967" y="695472"/>
                  <a:pt x="261091" y="698325"/>
                  <a:pt x="261339" y="700656"/>
                </a:cubicBezTo>
                <a:cubicBezTo>
                  <a:pt x="261587" y="702988"/>
                  <a:pt x="261909" y="704848"/>
                  <a:pt x="262306" y="706237"/>
                </a:cubicBezTo>
                <a:cubicBezTo>
                  <a:pt x="262703" y="707627"/>
                  <a:pt x="263224" y="708619"/>
                  <a:pt x="263869" y="709214"/>
                </a:cubicBezTo>
                <a:cubicBezTo>
                  <a:pt x="264514" y="709809"/>
                  <a:pt x="265283" y="710107"/>
                  <a:pt x="266176" y="710107"/>
                </a:cubicBezTo>
                <a:cubicBezTo>
                  <a:pt x="267466" y="710107"/>
                  <a:pt x="269252" y="709338"/>
                  <a:pt x="271534" y="707800"/>
                </a:cubicBezTo>
                <a:cubicBezTo>
                  <a:pt x="273816" y="706262"/>
                  <a:pt x="276668" y="704576"/>
                  <a:pt x="280091" y="702740"/>
                </a:cubicBezTo>
                <a:cubicBezTo>
                  <a:pt x="283514" y="700904"/>
                  <a:pt x="287483" y="699243"/>
                  <a:pt x="291997" y="697754"/>
                </a:cubicBezTo>
                <a:cubicBezTo>
                  <a:pt x="296512" y="696266"/>
                  <a:pt x="301696" y="695522"/>
                  <a:pt x="307550" y="695522"/>
                </a:cubicBezTo>
                <a:cubicBezTo>
                  <a:pt x="311717" y="695522"/>
                  <a:pt x="315339" y="696142"/>
                  <a:pt x="318414" y="697382"/>
                </a:cubicBezTo>
                <a:cubicBezTo>
                  <a:pt x="321490" y="698622"/>
                  <a:pt x="324045" y="700334"/>
                  <a:pt x="326079" y="702517"/>
                </a:cubicBezTo>
                <a:cubicBezTo>
                  <a:pt x="328113" y="704700"/>
                  <a:pt x="329651" y="707254"/>
                  <a:pt x="330693" y="710181"/>
                </a:cubicBezTo>
                <a:cubicBezTo>
                  <a:pt x="331735" y="713108"/>
                  <a:pt x="332255" y="716209"/>
                  <a:pt x="332255" y="719483"/>
                </a:cubicBezTo>
                <a:cubicBezTo>
                  <a:pt x="332255" y="723055"/>
                  <a:pt x="331834" y="726825"/>
                  <a:pt x="330990" y="730794"/>
                </a:cubicBezTo>
                <a:cubicBezTo>
                  <a:pt x="330147" y="734763"/>
                  <a:pt x="328584" y="739104"/>
                  <a:pt x="326302" y="743817"/>
                </a:cubicBezTo>
                <a:cubicBezTo>
                  <a:pt x="324020" y="748529"/>
                  <a:pt x="320845" y="753738"/>
                  <a:pt x="316777" y="759444"/>
                </a:cubicBezTo>
                <a:cubicBezTo>
                  <a:pt x="312709" y="765149"/>
                  <a:pt x="307352" y="771474"/>
                  <a:pt x="300704" y="778419"/>
                </a:cubicBezTo>
                <a:lnTo>
                  <a:pt x="267366" y="814138"/>
                </a:lnTo>
                <a:cubicBezTo>
                  <a:pt x="265382" y="816221"/>
                  <a:pt x="263770" y="818131"/>
                  <a:pt x="262529" y="819868"/>
                </a:cubicBezTo>
                <a:cubicBezTo>
                  <a:pt x="261289" y="821604"/>
                  <a:pt x="260272" y="823390"/>
                  <a:pt x="259479" y="825226"/>
                </a:cubicBezTo>
                <a:cubicBezTo>
                  <a:pt x="258685" y="827061"/>
                  <a:pt x="258139" y="829145"/>
                  <a:pt x="257841" y="831476"/>
                </a:cubicBezTo>
                <a:cubicBezTo>
                  <a:pt x="257544" y="833808"/>
                  <a:pt x="257395" y="836611"/>
                  <a:pt x="257395" y="839885"/>
                </a:cubicBezTo>
                <a:cubicBezTo>
                  <a:pt x="257395" y="843358"/>
                  <a:pt x="257618" y="846186"/>
                  <a:pt x="258065" y="848368"/>
                </a:cubicBezTo>
                <a:cubicBezTo>
                  <a:pt x="258511" y="850551"/>
                  <a:pt x="259230" y="852213"/>
                  <a:pt x="260223" y="853354"/>
                </a:cubicBezTo>
                <a:cubicBezTo>
                  <a:pt x="261215" y="854495"/>
                  <a:pt x="262505" y="855264"/>
                  <a:pt x="264092" y="855661"/>
                </a:cubicBezTo>
                <a:cubicBezTo>
                  <a:pt x="265680" y="856058"/>
                  <a:pt x="267565" y="856256"/>
                  <a:pt x="269748" y="856256"/>
                </a:cubicBezTo>
                <a:lnTo>
                  <a:pt x="380476" y="856256"/>
                </a:lnTo>
                <a:cubicBezTo>
                  <a:pt x="381468" y="856256"/>
                  <a:pt x="382361" y="855983"/>
                  <a:pt x="383155" y="855438"/>
                </a:cubicBezTo>
                <a:cubicBezTo>
                  <a:pt x="383948" y="854892"/>
                  <a:pt x="384593" y="853974"/>
                  <a:pt x="385089" y="852684"/>
                </a:cubicBezTo>
                <a:cubicBezTo>
                  <a:pt x="385586" y="851395"/>
                  <a:pt x="385958" y="849733"/>
                  <a:pt x="386206" y="847699"/>
                </a:cubicBezTo>
                <a:cubicBezTo>
                  <a:pt x="386454" y="845665"/>
                  <a:pt x="386578" y="843209"/>
                  <a:pt x="386578" y="840332"/>
                </a:cubicBezTo>
                <a:cubicBezTo>
                  <a:pt x="386578" y="837554"/>
                  <a:pt x="386429" y="835147"/>
                  <a:pt x="386131" y="833113"/>
                </a:cubicBezTo>
                <a:cubicBezTo>
                  <a:pt x="385834" y="831079"/>
                  <a:pt x="385387" y="829442"/>
                  <a:pt x="384792" y="828202"/>
                </a:cubicBezTo>
                <a:cubicBezTo>
                  <a:pt x="384196" y="826962"/>
                  <a:pt x="383477" y="826044"/>
                  <a:pt x="382634" y="825449"/>
                </a:cubicBezTo>
                <a:cubicBezTo>
                  <a:pt x="381790" y="824854"/>
                  <a:pt x="380873" y="824556"/>
                  <a:pt x="379880" y="824556"/>
                </a:cubicBezTo>
                <a:lnTo>
                  <a:pt x="303978" y="824556"/>
                </a:lnTo>
                <a:lnTo>
                  <a:pt x="326451" y="801487"/>
                </a:lnTo>
                <a:cubicBezTo>
                  <a:pt x="337762" y="790276"/>
                  <a:pt x="346841" y="780428"/>
                  <a:pt x="353687" y="771945"/>
                </a:cubicBezTo>
                <a:cubicBezTo>
                  <a:pt x="360533" y="763462"/>
                  <a:pt x="365841" y="755723"/>
                  <a:pt x="369611" y="748728"/>
                </a:cubicBezTo>
                <a:cubicBezTo>
                  <a:pt x="373382" y="741733"/>
                  <a:pt x="375862" y="735209"/>
                  <a:pt x="377053" y="729157"/>
                </a:cubicBezTo>
                <a:cubicBezTo>
                  <a:pt x="378243" y="723105"/>
                  <a:pt x="378839" y="716953"/>
                  <a:pt x="378839" y="710702"/>
                </a:cubicBezTo>
                <a:cubicBezTo>
                  <a:pt x="378839" y="703559"/>
                  <a:pt x="377623" y="696886"/>
                  <a:pt x="375192" y="690685"/>
                </a:cubicBezTo>
                <a:cubicBezTo>
                  <a:pt x="372762" y="684484"/>
                  <a:pt x="369066" y="679126"/>
                  <a:pt x="364105" y="674612"/>
                </a:cubicBezTo>
                <a:cubicBezTo>
                  <a:pt x="359144" y="670097"/>
                  <a:pt x="352918" y="666575"/>
                  <a:pt x="345427" y="664045"/>
                </a:cubicBezTo>
                <a:cubicBezTo>
                  <a:pt x="337936" y="661515"/>
                  <a:pt x="329180" y="660250"/>
                  <a:pt x="319159" y="660250"/>
                </a:cubicBezTo>
                <a:close/>
                <a:moveTo>
                  <a:pt x="134016" y="170448"/>
                </a:moveTo>
                <a:cubicBezTo>
                  <a:pt x="130742" y="170448"/>
                  <a:pt x="127989" y="171415"/>
                  <a:pt x="125756" y="173350"/>
                </a:cubicBezTo>
                <a:cubicBezTo>
                  <a:pt x="123524" y="175285"/>
                  <a:pt x="122408" y="178435"/>
                  <a:pt x="122408" y="182800"/>
                </a:cubicBezTo>
                <a:lnTo>
                  <a:pt x="122408" y="357376"/>
                </a:lnTo>
                <a:cubicBezTo>
                  <a:pt x="122408" y="358467"/>
                  <a:pt x="122730" y="359410"/>
                  <a:pt x="123375" y="360203"/>
                </a:cubicBezTo>
                <a:cubicBezTo>
                  <a:pt x="124020" y="360997"/>
                  <a:pt x="125087" y="361667"/>
                  <a:pt x="126575" y="362213"/>
                </a:cubicBezTo>
                <a:cubicBezTo>
                  <a:pt x="128063" y="362758"/>
                  <a:pt x="130072" y="363180"/>
                  <a:pt x="132603" y="363478"/>
                </a:cubicBezTo>
                <a:cubicBezTo>
                  <a:pt x="135133" y="363775"/>
                  <a:pt x="138283" y="363924"/>
                  <a:pt x="142053" y="363924"/>
                </a:cubicBezTo>
                <a:cubicBezTo>
                  <a:pt x="145923" y="363924"/>
                  <a:pt x="149098" y="363775"/>
                  <a:pt x="151578" y="363478"/>
                </a:cubicBezTo>
                <a:cubicBezTo>
                  <a:pt x="154059" y="363180"/>
                  <a:pt x="156068" y="362758"/>
                  <a:pt x="157606" y="362213"/>
                </a:cubicBezTo>
                <a:cubicBezTo>
                  <a:pt x="159144" y="361667"/>
                  <a:pt x="160210" y="360997"/>
                  <a:pt x="160805" y="360203"/>
                </a:cubicBezTo>
                <a:cubicBezTo>
                  <a:pt x="161401" y="359410"/>
                  <a:pt x="161698" y="358467"/>
                  <a:pt x="161698" y="357376"/>
                </a:cubicBezTo>
                <a:lnTo>
                  <a:pt x="161698" y="285641"/>
                </a:lnTo>
                <a:lnTo>
                  <a:pt x="220783" y="285641"/>
                </a:lnTo>
                <a:cubicBezTo>
                  <a:pt x="221676" y="285641"/>
                  <a:pt x="222470" y="285368"/>
                  <a:pt x="223164" y="284822"/>
                </a:cubicBezTo>
                <a:cubicBezTo>
                  <a:pt x="223859" y="284276"/>
                  <a:pt x="224479" y="283359"/>
                  <a:pt x="225025" y="282069"/>
                </a:cubicBezTo>
                <a:cubicBezTo>
                  <a:pt x="225570" y="280779"/>
                  <a:pt x="225967" y="279142"/>
                  <a:pt x="226215" y="277157"/>
                </a:cubicBezTo>
                <a:cubicBezTo>
                  <a:pt x="226463" y="275173"/>
                  <a:pt x="226587" y="272693"/>
                  <a:pt x="226587" y="269716"/>
                </a:cubicBezTo>
                <a:cubicBezTo>
                  <a:pt x="226587" y="266739"/>
                  <a:pt x="226463" y="264259"/>
                  <a:pt x="226215" y="262275"/>
                </a:cubicBezTo>
                <a:cubicBezTo>
                  <a:pt x="225967" y="260290"/>
                  <a:pt x="225570" y="258703"/>
                  <a:pt x="225025" y="257512"/>
                </a:cubicBezTo>
                <a:cubicBezTo>
                  <a:pt x="224479" y="256321"/>
                  <a:pt x="223859" y="255478"/>
                  <a:pt x="223164" y="254982"/>
                </a:cubicBezTo>
                <a:cubicBezTo>
                  <a:pt x="222470" y="254486"/>
                  <a:pt x="221676" y="254238"/>
                  <a:pt x="220783" y="254238"/>
                </a:cubicBezTo>
                <a:lnTo>
                  <a:pt x="161698" y="254238"/>
                </a:lnTo>
                <a:lnTo>
                  <a:pt x="161698" y="202446"/>
                </a:lnTo>
                <a:lnTo>
                  <a:pt x="224653" y="202446"/>
                </a:lnTo>
                <a:cubicBezTo>
                  <a:pt x="225546" y="202446"/>
                  <a:pt x="226339" y="202148"/>
                  <a:pt x="227034" y="201553"/>
                </a:cubicBezTo>
                <a:cubicBezTo>
                  <a:pt x="227729" y="200957"/>
                  <a:pt x="228349" y="200064"/>
                  <a:pt x="228894" y="198874"/>
                </a:cubicBezTo>
                <a:cubicBezTo>
                  <a:pt x="229440" y="197683"/>
                  <a:pt x="229837" y="196071"/>
                  <a:pt x="230085" y="194037"/>
                </a:cubicBezTo>
                <a:cubicBezTo>
                  <a:pt x="230333" y="192003"/>
                  <a:pt x="230457" y="189498"/>
                  <a:pt x="230457" y="186521"/>
                </a:cubicBezTo>
                <a:cubicBezTo>
                  <a:pt x="230457" y="183545"/>
                  <a:pt x="230333" y="181014"/>
                  <a:pt x="230085" y="178931"/>
                </a:cubicBezTo>
                <a:cubicBezTo>
                  <a:pt x="229837" y="176847"/>
                  <a:pt x="229440" y="175185"/>
                  <a:pt x="228894" y="173945"/>
                </a:cubicBezTo>
                <a:cubicBezTo>
                  <a:pt x="228349" y="172705"/>
                  <a:pt x="227729" y="171812"/>
                  <a:pt x="227034" y="171266"/>
                </a:cubicBezTo>
                <a:cubicBezTo>
                  <a:pt x="226339" y="170721"/>
                  <a:pt x="225546" y="170448"/>
                  <a:pt x="224653" y="170448"/>
                </a:cubicBezTo>
                <a:close/>
                <a:moveTo>
                  <a:pt x="330023" y="169108"/>
                </a:moveTo>
                <a:cubicBezTo>
                  <a:pt x="326947" y="169108"/>
                  <a:pt x="324442" y="169133"/>
                  <a:pt x="322507" y="169183"/>
                </a:cubicBezTo>
                <a:cubicBezTo>
                  <a:pt x="320572" y="169232"/>
                  <a:pt x="319010" y="169331"/>
                  <a:pt x="317819" y="169480"/>
                </a:cubicBezTo>
                <a:cubicBezTo>
                  <a:pt x="316629" y="169629"/>
                  <a:pt x="315661" y="169828"/>
                  <a:pt x="314917" y="170076"/>
                </a:cubicBezTo>
                <a:cubicBezTo>
                  <a:pt x="314173" y="170324"/>
                  <a:pt x="313553" y="170646"/>
                  <a:pt x="313057" y="171043"/>
                </a:cubicBezTo>
                <a:lnTo>
                  <a:pt x="271682" y="197832"/>
                </a:lnTo>
                <a:cubicBezTo>
                  <a:pt x="270492" y="198626"/>
                  <a:pt x="269549" y="199370"/>
                  <a:pt x="268855" y="200064"/>
                </a:cubicBezTo>
                <a:cubicBezTo>
                  <a:pt x="268160" y="200759"/>
                  <a:pt x="267614" y="201652"/>
                  <a:pt x="267218" y="202743"/>
                </a:cubicBezTo>
                <a:cubicBezTo>
                  <a:pt x="266821" y="203835"/>
                  <a:pt x="266573" y="205149"/>
                  <a:pt x="266473" y="206687"/>
                </a:cubicBezTo>
                <a:cubicBezTo>
                  <a:pt x="266374" y="208225"/>
                  <a:pt x="266325" y="210185"/>
                  <a:pt x="266325" y="212566"/>
                </a:cubicBezTo>
                <a:cubicBezTo>
                  <a:pt x="266325" y="216336"/>
                  <a:pt x="266473" y="219263"/>
                  <a:pt x="266771" y="221347"/>
                </a:cubicBezTo>
                <a:cubicBezTo>
                  <a:pt x="267069" y="223430"/>
                  <a:pt x="267639" y="224894"/>
                  <a:pt x="268483" y="225737"/>
                </a:cubicBezTo>
                <a:cubicBezTo>
                  <a:pt x="269326" y="226581"/>
                  <a:pt x="270467" y="226878"/>
                  <a:pt x="271906" y="226630"/>
                </a:cubicBezTo>
                <a:cubicBezTo>
                  <a:pt x="273344" y="226382"/>
                  <a:pt x="275205" y="225712"/>
                  <a:pt x="277487" y="224621"/>
                </a:cubicBezTo>
                <a:lnTo>
                  <a:pt x="308443" y="207506"/>
                </a:lnTo>
                <a:lnTo>
                  <a:pt x="308443" y="332819"/>
                </a:lnTo>
                <a:lnTo>
                  <a:pt x="272575" y="332819"/>
                </a:lnTo>
                <a:cubicBezTo>
                  <a:pt x="271682" y="332819"/>
                  <a:pt x="270889" y="333092"/>
                  <a:pt x="270194" y="333638"/>
                </a:cubicBezTo>
                <a:cubicBezTo>
                  <a:pt x="269500" y="334183"/>
                  <a:pt x="268879" y="335052"/>
                  <a:pt x="268334" y="336242"/>
                </a:cubicBezTo>
                <a:cubicBezTo>
                  <a:pt x="267788" y="337433"/>
                  <a:pt x="267391" y="338995"/>
                  <a:pt x="267143" y="340930"/>
                </a:cubicBezTo>
                <a:cubicBezTo>
                  <a:pt x="266895" y="342865"/>
                  <a:pt x="266771" y="345271"/>
                  <a:pt x="266771" y="348148"/>
                </a:cubicBezTo>
                <a:cubicBezTo>
                  <a:pt x="266771" y="350927"/>
                  <a:pt x="266920" y="353283"/>
                  <a:pt x="267218" y="355218"/>
                </a:cubicBezTo>
                <a:cubicBezTo>
                  <a:pt x="267515" y="357153"/>
                  <a:pt x="267937" y="358690"/>
                  <a:pt x="268483" y="359831"/>
                </a:cubicBezTo>
                <a:cubicBezTo>
                  <a:pt x="269028" y="360972"/>
                  <a:pt x="269648" y="361791"/>
                  <a:pt x="270343" y="362287"/>
                </a:cubicBezTo>
                <a:cubicBezTo>
                  <a:pt x="271037" y="362783"/>
                  <a:pt x="271782" y="363031"/>
                  <a:pt x="272575" y="363031"/>
                </a:cubicBezTo>
                <a:lnTo>
                  <a:pt x="378839" y="363031"/>
                </a:lnTo>
                <a:cubicBezTo>
                  <a:pt x="379732" y="363031"/>
                  <a:pt x="380525" y="362783"/>
                  <a:pt x="381220" y="362287"/>
                </a:cubicBezTo>
                <a:cubicBezTo>
                  <a:pt x="381914" y="361791"/>
                  <a:pt x="382535" y="360972"/>
                  <a:pt x="383080" y="359831"/>
                </a:cubicBezTo>
                <a:cubicBezTo>
                  <a:pt x="383626" y="358690"/>
                  <a:pt x="384048" y="357153"/>
                  <a:pt x="384345" y="355218"/>
                </a:cubicBezTo>
                <a:cubicBezTo>
                  <a:pt x="384643" y="353283"/>
                  <a:pt x="384792" y="350927"/>
                  <a:pt x="384792" y="348148"/>
                </a:cubicBezTo>
                <a:cubicBezTo>
                  <a:pt x="384792" y="345271"/>
                  <a:pt x="384668" y="342865"/>
                  <a:pt x="384420" y="340930"/>
                </a:cubicBezTo>
                <a:cubicBezTo>
                  <a:pt x="384172" y="338995"/>
                  <a:pt x="383775" y="337433"/>
                  <a:pt x="383229" y="336242"/>
                </a:cubicBezTo>
                <a:cubicBezTo>
                  <a:pt x="382683" y="335052"/>
                  <a:pt x="382038" y="334183"/>
                  <a:pt x="381294" y="333638"/>
                </a:cubicBezTo>
                <a:cubicBezTo>
                  <a:pt x="380550" y="333092"/>
                  <a:pt x="379732" y="332819"/>
                  <a:pt x="378839" y="332819"/>
                </a:cubicBezTo>
                <a:lnTo>
                  <a:pt x="347436" y="332819"/>
                </a:lnTo>
                <a:lnTo>
                  <a:pt x="347436" y="173722"/>
                </a:lnTo>
                <a:cubicBezTo>
                  <a:pt x="347436" y="172829"/>
                  <a:pt x="347237" y="172085"/>
                  <a:pt x="346841" y="171489"/>
                </a:cubicBezTo>
                <a:cubicBezTo>
                  <a:pt x="346444" y="170894"/>
                  <a:pt x="345650" y="170423"/>
                  <a:pt x="344459" y="170076"/>
                </a:cubicBezTo>
                <a:cubicBezTo>
                  <a:pt x="343269" y="169728"/>
                  <a:pt x="341508" y="169480"/>
                  <a:pt x="339176" y="169331"/>
                </a:cubicBezTo>
                <a:cubicBezTo>
                  <a:pt x="336844" y="169183"/>
                  <a:pt x="333793" y="169108"/>
                  <a:pt x="330023" y="169108"/>
                </a:cubicBezTo>
                <a:close/>
                <a:moveTo>
                  <a:pt x="85636" y="0"/>
                </a:moveTo>
                <a:lnTo>
                  <a:pt x="428170" y="0"/>
                </a:lnTo>
                <a:cubicBezTo>
                  <a:pt x="475465" y="0"/>
                  <a:pt x="513806" y="38341"/>
                  <a:pt x="513806" y="85636"/>
                </a:cubicBezTo>
                <a:lnTo>
                  <a:pt x="513806" y="963936"/>
                </a:lnTo>
                <a:cubicBezTo>
                  <a:pt x="513806" y="1011231"/>
                  <a:pt x="475465" y="1049572"/>
                  <a:pt x="428170" y="1049572"/>
                </a:cubicBezTo>
                <a:lnTo>
                  <a:pt x="85636" y="1049572"/>
                </a:lnTo>
                <a:cubicBezTo>
                  <a:pt x="38341" y="1049572"/>
                  <a:pt x="0" y="1011231"/>
                  <a:pt x="0" y="963936"/>
                </a:cubicBezTo>
                <a:lnTo>
                  <a:pt x="0" y="85636"/>
                </a:lnTo>
                <a:cubicBezTo>
                  <a:pt x="0" y="38341"/>
                  <a:pt x="38341" y="0"/>
                  <a:pt x="8563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2EDE99CF-2A4E-482B-BEE3-5C449EC49D32}"/>
              </a:ext>
            </a:extLst>
          </p:cNvPr>
          <p:cNvSpPr/>
          <p:nvPr/>
        </p:nvSpPr>
        <p:spPr>
          <a:xfrm>
            <a:off x="2951599" y="5015712"/>
            <a:ext cx="513806" cy="1049572"/>
          </a:xfrm>
          <a:custGeom>
            <a:avLst/>
            <a:gdLst/>
            <a:ahLst/>
            <a:cxnLst/>
            <a:rect l="l" t="t" r="r" b="b"/>
            <a:pathLst>
              <a:path w="513806" h="1049572">
                <a:moveTo>
                  <a:pt x="331660" y="696564"/>
                </a:moveTo>
                <a:lnTo>
                  <a:pt x="331958" y="696564"/>
                </a:lnTo>
                <a:lnTo>
                  <a:pt x="331958" y="785116"/>
                </a:lnTo>
                <a:lnTo>
                  <a:pt x="280910" y="785116"/>
                </a:lnTo>
                <a:close/>
                <a:moveTo>
                  <a:pt x="134017" y="663673"/>
                </a:moveTo>
                <a:cubicBezTo>
                  <a:pt x="130742" y="663673"/>
                  <a:pt x="127989" y="664640"/>
                  <a:pt x="125757" y="666575"/>
                </a:cubicBezTo>
                <a:cubicBezTo>
                  <a:pt x="123524" y="668510"/>
                  <a:pt x="122408" y="671660"/>
                  <a:pt x="122408" y="676025"/>
                </a:cubicBezTo>
                <a:lnTo>
                  <a:pt x="122408" y="850601"/>
                </a:lnTo>
                <a:cubicBezTo>
                  <a:pt x="122408" y="851692"/>
                  <a:pt x="122730" y="852635"/>
                  <a:pt x="123375" y="853428"/>
                </a:cubicBezTo>
                <a:cubicBezTo>
                  <a:pt x="124020" y="854222"/>
                  <a:pt x="125087" y="854892"/>
                  <a:pt x="126575" y="855438"/>
                </a:cubicBezTo>
                <a:cubicBezTo>
                  <a:pt x="128063" y="855983"/>
                  <a:pt x="130073" y="856405"/>
                  <a:pt x="132603" y="856703"/>
                </a:cubicBezTo>
                <a:cubicBezTo>
                  <a:pt x="135133" y="857000"/>
                  <a:pt x="138283" y="857149"/>
                  <a:pt x="142053" y="857149"/>
                </a:cubicBezTo>
                <a:cubicBezTo>
                  <a:pt x="145923" y="857149"/>
                  <a:pt x="149098" y="857000"/>
                  <a:pt x="151578" y="856703"/>
                </a:cubicBezTo>
                <a:cubicBezTo>
                  <a:pt x="154059" y="856405"/>
                  <a:pt x="156068" y="855983"/>
                  <a:pt x="157606" y="855438"/>
                </a:cubicBezTo>
                <a:cubicBezTo>
                  <a:pt x="159144" y="854892"/>
                  <a:pt x="160210" y="854222"/>
                  <a:pt x="160806" y="853428"/>
                </a:cubicBezTo>
                <a:cubicBezTo>
                  <a:pt x="161401" y="852635"/>
                  <a:pt x="161699" y="851692"/>
                  <a:pt x="161699" y="850601"/>
                </a:cubicBezTo>
                <a:lnTo>
                  <a:pt x="161699" y="778866"/>
                </a:lnTo>
                <a:lnTo>
                  <a:pt x="220783" y="778866"/>
                </a:lnTo>
                <a:cubicBezTo>
                  <a:pt x="221676" y="778866"/>
                  <a:pt x="222470" y="778593"/>
                  <a:pt x="223165" y="778047"/>
                </a:cubicBezTo>
                <a:cubicBezTo>
                  <a:pt x="223859" y="777501"/>
                  <a:pt x="224479" y="776584"/>
                  <a:pt x="225025" y="775294"/>
                </a:cubicBezTo>
                <a:cubicBezTo>
                  <a:pt x="225571" y="774004"/>
                  <a:pt x="225968" y="772367"/>
                  <a:pt x="226216" y="770382"/>
                </a:cubicBezTo>
                <a:cubicBezTo>
                  <a:pt x="226464" y="768398"/>
                  <a:pt x="226588" y="765918"/>
                  <a:pt x="226588" y="762941"/>
                </a:cubicBezTo>
                <a:cubicBezTo>
                  <a:pt x="226588" y="759964"/>
                  <a:pt x="226464" y="757484"/>
                  <a:pt x="226216" y="755500"/>
                </a:cubicBezTo>
                <a:cubicBezTo>
                  <a:pt x="225968" y="753515"/>
                  <a:pt x="225571" y="751928"/>
                  <a:pt x="225025" y="750737"/>
                </a:cubicBezTo>
                <a:cubicBezTo>
                  <a:pt x="224479" y="749546"/>
                  <a:pt x="223859" y="748703"/>
                  <a:pt x="223165" y="748207"/>
                </a:cubicBezTo>
                <a:cubicBezTo>
                  <a:pt x="222470" y="747711"/>
                  <a:pt x="221676" y="747463"/>
                  <a:pt x="220783" y="747463"/>
                </a:cubicBezTo>
                <a:lnTo>
                  <a:pt x="161699" y="747463"/>
                </a:lnTo>
                <a:lnTo>
                  <a:pt x="161699" y="695671"/>
                </a:lnTo>
                <a:lnTo>
                  <a:pt x="224653" y="695671"/>
                </a:lnTo>
                <a:cubicBezTo>
                  <a:pt x="225546" y="695671"/>
                  <a:pt x="226340" y="695373"/>
                  <a:pt x="227034" y="694778"/>
                </a:cubicBezTo>
                <a:cubicBezTo>
                  <a:pt x="227729" y="694182"/>
                  <a:pt x="228349" y="693289"/>
                  <a:pt x="228895" y="692099"/>
                </a:cubicBezTo>
                <a:cubicBezTo>
                  <a:pt x="229440" y="690908"/>
                  <a:pt x="229837" y="689296"/>
                  <a:pt x="230085" y="687262"/>
                </a:cubicBezTo>
                <a:cubicBezTo>
                  <a:pt x="230333" y="685228"/>
                  <a:pt x="230457" y="682723"/>
                  <a:pt x="230457" y="679746"/>
                </a:cubicBezTo>
                <a:cubicBezTo>
                  <a:pt x="230457" y="676770"/>
                  <a:pt x="230333" y="674239"/>
                  <a:pt x="230085" y="672156"/>
                </a:cubicBezTo>
                <a:cubicBezTo>
                  <a:pt x="229837" y="670072"/>
                  <a:pt x="229440" y="668410"/>
                  <a:pt x="228895" y="667170"/>
                </a:cubicBezTo>
                <a:cubicBezTo>
                  <a:pt x="228349" y="665930"/>
                  <a:pt x="227729" y="665037"/>
                  <a:pt x="227034" y="664491"/>
                </a:cubicBezTo>
                <a:cubicBezTo>
                  <a:pt x="226340" y="663946"/>
                  <a:pt x="225546" y="663673"/>
                  <a:pt x="224653" y="663673"/>
                </a:cubicBezTo>
                <a:close/>
                <a:moveTo>
                  <a:pt x="341929" y="662780"/>
                </a:moveTo>
                <a:cubicBezTo>
                  <a:pt x="337266" y="662780"/>
                  <a:pt x="333297" y="662879"/>
                  <a:pt x="330023" y="663077"/>
                </a:cubicBezTo>
                <a:cubicBezTo>
                  <a:pt x="326749" y="663276"/>
                  <a:pt x="324045" y="663598"/>
                  <a:pt x="321912" y="664045"/>
                </a:cubicBezTo>
                <a:cubicBezTo>
                  <a:pt x="319779" y="664491"/>
                  <a:pt x="318117" y="665037"/>
                  <a:pt x="316926" y="665682"/>
                </a:cubicBezTo>
                <a:cubicBezTo>
                  <a:pt x="315736" y="666327"/>
                  <a:pt x="314892" y="667096"/>
                  <a:pt x="314396" y="667989"/>
                </a:cubicBezTo>
                <a:lnTo>
                  <a:pt x="254567" y="773508"/>
                </a:lnTo>
                <a:cubicBezTo>
                  <a:pt x="253575" y="775393"/>
                  <a:pt x="252757" y="777179"/>
                  <a:pt x="252112" y="778866"/>
                </a:cubicBezTo>
                <a:cubicBezTo>
                  <a:pt x="251467" y="780552"/>
                  <a:pt x="250971" y="782338"/>
                  <a:pt x="250623" y="784223"/>
                </a:cubicBezTo>
                <a:cubicBezTo>
                  <a:pt x="250276" y="786109"/>
                  <a:pt x="250028" y="788217"/>
                  <a:pt x="249879" y="790549"/>
                </a:cubicBezTo>
                <a:cubicBezTo>
                  <a:pt x="249730" y="792880"/>
                  <a:pt x="249656" y="795634"/>
                  <a:pt x="249656" y="798809"/>
                </a:cubicBezTo>
                <a:cubicBezTo>
                  <a:pt x="249656" y="802678"/>
                  <a:pt x="249830" y="805779"/>
                  <a:pt x="250177" y="808110"/>
                </a:cubicBezTo>
                <a:cubicBezTo>
                  <a:pt x="250524" y="810442"/>
                  <a:pt x="251070" y="812228"/>
                  <a:pt x="251814" y="813468"/>
                </a:cubicBezTo>
                <a:cubicBezTo>
                  <a:pt x="252558" y="814708"/>
                  <a:pt x="253476" y="815502"/>
                  <a:pt x="254567" y="815849"/>
                </a:cubicBezTo>
                <a:cubicBezTo>
                  <a:pt x="255659" y="816197"/>
                  <a:pt x="256899" y="816370"/>
                  <a:pt x="258288" y="816370"/>
                </a:cubicBezTo>
                <a:lnTo>
                  <a:pt x="331958" y="816370"/>
                </a:lnTo>
                <a:lnTo>
                  <a:pt x="331958" y="851196"/>
                </a:lnTo>
                <a:cubicBezTo>
                  <a:pt x="331958" y="852188"/>
                  <a:pt x="332231" y="853056"/>
                  <a:pt x="332777" y="853801"/>
                </a:cubicBezTo>
                <a:cubicBezTo>
                  <a:pt x="333322" y="854545"/>
                  <a:pt x="334314" y="855165"/>
                  <a:pt x="335753" y="855661"/>
                </a:cubicBezTo>
                <a:cubicBezTo>
                  <a:pt x="337192" y="856157"/>
                  <a:pt x="339127" y="856529"/>
                  <a:pt x="341557" y="856777"/>
                </a:cubicBezTo>
                <a:cubicBezTo>
                  <a:pt x="343988" y="857025"/>
                  <a:pt x="346990" y="857149"/>
                  <a:pt x="350562" y="857149"/>
                </a:cubicBezTo>
                <a:cubicBezTo>
                  <a:pt x="354332" y="857149"/>
                  <a:pt x="357408" y="857025"/>
                  <a:pt x="359789" y="856777"/>
                </a:cubicBezTo>
                <a:cubicBezTo>
                  <a:pt x="362170" y="856529"/>
                  <a:pt x="364105" y="856157"/>
                  <a:pt x="365593" y="855661"/>
                </a:cubicBezTo>
                <a:cubicBezTo>
                  <a:pt x="367081" y="855165"/>
                  <a:pt x="368123" y="854545"/>
                  <a:pt x="368719" y="853801"/>
                </a:cubicBezTo>
                <a:cubicBezTo>
                  <a:pt x="369314" y="853056"/>
                  <a:pt x="369612" y="852188"/>
                  <a:pt x="369612" y="851196"/>
                </a:cubicBezTo>
                <a:lnTo>
                  <a:pt x="369612" y="816370"/>
                </a:lnTo>
                <a:lnTo>
                  <a:pt x="386727" y="816370"/>
                </a:lnTo>
                <a:cubicBezTo>
                  <a:pt x="388513" y="816370"/>
                  <a:pt x="389927" y="815056"/>
                  <a:pt x="390968" y="812426"/>
                </a:cubicBezTo>
                <a:cubicBezTo>
                  <a:pt x="392010" y="809797"/>
                  <a:pt x="392531" y="805952"/>
                  <a:pt x="392531" y="800892"/>
                </a:cubicBezTo>
                <a:cubicBezTo>
                  <a:pt x="392531" y="795237"/>
                  <a:pt x="391961" y="791194"/>
                  <a:pt x="390820" y="788763"/>
                </a:cubicBezTo>
                <a:cubicBezTo>
                  <a:pt x="389678" y="786332"/>
                  <a:pt x="388314" y="785116"/>
                  <a:pt x="386727" y="785116"/>
                </a:cubicBezTo>
                <a:lnTo>
                  <a:pt x="369612" y="785116"/>
                </a:lnTo>
                <a:lnTo>
                  <a:pt x="369612" y="669179"/>
                </a:lnTo>
                <a:cubicBezTo>
                  <a:pt x="369612" y="668088"/>
                  <a:pt x="369115" y="667145"/>
                  <a:pt x="368123" y="666352"/>
                </a:cubicBezTo>
                <a:cubicBezTo>
                  <a:pt x="367131" y="665558"/>
                  <a:pt x="365568" y="664888"/>
                  <a:pt x="363435" y="664342"/>
                </a:cubicBezTo>
                <a:cubicBezTo>
                  <a:pt x="361302" y="663797"/>
                  <a:pt x="358449" y="663400"/>
                  <a:pt x="354878" y="663152"/>
                </a:cubicBezTo>
                <a:cubicBezTo>
                  <a:pt x="351306" y="662904"/>
                  <a:pt x="346990" y="662780"/>
                  <a:pt x="341929" y="662780"/>
                </a:cubicBezTo>
                <a:close/>
                <a:moveTo>
                  <a:pt x="134017" y="170448"/>
                </a:moveTo>
                <a:cubicBezTo>
                  <a:pt x="130742" y="170448"/>
                  <a:pt x="127989" y="171415"/>
                  <a:pt x="125757" y="173350"/>
                </a:cubicBezTo>
                <a:cubicBezTo>
                  <a:pt x="123524" y="175285"/>
                  <a:pt x="122408" y="178435"/>
                  <a:pt x="122408" y="182800"/>
                </a:cubicBezTo>
                <a:lnTo>
                  <a:pt x="122408" y="357376"/>
                </a:lnTo>
                <a:cubicBezTo>
                  <a:pt x="122408" y="358467"/>
                  <a:pt x="122730" y="359410"/>
                  <a:pt x="123375" y="360203"/>
                </a:cubicBezTo>
                <a:cubicBezTo>
                  <a:pt x="124020" y="360997"/>
                  <a:pt x="125087" y="361667"/>
                  <a:pt x="126575" y="362213"/>
                </a:cubicBezTo>
                <a:cubicBezTo>
                  <a:pt x="128063" y="362758"/>
                  <a:pt x="130073" y="363180"/>
                  <a:pt x="132603" y="363478"/>
                </a:cubicBezTo>
                <a:cubicBezTo>
                  <a:pt x="135133" y="363775"/>
                  <a:pt x="138283" y="363924"/>
                  <a:pt x="142053" y="363924"/>
                </a:cubicBezTo>
                <a:cubicBezTo>
                  <a:pt x="145923" y="363924"/>
                  <a:pt x="149098" y="363775"/>
                  <a:pt x="151578" y="363478"/>
                </a:cubicBezTo>
                <a:cubicBezTo>
                  <a:pt x="154059" y="363180"/>
                  <a:pt x="156068" y="362758"/>
                  <a:pt x="157606" y="362213"/>
                </a:cubicBezTo>
                <a:cubicBezTo>
                  <a:pt x="159144" y="361667"/>
                  <a:pt x="160210" y="360997"/>
                  <a:pt x="160806" y="360203"/>
                </a:cubicBezTo>
                <a:cubicBezTo>
                  <a:pt x="161401" y="359410"/>
                  <a:pt x="161699" y="358467"/>
                  <a:pt x="161699" y="357376"/>
                </a:cubicBezTo>
                <a:lnTo>
                  <a:pt x="161699" y="285641"/>
                </a:lnTo>
                <a:lnTo>
                  <a:pt x="220783" y="285641"/>
                </a:lnTo>
                <a:cubicBezTo>
                  <a:pt x="221676" y="285641"/>
                  <a:pt x="222470" y="285368"/>
                  <a:pt x="223165" y="284822"/>
                </a:cubicBezTo>
                <a:cubicBezTo>
                  <a:pt x="223859" y="284276"/>
                  <a:pt x="224479" y="283359"/>
                  <a:pt x="225025" y="282069"/>
                </a:cubicBezTo>
                <a:cubicBezTo>
                  <a:pt x="225571" y="280779"/>
                  <a:pt x="225968" y="279142"/>
                  <a:pt x="226216" y="277157"/>
                </a:cubicBezTo>
                <a:cubicBezTo>
                  <a:pt x="226464" y="275173"/>
                  <a:pt x="226588" y="272693"/>
                  <a:pt x="226588" y="269716"/>
                </a:cubicBezTo>
                <a:cubicBezTo>
                  <a:pt x="226588" y="266739"/>
                  <a:pt x="226464" y="264259"/>
                  <a:pt x="226216" y="262275"/>
                </a:cubicBezTo>
                <a:cubicBezTo>
                  <a:pt x="225968" y="260290"/>
                  <a:pt x="225571" y="258703"/>
                  <a:pt x="225025" y="257512"/>
                </a:cubicBezTo>
                <a:cubicBezTo>
                  <a:pt x="224479" y="256321"/>
                  <a:pt x="223859" y="255478"/>
                  <a:pt x="223165" y="254982"/>
                </a:cubicBezTo>
                <a:cubicBezTo>
                  <a:pt x="222470" y="254486"/>
                  <a:pt x="221676" y="254238"/>
                  <a:pt x="220783" y="254238"/>
                </a:cubicBezTo>
                <a:lnTo>
                  <a:pt x="161699" y="254238"/>
                </a:lnTo>
                <a:lnTo>
                  <a:pt x="161699" y="202446"/>
                </a:lnTo>
                <a:lnTo>
                  <a:pt x="224653" y="202446"/>
                </a:lnTo>
                <a:cubicBezTo>
                  <a:pt x="225546" y="202446"/>
                  <a:pt x="226340" y="202148"/>
                  <a:pt x="227034" y="201553"/>
                </a:cubicBezTo>
                <a:cubicBezTo>
                  <a:pt x="227729" y="200957"/>
                  <a:pt x="228349" y="200064"/>
                  <a:pt x="228895" y="198874"/>
                </a:cubicBezTo>
                <a:cubicBezTo>
                  <a:pt x="229440" y="197683"/>
                  <a:pt x="229837" y="196071"/>
                  <a:pt x="230085" y="194037"/>
                </a:cubicBezTo>
                <a:cubicBezTo>
                  <a:pt x="230333" y="192003"/>
                  <a:pt x="230457" y="189498"/>
                  <a:pt x="230457" y="186521"/>
                </a:cubicBezTo>
                <a:cubicBezTo>
                  <a:pt x="230457" y="183545"/>
                  <a:pt x="230333" y="181014"/>
                  <a:pt x="230085" y="178931"/>
                </a:cubicBezTo>
                <a:cubicBezTo>
                  <a:pt x="229837" y="176847"/>
                  <a:pt x="229440" y="175185"/>
                  <a:pt x="228895" y="173945"/>
                </a:cubicBezTo>
                <a:cubicBezTo>
                  <a:pt x="228349" y="172705"/>
                  <a:pt x="227729" y="171812"/>
                  <a:pt x="227034" y="171266"/>
                </a:cubicBezTo>
                <a:cubicBezTo>
                  <a:pt x="226340" y="170721"/>
                  <a:pt x="225546" y="170448"/>
                  <a:pt x="224653" y="170448"/>
                </a:cubicBezTo>
                <a:close/>
                <a:moveTo>
                  <a:pt x="319010" y="167025"/>
                </a:moveTo>
                <a:cubicBezTo>
                  <a:pt x="311866" y="167025"/>
                  <a:pt x="305243" y="167645"/>
                  <a:pt x="299141" y="168885"/>
                </a:cubicBezTo>
                <a:cubicBezTo>
                  <a:pt x="293039" y="170125"/>
                  <a:pt x="287657" y="171638"/>
                  <a:pt x="282994" y="173424"/>
                </a:cubicBezTo>
                <a:cubicBezTo>
                  <a:pt x="278330" y="175210"/>
                  <a:pt x="274461" y="177046"/>
                  <a:pt x="271385" y="178931"/>
                </a:cubicBezTo>
                <a:cubicBezTo>
                  <a:pt x="268309" y="180816"/>
                  <a:pt x="266275" y="182230"/>
                  <a:pt x="265283" y="183172"/>
                </a:cubicBezTo>
                <a:cubicBezTo>
                  <a:pt x="264291" y="184115"/>
                  <a:pt x="263571" y="184983"/>
                  <a:pt x="263125" y="185777"/>
                </a:cubicBezTo>
                <a:cubicBezTo>
                  <a:pt x="262679" y="186571"/>
                  <a:pt x="262306" y="187513"/>
                  <a:pt x="262009" y="188605"/>
                </a:cubicBezTo>
                <a:cubicBezTo>
                  <a:pt x="261711" y="189696"/>
                  <a:pt x="261513" y="191060"/>
                  <a:pt x="261413" y="192697"/>
                </a:cubicBezTo>
                <a:cubicBezTo>
                  <a:pt x="261314" y="194335"/>
                  <a:pt x="261265" y="196393"/>
                  <a:pt x="261265" y="198874"/>
                </a:cubicBezTo>
                <a:cubicBezTo>
                  <a:pt x="261265" y="201850"/>
                  <a:pt x="261364" y="204281"/>
                  <a:pt x="261562" y="206166"/>
                </a:cubicBezTo>
                <a:cubicBezTo>
                  <a:pt x="261761" y="208052"/>
                  <a:pt x="262058" y="209490"/>
                  <a:pt x="262455" y="210482"/>
                </a:cubicBezTo>
                <a:cubicBezTo>
                  <a:pt x="262852" y="211475"/>
                  <a:pt x="263348" y="212144"/>
                  <a:pt x="263944" y="212492"/>
                </a:cubicBezTo>
                <a:cubicBezTo>
                  <a:pt x="264539" y="212839"/>
                  <a:pt x="265233" y="213012"/>
                  <a:pt x="266027" y="213012"/>
                </a:cubicBezTo>
                <a:cubicBezTo>
                  <a:pt x="267218" y="213012"/>
                  <a:pt x="269078" y="212219"/>
                  <a:pt x="271608" y="210631"/>
                </a:cubicBezTo>
                <a:cubicBezTo>
                  <a:pt x="274138" y="209044"/>
                  <a:pt x="277214" y="207332"/>
                  <a:pt x="280836" y="205497"/>
                </a:cubicBezTo>
                <a:cubicBezTo>
                  <a:pt x="284457" y="203661"/>
                  <a:pt x="288550" y="201974"/>
                  <a:pt x="293114" y="200437"/>
                </a:cubicBezTo>
                <a:cubicBezTo>
                  <a:pt x="297678" y="198899"/>
                  <a:pt x="302540" y="198130"/>
                  <a:pt x="307699" y="198130"/>
                </a:cubicBezTo>
                <a:cubicBezTo>
                  <a:pt x="312263" y="198130"/>
                  <a:pt x="316232" y="198750"/>
                  <a:pt x="319605" y="199990"/>
                </a:cubicBezTo>
                <a:cubicBezTo>
                  <a:pt x="322979" y="201230"/>
                  <a:pt x="325732" y="202917"/>
                  <a:pt x="327865" y="205050"/>
                </a:cubicBezTo>
                <a:cubicBezTo>
                  <a:pt x="329998" y="207183"/>
                  <a:pt x="331611" y="209713"/>
                  <a:pt x="332702" y="212640"/>
                </a:cubicBezTo>
                <a:cubicBezTo>
                  <a:pt x="333794" y="215567"/>
                  <a:pt x="334339" y="218668"/>
                  <a:pt x="334339" y="221942"/>
                </a:cubicBezTo>
                <a:cubicBezTo>
                  <a:pt x="334339" y="226209"/>
                  <a:pt x="333545" y="230103"/>
                  <a:pt x="331958" y="233625"/>
                </a:cubicBezTo>
                <a:cubicBezTo>
                  <a:pt x="330370" y="237147"/>
                  <a:pt x="328064" y="240149"/>
                  <a:pt x="325037" y="242629"/>
                </a:cubicBezTo>
                <a:cubicBezTo>
                  <a:pt x="322011" y="245110"/>
                  <a:pt x="318266" y="247020"/>
                  <a:pt x="313801" y="248359"/>
                </a:cubicBezTo>
                <a:cubicBezTo>
                  <a:pt x="309336" y="249699"/>
                  <a:pt x="304226" y="250368"/>
                  <a:pt x="298472" y="250368"/>
                </a:cubicBezTo>
                <a:lnTo>
                  <a:pt x="281654" y="250368"/>
                </a:lnTo>
                <a:cubicBezTo>
                  <a:pt x="280463" y="250368"/>
                  <a:pt x="279446" y="250567"/>
                  <a:pt x="278603" y="250964"/>
                </a:cubicBezTo>
                <a:cubicBezTo>
                  <a:pt x="277760" y="251361"/>
                  <a:pt x="277065" y="252055"/>
                  <a:pt x="276520" y="253047"/>
                </a:cubicBezTo>
                <a:cubicBezTo>
                  <a:pt x="275974" y="254039"/>
                  <a:pt x="275577" y="255453"/>
                  <a:pt x="275329" y="257289"/>
                </a:cubicBezTo>
                <a:cubicBezTo>
                  <a:pt x="275081" y="259124"/>
                  <a:pt x="274957" y="261481"/>
                  <a:pt x="274957" y="264358"/>
                </a:cubicBezTo>
                <a:cubicBezTo>
                  <a:pt x="274957" y="267434"/>
                  <a:pt x="275081" y="269939"/>
                  <a:pt x="275329" y="271874"/>
                </a:cubicBezTo>
                <a:cubicBezTo>
                  <a:pt x="275577" y="273809"/>
                  <a:pt x="275999" y="275322"/>
                  <a:pt x="276594" y="276413"/>
                </a:cubicBezTo>
                <a:cubicBezTo>
                  <a:pt x="277189" y="277505"/>
                  <a:pt x="277933" y="278224"/>
                  <a:pt x="278826" y="278571"/>
                </a:cubicBezTo>
                <a:cubicBezTo>
                  <a:pt x="279719" y="278919"/>
                  <a:pt x="280811" y="279092"/>
                  <a:pt x="282101" y="279092"/>
                </a:cubicBezTo>
                <a:lnTo>
                  <a:pt x="298769" y="279092"/>
                </a:lnTo>
                <a:cubicBezTo>
                  <a:pt x="305814" y="279092"/>
                  <a:pt x="311941" y="279787"/>
                  <a:pt x="317150" y="281176"/>
                </a:cubicBezTo>
                <a:cubicBezTo>
                  <a:pt x="322359" y="282565"/>
                  <a:pt x="326675" y="284524"/>
                  <a:pt x="330098" y="287054"/>
                </a:cubicBezTo>
                <a:cubicBezTo>
                  <a:pt x="333521" y="289585"/>
                  <a:pt x="336100" y="292636"/>
                  <a:pt x="337837" y="296207"/>
                </a:cubicBezTo>
                <a:cubicBezTo>
                  <a:pt x="339573" y="299779"/>
                  <a:pt x="340441" y="303798"/>
                  <a:pt x="340441" y="308262"/>
                </a:cubicBezTo>
                <a:cubicBezTo>
                  <a:pt x="340441" y="312330"/>
                  <a:pt x="339722" y="316026"/>
                  <a:pt x="338283" y="319350"/>
                </a:cubicBezTo>
                <a:cubicBezTo>
                  <a:pt x="336844" y="322674"/>
                  <a:pt x="334662" y="325502"/>
                  <a:pt x="331735" y="327833"/>
                </a:cubicBezTo>
                <a:cubicBezTo>
                  <a:pt x="328808" y="330165"/>
                  <a:pt x="325261" y="331976"/>
                  <a:pt x="321094" y="333266"/>
                </a:cubicBezTo>
                <a:cubicBezTo>
                  <a:pt x="316926" y="334555"/>
                  <a:pt x="312114" y="335200"/>
                  <a:pt x="306657" y="335200"/>
                </a:cubicBezTo>
                <a:cubicBezTo>
                  <a:pt x="300208" y="335200"/>
                  <a:pt x="294453" y="334531"/>
                  <a:pt x="289393" y="333191"/>
                </a:cubicBezTo>
                <a:cubicBezTo>
                  <a:pt x="284333" y="331852"/>
                  <a:pt x="279918" y="330413"/>
                  <a:pt x="276147" y="328875"/>
                </a:cubicBezTo>
                <a:cubicBezTo>
                  <a:pt x="272377" y="327337"/>
                  <a:pt x="269277" y="325899"/>
                  <a:pt x="266846" y="324559"/>
                </a:cubicBezTo>
                <a:cubicBezTo>
                  <a:pt x="264415" y="323220"/>
                  <a:pt x="262703" y="322550"/>
                  <a:pt x="261711" y="322550"/>
                </a:cubicBezTo>
                <a:cubicBezTo>
                  <a:pt x="260124" y="322550"/>
                  <a:pt x="258933" y="323468"/>
                  <a:pt x="258139" y="325303"/>
                </a:cubicBezTo>
                <a:cubicBezTo>
                  <a:pt x="257346" y="327139"/>
                  <a:pt x="256949" y="330438"/>
                  <a:pt x="256949" y="335200"/>
                </a:cubicBezTo>
                <a:cubicBezTo>
                  <a:pt x="256949" y="338078"/>
                  <a:pt x="257023" y="340533"/>
                  <a:pt x="257172" y="342567"/>
                </a:cubicBezTo>
                <a:cubicBezTo>
                  <a:pt x="257321" y="344601"/>
                  <a:pt x="257569" y="346288"/>
                  <a:pt x="257916" y="347628"/>
                </a:cubicBezTo>
                <a:cubicBezTo>
                  <a:pt x="258263" y="348967"/>
                  <a:pt x="258660" y="350133"/>
                  <a:pt x="259107" y="351125"/>
                </a:cubicBezTo>
                <a:cubicBezTo>
                  <a:pt x="259553" y="352117"/>
                  <a:pt x="260223" y="353010"/>
                  <a:pt x="261116" y="353804"/>
                </a:cubicBezTo>
                <a:cubicBezTo>
                  <a:pt x="262009" y="354598"/>
                  <a:pt x="263894" y="355739"/>
                  <a:pt x="266771" y="357227"/>
                </a:cubicBezTo>
                <a:cubicBezTo>
                  <a:pt x="269649" y="358715"/>
                  <a:pt x="273295" y="360154"/>
                  <a:pt x="277710" y="361543"/>
                </a:cubicBezTo>
                <a:cubicBezTo>
                  <a:pt x="282125" y="362932"/>
                  <a:pt x="287210" y="364098"/>
                  <a:pt x="292965" y="365040"/>
                </a:cubicBezTo>
                <a:cubicBezTo>
                  <a:pt x="298720" y="365983"/>
                  <a:pt x="304871" y="366454"/>
                  <a:pt x="311420" y="366454"/>
                </a:cubicBezTo>
                <a:cubicBezTo>
                  <a:pt x="322235" y="366454"/>
                  <a:pt x="332206" y="365140"/>
                  <a:pt x="341334" y="362510"/>
                </a:cubicBezTo>
                <a:cubicBezTo>
                  <a:pt x="350462" y="359881"/>
                  <a:pt x="358301" y="356036"/>
                  <a:pt x="364849" y="350976"/>
                </a:cubicBezTo>
                <a:cubicBezTo>
                  <a:pt x="371397" y="345916"/>
                  <a:pt x="376507" y="339665"/>
                  <a:pt x="380178" y="332224"/>
                </a:cubicBezTo>
                <a:cubicBezTo>
                  <a:pt x="383849" y="324782"/>
                  <a:pt x="385685" y="316250"/>
                  <a:pt x="385685" y="306625"/>
                </a:cubicBezTo>
                <a:cubicBezTo>
                  <a:pt x="385685" y="300871"/>
                  <a:pt x="384693" y="295488"/>
                  <a:pt x="382708" y="290478"/>
                </a:cubicBezTo>
                <a:cubicBezTo>
                  <a:pt x="380724" y="285467"/>
                  <a:pt x="377871" y="280977"/>
                  <a:pt x="374151" y="277009"/>
                </a:cubicBezTo>
                <a:cubicBezTo>
                  <a:pt x="370430" y="273040"/>
                  <a:pt x="365891" y="269741"/>
                  <a:pt x="360533" y="267112"/>
                </a:cubicBezTo>
                <a:cubicBezTo>
                  <a:pt x="355175" y="264482"/>
                  <a:pt x="349123" y="262771"/>
                  <a:pt x="342376" y="261977"/>
                </a:cubicBezTo>
                <a:lnTo>
                  <a:pt x="342376" y="261530"/>
                </a:lnTo>
                <a:cubicBezTo>
                  <a:pt x="348031" y="260141"/>
                  <a:pt x="353017" y="258058"/>
                  <a:pt x="357333" y="255280"/>
                </a:cubicBezTo>
                <a:cubicBezTo>
                  <a:pt x="361649" y="252502"/>
                  <a:pt x="365246" y="249128"/>
                  <a:pt x="368123" y="245159"/>
                </a:cubicBezTo>
                <a:cubicBezTo>
                  <a:pt x="371001" y="241191"/>
                  <a:pt x="373183" y="236676"/>
                  <a:pt x="374672" y="231616"/>
                </a:cubicBezTo>
                <a:cubicBezTo>
                  <a:pt x="376160" y="226556"/>
                  <a:pt x="376904" y="221099"/>
                  <a:pt x="376904" y="215245"/>
                </a:cubicBezTo>
                <a:cubicBezTo>
                  <a:pt x="376904" y="207704"/>
                  <a:pt x="375639" y="200933"/>
                  <a:pt x="373109" y="194930"/>
                </a:cubicBezTo>
                <a:cubicBezTo>
                  <a:pt x="370579" y="188927"/>
                  <a:pt x="366858" y="183867"/>
                  <a:pt x="361947" y="179749"/>
                </a:cubicBezTo>
                <a:cubicBezTo>
                  <a:pt x="357036" y="175632"/>
                  <a:pt x="350983" y="172482"/>
                  <a:pt x="343790" y="170299"/>
                </a:cubicBezTo>
                <a:cubicBezTo>
                  <a:pt x="336596" y="168116"/>
                  <a:pt x="328337" y="167025"/>
                  <a:pt x="319010" y="167025"/>
                </a:cubicBezTo>
                <a:close/>
                <a:moveTo>
                  <a:pt x="85636" y="0"/>
                </a:moveTo>
                <a:lnTo>
                  <a:pt x="428170" y="0"/>
                </a:lnTo>
                <a:cubicBezTo>
                  <a:pt x="475465" y="0"/>
                  <a:pt x="513806" y="38341"/>
                  <a:pt x="513806" y="85636"/>
                </a:cubicBezTo>
                <a:lnTo>
                  <a:pt x="513806" y="963936"/>
                </a:lnTo>
                <a:cubicBezTo>
                  <a:pt x="513806" y="1011231"/>
                  <a:pt x="475465" y="1049572"/>
                  <a:pt x="428170" y="1049572"/>
                </a:cubicBezTo>
                <a:lnTo>
                  <a:pt x="85636" y="1049572"/>
                </a:lnTo>
                <a:cubicBezTo>
                  <a:pt x="38341" y="1049572"/>
                  <a:pt x="0" y="1011231"/>
                  <a:pt x="0" y="963936"/>
                </a:cubicBezTo>
                <a:lnTo>
                  <a:pt x="0" y="85636"/>
                </a:lnTo>
                <a:cubicBezTo>
                  <a:pt x="0" y="38341"/>
                  <a:pt x="38341" y="0"/>
                  <a:pt x="8563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2DF591-FB11-4E11-AC50-AF6D82511084}"/>
              </a:ext>
            </a:extLst>
          </p:cNvPr>
          <p:cNvSpPr txBox="1"/>
          <p:nvPr/>
        </p:nvSpPr>
        <p:spPr>
          <a:xfrm>
            <a:off x="1031213" y="5615627"/>
            <a:ext cx="11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Marges</a:t>
            </a:r>
            <a:endParaRPr lang="fr-FR" sz="1800" dirty="0">
              <a:solidFill>
                <a:schemeClr val="accent6">
                  <a:lumMod val="50000"/>
                  <a:lumOff val="50000"/>
                </a:schemeClr>
              </a:solidFill>
              <a:latin typeface="Montserrat"/>
              <a:cs typeface="Calibri" panose="020F050202020403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528ADB6-3281-40C7-9D3B-5524B71CA8DD}"/>
              </a:ext>
            </a:extLst>
          </p:cNvPr>
          <p:cNvSpPr txBox="1"/>
          <p:nvPr/>
        </p:nvSpPr>
        <p:spPr>
          <a:xfrm>
            <a:off x="3510577" y="5566080"/>
            <a:ext cx="3793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Longueur horizontale et verticale</a:t>
            </a:r>
            <a:endParaRPr lang="fr-FR" sz="1800" dirty="0">
              <a:solidFill>
                <a:schemeClr val="accent6">
                  <a:lumMod val="50000"/>
                  <a:lumOff val="50000"/>
                </a:schemeClr>
              </a:solidFill>
              <a:latin typeface="Montserrat"/>
              <a:cs typeface="Calibri" panose="020F050202020403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29857BF-CDD5-4246-9D60-5F1B50F31921}"/>
              </a:ext>
            </a:extLst>
          </p:cNvPr>
          <p:cNvSpPr txBox="1"/>
          <p:nvPr/>
        </p:nvSpPr>
        <p:spPr>
          <a:xfrm>
            <a:off x="3516435" y="5076398"/>
            <a:ext cx="21841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Marge inférieure</a:t>
            </a:r>
            <a:endParaRPr lang="fr-FR" sz="1800" dirty="0">
              <a:solidFill>
                <a:schemeClr val="accent6">
                  <a:lumMod val="50000"/>
                  <a:lumOff val="50000"/>
                </a:schemeClr>
              </a:solidFill>
              <a:latin typeface="Montserrat"/>
              <a:cs typeface="Calibri" panose="020F050202020403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4F43254-18E1-4921-8EB6-0C8ED761213D}"/>
              </a:ext>
            </a:extLst>
          </p:cNvPr>
          <p:cNvSpPr txBox="1"/>
          <p:nvPr/>
        </p:nvSpPr>
        <p:spPr>
          <a:xfrm>
            <a:off x="1031213" y="5046132"/>
            <a:ext cx="1477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Diagonales</a:t>
            </a:r>
            <a:endParaRPr lang="fr-FR" sz="1800" dirty="0">
              <a:solidFill>
                <a:schemeClr val="accent6">
                  <a:lumMod val="50000"/>
                  <a:lumOff val="50000"/>
                </a:schemeClr>
              </a:solidFill>
              <a:latin typeface="Montserrat"/>
              <a:cs typeface="Calibri" panose="020F0502020204030204" pitchFamily="34" charset="0"/>
            </a:endParaRP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EF4864E0-CC71-47BF-A80A-6A6A57E9994C}"/>
              </a:ext>
            </a:extLst>
          </p:cNvPr>
          <p:cNvSpPr/>
          <p:nvPr/>
        </p:nvSpPr>
        <p:spPr>
          <a:xfrm>
            <a:off x="1324516" y="589201"/>
            <a:ext cx="540000" cy="34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63F6B90-4E8E-470C-8583-7E7FDE53D82D}"/>
              </a:ext>
            </a:extLst>
          </p:cNvPr>
          <p:cNvSpPr txBox="1"/>
          <p:nvPr/>
        </p:nvSpPr>
        <p:spPr>
          <a:xfrm>
            <a:off x="1298257" y="553201"/>
            <a:ext cx="595900" cy="3492000"/>
          </a:xfrm>
          <a:custGeom>
            <a:avLst/>
            <a:gdLst/>
            <a:ahLst/>
            <a:cxnLst/>
            <a:rect l="l" t="t" r="r" b="b"/>
            <a:pathLst>
              <a:path w="579799" h="3459419">
                <a:moveTo>
                  <a:pt x="370525" y="3219153"/>
                </a:moveTo>
                <a:cubicBezTo>
                  <a:pt x="374460" y="3219153"/>
                  <a:pt x="377809" y="3219718"/>
                  <a:pt x="380571" y="3220848"/>
                </a:cubicBezTo>
                <a:cubicBezTo>
                  <a:pt x="383334" y="3221979"/>
                  <a:pt x="385552" y="3223653"/>
                  <a:pt x="387227" y="3225871"/>
                </a:cubicBezTo>
                <a:cubicBezTo>
                  <a:pt x="388901" y="3228090"/>
                  <a:pt x="390115" y="3230811"/>
                  <a:pt x="390868" y="3234034"/>
                </a:cubicBezTo>
                <a:cubicBezTo>
                  <a:pt x="391622" y="3237257"/>
                  <a:pt x="391998" y="3241003"/>
                  <a:pt x="391998" y="3245273"/>
                </a:cubicBezTo>
                <a:cubicBezTo>
                  <a:pt x="391998" y="3249375"/>
                  <a:pt x="391496" y="3253163"/>
                  <a:pt x="390492" y="3256637"/>
                </a:cubicBezTo>
                <a:cubicBezTo>
                  <a:pt x="389487" y="3260111"/>
                  <a:pt x="388022" y="3263146"/>
                  <a:pt x="386097" y="3265741"/>
                </a:cubicBezTo>
                <a:cubicBezTo>
                  <a:pt x="384171" y="3268336"/>
                  <a:pt x="381764" y="3270345"/>
                  <a:pt x="378876" y="3271769"/>
                </a:cubicBezTo>
                <a:cubicBezTo>
                  <a:pt x="375988" y="3273192"/>
                  <a:pt x="372618" y="3273903"/>
                  <a:pt x="368767" y="3273903"/>
                </a:cubicBezTo>
                <a:cubicBezTo>
                  <a:pt x="364833" y="3273903"/>
                  <a:pt x="361379" y="3273171"/>
                  <a:pt x="358408" y="3271706"/>
                </a:cubicBezTo>
                <a:cubicBezTo>
                  <a:pt x="355436" y="3270241"/>
                  <a:pt x="352966" y="3267750"/>
                  <a:pt x="350999" y="3264234"/>
                </a:cubicBezTo>
                <a:cubicBezTo>
                  <a:pt x="349031" y="3260718"/>
                  <a:pt x="347545" y="3255967"/>
                  <a:pt x="346541" y="3249982"/>
                </a:cubicBezTo>
                <a:cubicBezTo>
                  <a:pt x="345536" y="3243996"/>
                  <a:pt x="345034" y="3236524"/>
                  <a:pt x="345034" y="3227567"/>
                </a:cubicBezTo>
                <a:cubicBezTo>
                  <a:pt x="346792" y="3226395"/>
                  <a:pt x="348676" y="3225285"/>
                  <a:pt x="350685" y="3224239"/>
                </a:cubicBezTo>
                <a:cubicBezTo>
                  <a:pt x="352694" y="3223192"/>
                  <a:pt x="354787" y="3222293"/>
                  <a:pt x="356963" y="3221539"/>
                </a:cubicBezTo>
                <a:cubicBezTo>
                  <a:pt x="359140" y="3220786"/>
                  <a:pt x="361358" y="3220200"/>
                  <a:pt x="363619" y="3219781"/>
                </a:cubicBezTo>
                <a:cubicBezTo>
                  <a:pt x="365879" y="3219362"/>
                  <a:pt x="368181" y="3219153"/>
                  <a:pt x="370525" y="3219153"/>
                </a:cubicBezTo>
                <a:close/>
                <a:moveTo>
                  <a:pt x="169654" y="3133135"/>
                </a:moveTo>
                <a:cubicBezTo>
                  <a:pt x="165133" y="3133135"/>
                  <a:pt x="161617" y="3133240"/>
                  <a:pt x="159106" y="3133449"/>
                </a:cubicBezTo>
                <a:cubicBezTo>
                  <a:pt x="156594" y="3133658"/>
                  <a:pt x="154815" y="3134203"/>
                  <a:pt x="153769" y="3135082"/>
                </a:cubicBezTo>
                <a:cubicBezTo>
                  <a:pt x="152722" y="3135961"/>
                  <a:pt x="152304" y="3137279"/>
                  <a:pt x="152513" y="3139037"/>
                </a:cubicBezTo>
                <a:cubicBezTo>
                  <a:pt x="152722" y="3140795"/>
                  <a:pt x="153329" y="3143181"/>
                  <a:pt x="154334" y="3146195"/>
                </a:cubicBezTo>
                <a:lnTo>
                  <a:pt x="202680" y="3290228"/>
                </a:lnTo>
                <a:cubicBezTo>
                  <a:pt x="203015" y="3291316"/>
                  <a:pt x="203370" y="3292216"/>
                  <a:pt x="203747" y="3292928"/>
                </a:cubicBezTo>
                <a:cubicBezTo>
                  <a:pt x="204124" y="3293639"/>
                  <a:pt x="204668" y="3294246"/>
                  <a:pt x="205380" y="3294749"/>
                </a:cubicBezTo>
                <a:cubicBezTo>
                  <a:pt x="206091" y="3295251"/>
                  <a:pt x="206970" y="3295669"/>
                  <a:pt x="208017" y="3296004"/>
                </a:cubicBezTo>
                <a:cubicBezTo>
                  <a:pt x="209063" y="3296339"/>
                  <a:pt x="210424" y="3296590"/>
                  <a:pt x="212098" y="3296758"/>
                </a:cubicBezTo>
                <a:cubicBezTo>
                  <a:pt x="213772" y="3296925"/>
                  <a:pt x="215802" y="3297030"/>
                  <a:pt x="218188" y="3297072"/>
                </a:cubicBezTo>
                <a:cubicBezTo>
                  <a:pt x="220574" y="3297114"/>
                  <a:pt x="223441" y="3297134"/>
                  <a:pt x="226790" y="3297134"/>
                </a:cubicBezTo>
                <a:cubicBezTo>
                  <a:pt x="230976" y="3297134"/>
                  <a:pt x="234366" y="3297072"/>
                  <a:pt x="236961" y="3296946"/>
                </a:cubicBezTo>
                <a:cubicBezTo>
                  <a:pt x="239557" y="3296821"/>
                  <a:pt x="241608" y="3296528"/>
                  <a:pt x="243115" y="3296067"/>
                </a:cubicBezTo>
                <a:cubicBezTo>
                  <a:pt x="244621" y="3295607"/>
                  <a:pt x="245710" y="3294937"/>
                  <a:pt x="246379" y="3294058"/>
                </a:cubicBezTo>
                <a:cubicBezTo>
                  <a:pt x="247049" y="3293179"/>
                  <a:pt x="247593" y="3292028"/>
                  <a:pt x="248012" y="3290605"/>
                </a:cubicBezTo>
                <a:lnTo>
                  <a:pt x="296483" y="3146446"/>
                </a:lnTo>
                <a:cubicBezTo>
                  <a:pt x="297488" y="3143516"/>
                  <a:pt x="298137" y="3141172"/>
                  <a:pt x="298430" y="3139414"/>
                </a:cubicBezTo>
                <a:cubicBezTo>
                  <a:pt x="298723" y="3137656"/>
                  <a:pt x="298472" y="3136295"/>
                  <a:pt x="297676" y="3135333"/>
                </a:cubicBezTo>
                <a:cubicBezTo>
                  <a:pt x="296881" y="3134370"/>
                  <a:pt x="295416" y="3133763"/>
                  <a:pt x="293281" y="3133512"/>
                </a:cubicBezTo>
                <a:cubicBezTo>
                  <a:pt x="291147" y="3133261"/>
                  <a:pt x="288154" y="3133135"/>
                  <a:pt x="284303" y="3133135"/>
                </a:cubicBezTo>
                <a:cubicBezTo>
                  <a:pt x="280368" y="3133135"/>
                  <a:pt x="277271" y="3133219"/>
                  <a:pt x="275010" y="3133386"/>
                </a:cubicBezTo>
                <a:cubicBezTo>
                  <a:pt x="272750" y="3133554"/>
                  <a:pt x="271013" y="3133889"/>
                  <a:pt x="269799" y="3134391"/>
                </a:cubicBezTo>
                <a:cubicBezTo>
                  <a:pt x="268585" y="3134893"/>
                  <a:pt x="267727" y="3135584"/>
                  <a:pt x="267225" y="3136463"/>
                </a:cubicBezTo>
                <a:cubicBezTo>
                  <a:pt x="266722" y="3137342"/>
                  <a:pt x="266304" y="3138493"/>
                  <a:pt x="265969" y="3139916"/>
                </a:cubicBezTo>
                <a:lnTo>
                  <a:pt x="227167" y="3264611"/>
                </a:lnTo>
                <a:lnTo>
                  <a:pt x="227041" y="3264611"/>
                </a:lnTo>
                <a:lnTo>
                  <a:pt x="187485" y="3139288"/>
                </a:lnTo>
                <a:cubicBezTo>
                  <a:pt x="187067" y="3138033"/>
                  <a:pt x="186627" y="3136986"/>
                  <a:pt x="186167" y="3136149"/>
                </a:cubicBezTo>
                <a:cubicBezTo>
                  <a:pt x="185706" y="3135312"/>
                  <a:pt x="184890" y="3134684"/>
                  <a:pt x="183718" y="3134265"/>
                </a:cubicBezTo>
                <a:cubicBezTo>
                  <a:pt x="182546" y="3133847"/>
                  <a:pt x="180872" y="3133554"/>
                  <a:pt x="178695" y="3133386"/>
                </a:cubicBezTo>
                <a:cubicBezTo>
                  <a:pt x="176519" y="3133219"/>
                  <a:pt x="173505" y="3133135"/>
                  <a:pt x="169654" y="3133135"/>
                </a:cubicBezTo>
                <a:close/>
                <a:moveTo>
                  <a:pt x="381953" y="3131126"/>
                </a:moveTo>
                <a:cubicBezTo>
                  <a:pt x="371907" y="3131126"/>
                  <a:pt x="363221" y="3132465"/>
                  <a:pt x="355896" y="3135144"/>
                </a:cubicBezTo>
                <a:cubicBezTo>
                  <a:pt x="348571" y="3137823"/>
                  <a:pt x="342334" y="3141444"/>
                  <a:pt x="337186" y="3146007"/>
                </a:cubicBezTo>
                <a:cubicBezTo>
                  <a:pt x="332037" y="3150569"/>
                  <a:pt x="327830" y="3155885"/>
                  <a:pt x="324565" y="3161954"/>
                </a:cubicBezTo>
                <a:cubicBezTo>
                  <a:pt x="321300" y="3168024"/>
                  <a:pt x="318768" y="3174407"/>
                  <a:pt x="316968" y="3181104"/>
                </a:cubicBezTo>
                <a:cubicBezTo>
                  <a:pt x="315168" y="3187802"/>
                  <a:pt x="313954" y="3194624"/>
                  <a:pt x="313327" y="3201573"/>
                </a:cubicBezTo>
                <a:cubicBezTo>
                  <a:pt x="312699" y="3208521"/>
                  <a:pt x="312385" y="3215177"/>
                  <a:pt x="312385" y="3221539"/>
                </a:cubicBezTo>
                <a:cubicBezTo>
                  <a:pt x="312385" y="3229157"/>
                  <a:pt x="312678" y="3236357"/>
                  <a:pt x="313264" y="3243138"/>
                </a:cubicBezTo>
                <a:cubicBezTo>
                  <a:pt x="313850" y="3249919"/>
                  <a:pt x="314917" y="3256197"/>
                  <a:pt x="316466" y="3261974"/>
                </a:cubicBezTo>
                <a:cubicBezTo>
                  <a:pt x="318015" y="3267750"/>
                  <a:pt x="320087" y="3272941"/>
                  <a:pt x="322682" y="3277545"/>
                </a:cubicBezTo>
                <a:cubicBezTo>
                  <a:pt x="325277" y="3282149"/>
                  <a:pt x="328626" y="3286063"/>
                  <a:pt x="332728" y="3289286"/>
                </a:cubicBezTo>
                <a:cubicBezTo>
                  <a:pt x="336830" y="3292509"/>
                  <a:pt x="341685" y="3294979"/>
                  <a:pt x="347294" y="3296695"/>
                </a:cubicBezTo>
                <a:cubicBezTo>
                  <a:pt x="352903" y="3298411"/>
                  <a:pt x="359475" y="3299269"/>
                  <a:pt x="367009" y="3299269"/>
                </a:cubicBezTo>
                <a:cubicBezTo>
                  <a:pt x="376302" y="3299269"/>
                  <a:pt x="384506" y="3297825"/>
                  <a:pt x="391622" y="3294937"/>
                </a:cubicBezTo>
                <a:cubicBezTo>
                  <a:pt x="398738" y="3292049"/>
                  <a:pt x="404723" y="3288072"/>
                  <a:pt x="409579" y="3283007"/>
                </a:cubicBezTo>
                <a:cubicBezTo>
                  <a:pt x="414434" y="3277943"/>
                  <a:pt x="418118" y="3271915"/>
                  <a:pt x="420629" y="3264925"/>
                </a:cubicBezTo>
                <a:cubicBezTo>
                  <a:pt x="423141" y="3257935"/>
                  <a:pt x="424397" y="3250337"/>
                  <a:pt x="424397" y="3242133"/>
                </a:cubicBezTo>
                <a:cubicBezTo>
                  <a:pt x="424397" y="3234850"/>
                  <a:pt x="423517" y="3228236"/>
                  <a:pt x="421759" y="3222293"/>
                </a:cubicBezTo>
                <a:cubicBezTo>
                  <a:pt x="420001" y="3216349"/>
                  <a:pt x="417260" y="3211284"/>
                  <a:pt x="413534" y="3207098"/>
                </a:cubicBezTo>
                <a:cubicBezTo>
                  <a:pt x="409809" y="3202912"/>
                  <a:pt x="405016" y="3199689"/>
                  <a:pt x="399156" y="3197429"/>
                </a:cubicBezTo>
                <a:cubicBezTo>
                  <a:pt x="393296" y="3195169"/>
                  <a:pt x="386264" y="3194038"/>
                  <a:pt x="378060" y="3194038"/>
                </a:cubicBezTo>
                <a:cubicBezTo>
                  <a:pt x="374376" y="3194038"/>
                  <a:pt x="370902" y="3194311"/>
                  <a:pt x="367637" y="3194855"/>
                </a:cubicBezTo>
                <a:cubicBezTo>
                  <a:pt x="364372" y="3195399"/>
                  <a:pt x="361338" y="3196089"/>
                  <a:pt x="358533" y="3196927"/>
                </a:cubicBezTo>
                <a:cubicBezTo>
                  <a:pt x="355729" y="3197764"/>
                  <a:pt x="353133" y="3198768"/>
                  <a:pt x="350748" y="3199940"/>
                </a:cubicBezTo>
                <a:cubicBezTo>
                  <a:pt x="348362" y="3201112"/>
                  <a:pt x="346248" y="3202284"/>
                  <a:pt x="344406" y="3203456"/>
                </a:cubicBezTo>
                <a:cubicBezTo>
                  <a:pt x="344490" y="3197094"/>
                  <a:pt x="345201" y="3191067"/>
                  <a:pt x="346541" y="3185374"/>
                </a:cubicBezTo>
                <a:cubicBezTo>
                  <a:pt x="347880" y="3179681"/>
                  <a:pt x="350015" y="3174679"/>
                  <a:pt x="352945" y="3170368"/>
                </a:cubicBezTo>
                <a:cubicBezTo>
                  <a:pt x="355875" y="3166056"/>
                  <a:pt x="359684" y="3162645"/>
                  <a:pt x="364372" y="3160134"/>
                </a:cubicBezTo>
                <a:cubicBezTo>
                  <a:pt x="369060" y="3157622"/>
                  <a:pt x="374795" y="3156366"/>
                  <a:pt x="381576" y="3156366"/>
                </a:cubicBezTo>
                <a:cubicBezTo>
                  <a:pt x="385594" y="3156366"/>
                  <a:pt x="389131" y="3156617"/>
                  <a:pt x="392187" y="3157120"/>
                </a:cubicBezTo>
                <a:cubicBezTo>
                  <a:pt x="395242" y="3157622"/>
                  <a:pt x="397900" y="3158208"/>
                  <a:pt x="400161" y="3158878"/>
                </a:cubicBezTo>
                <a:cubicBezTo>
                  <a:pt x="402421" y="3159548"/>
                  <a:pt x="404347" y="3160154"/>
                  <a:pt x="405937" y="3160699"/>
                </a:cubicBezTo>
                <a:cubicBezTo>
                  <a:pt x="407528" y="3161243"/>
                  <a:pt x="408825" y="3161515"/>
                  <a:pt x="409830" y="3161515"/>
                </a:cubicBezTo>
                <a:cubicBezTo>
                  <a:pt x="410667" y="3161515"/>
                  <a:pt x="411379" y="3161306"/>
                  <a:pt x="411965" y="3160887"/>
                </a:cubicBezTo>
                <a:cubicBezTo>
                  <a:pt x="412551" y="3160468"/>
                  <a:pt x="413011" y="3159778"/>
                  <a:pt x="413346" y="3158815"/>
                </a:cubicBezTo>
                <a:cubicBezTo>
                  <a:pt x="413681" y="3157852"/>
                  <a:pt x="413911" y="3156513"/>
                  <a:pt x="414037" y="3154797"/>
                </a:cubicBezTo>
                <a:cubicBezTo>
                  <a:pt x="414162" y="3153080"/>
                  <a:pt x="414225" y="3150925"/>
                  <a:pt x="414225" y="3148330"/>
                </a:cubicBezTo>
                <a:cubicBezTo>
                  <a:pt x="414225" y="3146655"/>
                  <a:pt x="414183" y="3145232"/>
                  <a:pt x="414099" y="3144060"/>
                </a:cubicBezTo>
                <a:cubicBezTo>
                  <a:pt x="414016" y="3142888"/>
                  <a:pt x="413869" y="3141904"/>
                  <a:pt x="413660" y="3141109"/>
                </a:cubicBezTo>
                <a:cubicBezTo>
                  <a:pt x="413451" y="3140314"/>
                  <a:pt x="413179" y="3139581"/>
                  <a:pt x="412844" y="3138912"/>
                </a:cubicBezTo>
                <a:cubicBezTo>
                  <a:pt x="412509" y="3138242"/>
                  <a:pt x="412027" y="3137635"/>
                  <a:pt x="411400" y="3137091"/>
                </a:cubicBezTo>
                <a:cubicBezTo>
                  <a:pt x="410772" y="3136547"/>
                  <a:pt x="409495" y="3135898"/>
                  <a:pt x="407570" y="3135144"/>
                </a:cubicBezTo>
                <a:cubicBezTo>
                  <a:pt x="405644" y="3134391"/>
                  <a:pt x="403300" y="3133721"/>
                  <a:pt x="400538" y="3133135"/>
                </a:cubicBezTo>
                <a:cubicBezTo>
                  <a:pt x="397775" y="3132549"/>
                  <a:pt x="394782" y="3132068"/>
                  <a:pt x="391559" y="3131691"/>
                </a:cubicBezTo>
                <a:cubicBezTo>
                  <a:pt x="388336" y="3131314"/>
                  <a:pt x="385134" y="3131126"/>
                  <a:pt x="381953" y="3131126"/>
                </a:cubicBezTo>
                <a:close/>
                <a:moveTo>
                  <a:pt x="328458" y="2524289"/>
                </a:moveTo>
                <a:cubicBezTo>
                  <a:pt x="325612" y="2524289"/>
                  <a:pt x="323540" y="2525021"/>
                  <a:pt x="322242" y="2526486"/>
                </a:cubicBezTo>
                <a:cubicBezTo>
                  <a:pt x="320945" y="2527951"/>
                  <a:pt x="320296" y="2530358"/>
                  <a:pt x="320296" y="2533707"/>
                </a:cubicBezTo>
                <a:lnTo>
                  <a:pt x="320296" y="2604279"/>
                </a:lnTo>
                <a:cubicBezTo>
                  <a:pt x="320296" y="2607544"/>
                  <a:pt x="320819" y="2609783"/>
                  <a:pt x="321866" y="2610997"/>
                </a:cubicBezTo>
                <a:cubicBezTo>
                  <a:pt x="322912" y="2612211"/>
                  <a:pt x="324649" y="2612818"/>
                  <a:pt x="327077" y="2612818"/>
                </a:cubicBezTo>
                <a:cubicBezTo>
                  <a:pt x="330593" y="2612818"/>
                  <a:pt x="334339" y="2612567"/>
                  <a:pt x="338316" y="2612065"/>
                </a:cubicBezTo>
                <a:cubicBezTo>
                  <a:pt x="342292" y="2611562"/>
                  <a:pt x="346708" y="2611311"/>
                  <a:pt x="351564" y="2611311"/>
                </a:cubicBezTo>
                <a:cubicBezTo>
                  <a:pt x="357675" y="2611311"/>
                  <a:pt x="362865" y="2611855"/>
                  <a:pt x="367135" y="2612944"/>
                </a:cubicBezTo>
                <a:cubicBezTo>
                  <a:pt x="371404" y="2614032"/>
                  <a:pt x="374879" y="2615664"/>
                  <a:pt x="377558" y="2617841"/>
                </a:cubicBezTo>
                <a:cubicBezTo>
                  <a:pt x="380236" y="2620018"/>
                  <a:pt x="382204" y="2622676"/>
                  <a:pt x="383459" y="2625815"/>
                </a:cubicBezTo>
                <a:cubicBezTo>
                  <a:pt x="384715" y="2628954"/>
                  <a:pt x="385343" y="2632533"/>
                  <a:pt x="385343" y="2636552"/>
                </a:cubicBezTo>
                <a:cubicBezTo>
                  <a:pt x="385343" y="2641240"/>
                  <a:pt x="384590" y="2645258"/>
                  <a:pt x="383083" y="2648607"/>
                </a:cubicBezTo>
                <a:cubicBezTo>
                  <a:pt x="381576" y="2651955"/>
                  <a:pt x="379441" y="2654739"/>
                  <a:pt x="376678" y="2656957"/>
                </a:cubicBezTo>
                <a:cubicBezTo>
                  <a:pt x="373916" y="2659176"/>
                  <a:pt x="370546" y="2660787"/>
                  <a:pt x="366570" y="2661792"/>
                </a:cubicBezTo>
                <a:cubicBezTo>
                  <a:pt x="362593" y="2662796"/>
                  <a:pt x="358177" y="2663299"/>
                  <a:pt x="353322" y="2663299"/>
                </a:cubicBezTo>
                <a:cubicBezTo>
                  <a:pt x="347713" y="2663299"/>
                  <a:pt x="342899" y="2662817"/>
                  <a:pt x="338881" y="2661855"/>
                </a:cubicBezTo>
                <a:cubicBezTo>
                  <a:pt x="334862" y="2660892"/>
                  <a:pt x="331451" y="2659825"/>
                  <a:pt x="328647" y="2658653"/>
                </a:cubicBezTo>
                <a:cubicBezTo>
                  <a:pt x="325842" y="2657481"/>
                  <a:pt x="323582" y="2656413"/>
                  <a:pt x="321866" y="2655450"/>
                </a:cubicBezTo>
                <a:cubicBezTo>
                  <a:pt x="320149" y="2654488"/>
                  <a:pt x="318873" y="2654006"/>
                  <a:pt x="318036" y="2654006"/>
                </a:cubicBezTo>
                <a:cubicBezTo>
                  <a:pt x="317366" y="2654006"/>
                  <a:pt x="316780" y="2654216"/>
                  <a:pt x="316278" y="2654634"/>
                </a:cubicBezTo>
                <a:cubicBezTo>
                  <a:pt x="315775" y="2655053"/>
                  <a:pt x="315336" y="2655764"/>
                  <a:pt x="314959" y="2656769"/>
                </a:cubicBezTo>
                <a:cubicBezTo>
                  <a:pt x="314582" y="2657774"/>
                  <a:pt x="314310" y="2659092"/>
                  <a:pt x="314143" y="2660724"/>
                </a:cubicBezTo>
                <a:cubicBezTo>
                  <a:pt x="313975" y="2662357"/>
                  <a:pt x="313892" y="2664345"/>
                  <a:pt x="313892" y="2666689"/>
                </a:cubicBezTo>
                <a:cubicBezTo>
                  <a:pt x="313892" y="2668866"/>
                  <a:pt x="313933" y="2670749"/>
                  <a:pt x="314017" y="2672340"/>
                </a:cubicBezTo>
                <a:cubicBezTo>
                  <a:pt x="314101" y="2673931"/>
                  <a:pt x="314247" y="2675249"/>
                  <a:pt x="314457" y="2676296"/>
                </a:cubicBezTo>
                <a:cubicBezTo>
                  <a:pt x="314666" y="2677342"/>
                  <a:pt x="314938" y="2678242"/>
                  <a:pt x="315273" y="2678995"/>
                </a:cubicBezTo>
                <a:cubicBezTo>
                  <a:pt x="315608" y="2679749"/>
                  <a:pt x="316131" y="2680440"/>
                  <a:pt x="316843" y="2681067"/>
                </a:cubicBezTo>
                <a:cubicBezTo>
                  <a:pt x="317554" y="2681695"/>
                  <a:pt x="319061" y="2682491"/>
                  <a:pt x="321363" y="2683453"/>
                </a:cubicBezTo>
                <a:cubicBezTo>
                  <a:pt x="323665" y="2684416"/>
                  <a:pt x="326616" y="2685379"/>
                  <a:pt x="330216" y="2686342"/>
                </a:cubicBezTo>
                <a:cubicBezTo>
                  <a:pt x="333816" y="2687304"/>
                  <a:pt x="337876" y="2688100"/>
                  <a:pt x="342397" y="2688727"/>
                </a:cubicBezTo>
                <a:cubicBezTo>
                  <a:pt x="346918" y="2689355"/>
                  <a:pt x="351689" y="2689669"/>
                  <a:pt x="356712" y="2689669"/>
                </a:cubicBezTo>
                <a:cubicBezTo>
                  <a:pt x="366256" y="2689669"/>
                  <a:pt x="374941" y="2688414"/>
                  <a:pt x="382769" y="2685902"/>
                </a:cubicBezTo>
                <a:cubicBezTo>
                  <a:pt x="390596" y="2683391"/>
                  <a:pt x="397294" y="2679770"/>
                  <a:pt x="402861" y="2675040"/>
                </a:cubicBezTo>
                <a:cubicBezTo>
                  <a:pt x="408428" y="2670310"/>
                  <a:pt x="412739" y="2664492"/>
                  <a:pt x="415795" y="2657585"/>
                </a:cubicBezTo>
                <a:cubicBezTo>
                  <a:pt x="418850" y="2650679"/>
                  <a:pt x="420378" y="2642830"/>
                  <a:pt x="420378" y="2634040"/>
                </a:cubicBezTo>
                <a:cubicBezTo>
                  <a:pt x="420378" y="2626255"/>
                  <a:pt x="419164" y="2619411"/>
                  <a:pt x="416737" y="2613509"/>
                </a:cubicBezTo>
                <a:cubicBezTo>
                  <a:pt x="414309" y="2607607"/>
                  <a:pt x="410772" y="2602668"/>
                  <a:pt x="406126" y="2598691"/>
                </a:cubicBezTo>
                <a:cubicBezTo>
                  <a:pt x="401479" y="2594715"/>
                  <a:pt x="395745" y="2591701"/>
                  <a:pt x="388922" y="2589650"/>
                </a:cubicBezTo>
                <a:cubicBezTo>
                  <a:pt x="382099" y="2587599"/>
                  <a:pt x="374293" y="2586573"/>
                  <a:pt x="365502" y="2586573"/>
                </a:cubicBezTo>
                <a:cubicBezTo>
                  <a:pt x="362321" y="2586573"/>
                  <a:pt x="359287" y="2586615"/>
                  <a:pt x="356398" y="2586699"/>
                </a:cubicBezTo>
                <a:cubicBezTo>
                  <a:pt x="353510" y="2586782"/>
                  <a:pt x="350601" y="2586992"/>
                  <a:pt x="347671" y="2587327"/>
                </a:cubicBezTo>
                <a:lnTo>
                  <a:pt x="347671" y="2552543"/>
                </a:lnTo>
                <a:lnTo>
                  <a:pt x="405435" y="2552543"/>
                </a:lnTo>
                <a:cubicBezTo>
                  <a:pt x="407109" y="2552543"/>
                  <a:pt x="408386" y="2551413"/>
                  <a:pt x="409265" y="2549152"/>
                </a:cubicBezTo>
                <a:cubicBezTo>
                  <a:pt x="410144" y="2546892"/>
                  <a:pt x="410583" y="2543250"/>
                  <a:pt x="410583" y="2538227"/>
                </a:cubicBezTo>
                <a:cubicBezTo>
                  <a:pt x="410583" y="2535716"/>
                  <a:pt x="410479" y="2533560"/>
                  <a:pt x="410269" y="2531760"/>
                </a:cubicBezTo>
                <a:cubicBezTo>
                  <a:pt x="410060" y="2529960"/>
                  <a:pt x="409725" y="2528516"/>
                  <a:pt x="409265" y="2527428"/>
                </a:cubicBezTo>
                <a:cubicBezTo>
                  <a:pt x="408804" y="2526340"/>
                  <a:pt x="408239" y="2525544"/>
                  <a:pt x="407570" y="2525042"/>
                </a:cubicBezTo>
                <a:cubicBezTo>
                  <a:pt x="406900" y="2524540"/>
                  <a:pt x="406188" y="2524289"/>
                  <a:pt x="405435" y="2524289"/>
                </a:cubicBezTo>
                <a:close/>
                <a:moveTo>
                  <a:pt x="169654" y="2523535"/>
                </a:moveTo>
                <a:cubicBezTo>
                  <a:pt x="165133" y="2523535"/>
                  <a:pt x="161617" y="2523640"/>
                  <a:pt x="159106" y="2523849"/>
                </a:cubicBezTo>
                <a:cubicBezTo>
                  <a:pt x="156594" y="2524058"/>
                  <a:pt x="154815" y="2524603"/>
                  <a:pt x="153769" y="2525482"/>
                </a:cubicBezTo>
                <a:cubicBezTo>
                  <a:pt x="152722" y="2526361"/>
                  <a:pt x="152304" y="2527679"/>
                  <a:pt x="152513" y="2529437"/>
                </a:cubicBezTo>
                <a:cubicBezTo>
                  <a:pt x="152722" y="2531195"/>
                  <a:pt x="153329" y="2533581"/>
                  <a:pt x="154334" y="2536595"/>
                </a:cubicBezTo>
                <a:lnTo>
                  <a:pt x="202680" y="2680628"/>
                </a:lnTo>
                <a:cubicBezTo>
                  <a:pt x="203015" y="2681716"/>
                  <a:pt x="203370" y="2682616"/>
                  <a:pt x="203747" y="2683328"/>
                </a:cubicBezTo>
                <a:cubicBezTo>
                  <a:pt x="204124" y="2684039"/>
                  <a:pt x="204668" y="2684646"/>
                  <a:pt x="205380" y="2685149"/>
                </a:cubicBezTo>
                <a:cubicBezTo>
                  <a:pt x="206091" y="2685651"/>
                  <a:pt x="206970" y="2686069"/>
                  <a:pt x="208017" y="2686404"/>
                </a:cubicBezTo>
                <a:cubicBezTo>
                  <a:pt x="209063" y="2686739"/>
                  <a:pt x="210424" y="2686990"/>
                  <a:pt x="212098" y="2687158"/>
                </a:cubicBezTo>
                <a:cubicBezTo>
                  <a:pt x="213772" y="2687325"/>
                  <a:pt x="215802" y="2687430"/>
                  <a:pt x="218188" y="2687472"/>
                </a:cubicBezTo>
                <a:cubicBezTo>
                  <a:pt x="220574" y="2687514"/>
                  <a:pt x="223441" y="2687534"/>
                  <a:pt x="226790" y="2687534"/>
                </a:cubicBezTo>
                <a:cubicBezTo>
                  <a:pt x="230976" y="2687534"/>
                  <a:pt x="234366" y="2687472"/>
                  <a:pt x="236961" y="2687346"/>
                </a:cubicBezTo>
                <a:cubicBezTo>
                  <a:pt x="239557" y="2687221"/>
                  <a:pt x="241608" y="2686928"/>
                  <a:pt x="243115" y="2686467"/>
                </a:cubicBezTo>
                <a:cubicBezTo>
                  <a:pt x="244621" y="2686007"/>
                  <a:pt x="245710" y="2685337"/>
                  <a:pt x="246379" y="2684458"/>
                </a:cubicBezTo>
                <a:cubicBezTo>
                  <a:pt x="247049" y="2683579"/>
                  <a:pt x="247593" y="2682428"/>
                  <a:pt x="248012" y="2681005"/>
                </a:cubicBezTo>
                <a:lnTo>
                  <a:pt x="296483" y="2536846"/>
                </a:lnTo>
                <a:cubicBezTo>
                  <a:pt x="297488" y="2533916"/>
                  <a:pt x="298137" y="2531572"/>
                  <a:pt x="298430" y="2529814"/>
                </a:cubicBezTo>
                <a:cubicBezTo>
                  <a:pt x="298723" y="2528056"/>
                  <a:pt x="298472" y="2526695"/>
                  <a:pt x="297676" y="2525733"/>
                </a:cubicBezTo>
                <a:cubicBezTo>
                  <a:pt x="296881" y="2524770"/>
                  <a:pt x="295416" y="2524163"/>
                  <a:pt x="293281" y="2523912"/>
                </a:cubicBezTo>
                <a:cubicBezTo>
                  <a:pt x="291147" y="2523661"/>
                  <a:pt x="288154" y="2523535"/>
                  <a:pt x="284303" y="2523535"/>
                </a:cubicBezTo>
                <a:cubicBezTo>
                  <a:pt x="280368" y="2523535"/>
                  <a:pt x="277271" y="2523619"/>
                  <a:pt x="275010" y="2523786"/>
                </a:cubicBezTo>
                <a:cubicBezTo>
                  <a:pt x="272750" y="2523954"/>
                  <a:pt x="271013" y="2524289"/>
                  <a:pt x="269799" y="2524791"/>
                </a:cubicBezTo>
                <a:cubicBezTo>
                  <a:pt x="268585" y="2525293"/>
                  <a:pt x="267727" y="2525984"/>
                  <a:pt x="267225" y="2526863"/>
                </a:cubicBezTo>
                <a:cubicBezTo>
                  <a:pt x="266722" y="2527742"/>
                  <a:pt x="266304" y="2528893"/>
                  <a:pt x="265969" y="2530316"/>
                </a:cubicBezTo>
                <a:lnTo>
                  <a:pt x="227167" y="2655011"/>
                </a:lnTo>
                <a:lnTo>
                  <a:pt x="227041" y="2655011"/>
                </a:lnTo>
                <a:lnTo>
                  <a:pt x="187485" y="2529688"/>
                </a:lnTo>
                <a:cubicBezTo>
                  <a:pt x="187067" y="2528433"/>
                  <a:pt x="186627" y="2527386"/>
                  <a:pt x="186167" y="2526549"/>
                </a:cubicBezTo>
                <a:cubicBezTo>
                  <a:pt x="185706" y="2525712"/>
                  <a:pt x="184890" y="2525084"/>
                  <a:pt x="183718" y="2524665"/>
                </a:cubicBezTo>
                <a:cubicBezTo>
                  <a:pt x="182546" y="2524247"/>
                  <a:pt x="180872" y="2523954"/>
                  <a:pt x="178695" y="2523786"/>
                </a:cubicBezTo>
                <a:cubicBezTo>
                  <a:pt x="176519" y="2523619"/>
                  <a:pt x="173505" y="2523535"/>
                  <a:pt x="169654" y="2523535"/>
                </a:cubicBezTo>
                <a:close/>
                <a:moveTo>
                  <a:pt x="375548" y="1942441"/>
                </a:moveTo>
                <a:lnTo>
                  <a:pt x="375799" y="1942441"/>
                </a:lnTo>
                <a:lnTo>
                  <a:pt x="375799" y="2017157"/>
                </a:lnTo>
                <a:lnTo>
                  <a:pt x="332728" y="2017157"/>
                </a:lnTo>
                <a:close/>
                <a:moveTo>
                  <a:pt x="384213" y="1913935"/>
                </a:moveTo>
                <a:cubicBezTo>
                  <a:pt x="380278" y="1913935"/>
                  <a:pt x="376930" y="1914019"/>
                  <a:pt x="374167" y="1914187"/>
                </a:cubicBezTo>
                <a:cubicBezTo>
                  <a:pt x="371404" y="1914354"/>
                  <a:pt x="369123" y="1914626"/>
                  <a:pt x="367323" y="1915003"/>
                </a:cubicBezTo>
                <a:cubicBezTo>
                  <a:pt x="365523" y="1915379"/>
                  <a:pt x="364121" y="1915840"/>
                  <a:pt x="363117" y="1916384"/>
                </a:cubicBezTo>
                <a:cubicBezTo>
                  <a:pt x="362112" y="1916928"/>
                  <a:pt x="361400" y="1917577"/>
                  <a:pt x="360982" y="1918330"/>
                </a:cubicBezTo>
                <a:lnTo>
                  <a:pt x="310501" y="2007362"/>
                </a:lnTo>
                <a:cubicBezTo>
                  <a:pt x="309664" y="2008953"/>
                  <a:pt x="308973" y="2010460"/>
                  <a:pt x="308429" y="2011883"/>
                </a:cubicBezTo>
                <a:cubicBezTo>
                  <a:pt x="307885" y="2013306"/>
                  <a:pt x="307466" y="2014813"/>
                  <a:pt x="307173" y="2016404"/>
                </a:cubicBezTo>
                <a:cubicBezTo>
                  <a:pt x="306880" y="2017994"/>
                  <a:pt x="306671" y="2019773"/>
                  <a:pt x="306546" y="2021740"/>
                </a:cubicBezTo>
                <a:cubicBezTo>
                  <a:pt x="306420" y="2023708"/>
                  <a:pt x="306357" y="2026031"/>
                  <a:pt x="306357" y="2028710"/>
                </a:cubicBezTo>
                <a:cubicBezTo>
                  <a:pt x="306357" y="2031975"/>
                  <a:pt x="306504" y="2034591"/>
                  <a:pt x="306797" y="2036558"/>
                </a:cubicBezTo>
                <a:cubicBezTo>
                  <a:pt x="307090" y="2038525"/>
                  <a:pt x="307550" y="2040032"/>
                  <a:pt x="308178" y="2041079"/>
                </a:cubicBezTo>
                <a:cubicBezTo>
                  <a:pt x="308806" y="2042125"/>
                  <a:pt x="309580" y="2042795"/>
                  <a:pt x="310501" y="2043088"/>
                </a:cubicBezTo>
                <a:cubicBezTo>
                  <a:pt x="311422" y="2043381"/>
                  <a:pt x="312468" y="2043527"/>
                  <a:pt x="313640" y="2043527"/>
                </a:cubicBezTo>
                <a:lnTo>
                  <a:pt x="375799" y="2043527"/>
                </a:lnTo>
                <a:lnTo>
                  <a:pt x="375799" y="2072912"/>
                </a:lnTo>
                <a:cubicBezTo>
                  <a:pt x="375799" y="2073749"/>
                  <a:pt x="376030" y="2074481"/>
                  <a:pt x="376490" y="2075109"/>
                </a:cubicBezTo>
                <a:cubicBezTo>
                  <a:pt x="376951" y="2075737"/>
                  <a:pt x="377788" y="2076260"/>
                  <a:pt x="379002" y="2076679"/>
                </a:cubicBezTo>
                <a:cubicBezTo>
                  <a:pt x="380215" y="2077098"/>
                  <a:pt x="381848" y="2077411"/>
                  <a:pt x="383899" y="2077621"/>
                </a:cubicBezTo>
                <a:cubicBezTo>
                  <a:pt x="385950" y="2077830"/>
                  <a:pt x="388482" y="2077935"/>
                  <a:pt x="391496" y="2077935"/>
                </a:cubicBezTo>
                <a:cubicBezTo>
                  <a:pt x="394677" y="2077935"/>
                  <a:pt x="397273" y="2077830"/>
                  <a:pt x="399282" y="2077621"/>
                </a:cubicBezTo>
                <a:cubicBezTo>
                  <a:pt x="401291" y="2077411"/>
                  <a:pt x="402923" y="2077098"/>
                  <a:pt x="404179" y="2076679"/>
                </a:cubicBezTo>
                <a:cubicBezTo>
                  <a:pt x="405435" y="2076260"/>
                  <a:pt x="406314" y="2075737"/>
                  <a:pt x="406816" y="2075109"/>
                </a:cubicBezTo>
                <a:cubicBezTo>
                  <a:pt x="407318" y="2074481"/>
                  <a:pt x="407570" y="2073749"/>
                  <a:pt x="407570" y="2072912"/>
                </a:cubicBezTo>
                <a:lnTo>
                  <a:pt x="407570" y="2043527"/>
                </a:lnTo>
                <a:lnTo>
                  <a:pt x="422011" y="2043527"/>
                </a:lnTo>
                <a:cubicBezTo>
                  <a:pt x="423517" y="2043527"/>
                  <a:pt x="424710" y="2042418"/>
                  <a:pt x="425589" y="2040200"/>
                </a:cubicBezTo>
                <a:cubicBezTo>
                  <a:pt x="426468" y="2037981"/>
                  <a:pt x="426908" y="2034737"/>
                  <a:pt x="426908" y="2030468"/>
                </a:cubicBezTo>
                <a:cubicBezTo>
                  <a:pt x="426908" y="2025696"/>
                  <a:pt x="426427" y="2022285"/>
                  <a:pt x="425464" y="2020234"/>
                </a:cubicBezTo>
                <a:cubicBezTo>
                  <a:pt x="424501" y="2018183"/>
                  <a:pt x="423350" y="2017157"/>
                  <a:pt x="422011" y="2017157"/>
                </a:cubicBezTo>
                <a:lnTo>
                  <a:pt x="407570" y="2017157"/>
                </a:lnTo>
                <a:lnTo>
                  <a:pt x="407570" y="1919335"/>
                </a:lnTo>
                <a:cubicBezTo>
                  <a:pt x="407570" y="1918414"/>
                  <a:pt x="407151" y="1917619"/>
                  <a:pt x="406314" y="1916949"/>
                </a:cubicBezTo>
                <a:cubicBezTo>
                  <a:pt x="405477" y="1916279"/>
                  <a:pt x="404158" y="1915714"/>
                  <a:pt x="402358" y="1915254"/>
                </a:cubicBezTo>
                <a:cubicBezTo>
                  <a:pt x="400558" y="1914793"/>
                  <a:pt x="398152" y="1914459"/>
                  <a:pt x="395138" y="1914249"/>
                </a:cubicBezTo>
                <a:cubicBezTo>
                  <a:pt x="392124" y="1914040"/>
                  <a:pt x="388482" y="1913935"/>
                  <a:pt x="384213" y="1913935"/>
                </a:cubicBezTo>
                <a:close/>
                <a:moveTo>
                  <a:pt x="169654" y="1913935"/>
                </a:moveTo>
                <a:cubicBezTo>
                  <a:pt x="165133" y="1913935"/>
                  <a:pt x="161617" y="1914040"/>
                  <a:pt x="159106" y="1914249"/>
                </a:cubicBezTo>
                <a:cubicBezTo>
                  <a:pt x="156594" y="1914459"/>
                  <a:pt x="154815" y="1915003"/>
                  <a:pt x="153769" y="1915882"/>
                </a:cubicBezTo>
                <a:cubicBezTo>
                  <a:pt x="152722" y="1916761"/>
                  <a:pt x="152304" y="1918079"/>
                  <a:pt x="152513" y="1919837"/>
                </a:cubicBezTo>
                <a:cubicBezTo>
                  <a:pt x="152722" y="1921595"/>
                  <a:pt x="153329" y="1923981"/>
                  <a:pt x="154334" y="1926995"/>
                </a:cubicBezTo>
                <a:lnTo>
                  <a:pt x="202680" y="2071028"/>
                </a:lnTo>
                <a:cubicBezTo>
                  <a:pt x="203015" y="2072116"/>
                  <a:pt x="203370" y="2073016"/>
                  <a:pt x="203747" y="2073728"/>
                </a:cubicBezTo>
                <a:cubicBezTo>
                  <a:pt x="204124" y="2074440"/>
                  <a:pt x="204668" y="2075046"/>
                  <a:pt x="205380" y="2075549"/>
                </a:cubicBezTo>
                <a:cubicBezTo>
                  <a:pt x="206091" y="2076051"/>
                  <a:pt x="206970" y="2076470"/>
                  <a:pt x="208017" y="2076805"/>
                </a:cubicBezTo>
                <a:cubicBezTo>
                  <a:pt x="209063" y="2077139"/>
                  <a:pt x="210424" y="2077391"/>
                  <a:pt x="212098" y="2077558"/>
                </a:cubicBezTo>
                <a:cubicBezTo>
                  <a:pt x="213772" y="2077725"/>
                  <a:pt x="215802" y="2077830"/>
                  <a:pt x="218188" y="2077872"/>
                </a:cubicBezTo>
                <a:cubicBezTo>
                  <a:pt x="220574" y="2077914"/>
                  <a:pt x="223441" y="2077935"/>
                  <a:pt x="226790" y="2077935"/>
                </a:cubicBezTo>
                <a:cubicBezTo>
                  <a:pt x="230976" y="2077935"/>
                  <a:pt x="234366" y="2077872"/>
                  <a:pt x="236961" y="2077746"/>
                </a:cubicBezTo>
                <a:cubicBezTo>
                  <a:pt x="239557" y="2077621"/>
                  <a:pt x="241608" y="2077328"/>
                  <a:pt x="243115" y="2076867"/>
                </a:cubicBezTo>
                <a:cubicBezTo>
                  <a:pt x="244621" y="2076407"/>
                  <a:pt x="245710" y="2075737"/>
                  <a:pt x="246379" y="2074858"/>
                </a:cubicBezTo>
                <a:cubicBezTo>
                  <a:pt x="247049" y="2073979"/>
                  <a:pt x="247593" y="2072828"/>
                  <a:pt x="248012" y="2071405"/>
                </a:cubicBezTo>
                <a:lnTo>
                  <a:pt x="296483" y="1927246"/>
                </a:lnTo>
                <a:cubicBezTo>
                  <a:pt x="297488" y="1924316"/>
                  <a:pt x="298137" y="1921972"/>
                  <a:pt x="298430" y="1920214"/>
                </a:cubicBezTo>
                <a:cubicBezTo>
                  <a:pt x="298723" y="1918456"/>
                  <a:pt x="298472" y="1917096"/>
                  <a:pt x="297676" y="1916133"/>
                </a:cubicBezTo>
                <a:cubicBezTo>
                  <a:pt x="296881" y="1915170"/>
                  <a:pt x="295416" y="1914563"/>
                  <a:pt x="293281" y="1914312"/>
                </a:cubicBezTo>
                <a:cubicBezTo>
                  <a:pt x="291147" y="1914061"/>
                  <a:pt x="288154" y="1913935"/>
                  <a:pt x="284303" y="1913935"/>
                </a:cubicBezTo>
                <a:cubicBezTo>
                  <a:pt x="280368" y="1913935"/>
                  <a:pt x="277271" y="1914019"/>
                  <a:pt x="275010" y="1914187"/>
                </a:cubicBezTo>
                <a:cubicBezTo>
                  <a:pt x="272750" y="1914354"/>
                  <a:pt x="271013" y="1914689"/>
                  <a:pt x="269799" y="1915191"/>
                </a:cubicBezTo>
                <a:cubicBezTo>
                  <a:pt x="268585" y="1915693"/>
                  <a:pt x="267727" y="1916384"/>
                  <a:pt x="267225" y="1917263"/>
                </a:cubicBezTo>
                <a:cubicBezTo>
                  <a:pt x="266722" y="1918142"/>
                  <a:pt x="266304" y="1919293"/>
                  <a:pt x="265969" y="1920716"/>
                </a:cubicBezTo>
                <a:lnTo>
                  <a:pt x="227167" y="2045411"/>
                </a:lnTo>
                <a:lnTo>
                  <a:pt x="227041" y="2045411"/>
                </a:lnTo>
                <a:lnTo>
                  <a:pt x="187485" y="1920089"/>
                </a:lnTo>
                <a:cubicBezTo>
                  <a:pt x="187067" y="1918833"/>
                  <a:pt x="186627" y="1917786"/>
                  <a:pt x="186167" y="1916949"/>
                </a:cubicBezTo>
                <a:cubicBezTo>
                  <a:pt x="185706" y="1916112"/>
                  <a:pt x="184890" y="1915484"/>
                  <a:pt x="183718" y="1915066"/>
                </a:cubicBezTo>
                <a:cubicBezTo>
                  <a:pt x="182546" y="1914647"/>
                  <a:pt x="180872" y="1914354"/>
                  <a:pt x="178695" y="1914187"/>
                </a:cubicBezTo>
                <a:cubicBezTo>
                  <a:pt x="176519" y="1914019"/>
                  <a:pt x="173505" y="1913935"/>
                  <a:pt x="169654" y="1913935"/>
                </a:cubicBezTo>
                <a:close/>
                <a:moveTo>
                  <a:pt x="169654" y="1304335"/>
                </a:moveTo>
                <a:cubicBezTo>
                  <a:pt x="165133" y="1304335"/>
                  <a:pt x="161617" y="1304440"/>
                  <a:pt x="159106" y="1304649"/>
                </a:cubicBezTo>
                <a:cubicBezTo>
                  <a:pt x="156594" y="1304859"/>
                  <a:pt x="154815" y="1305403"/>
                  <a:pt x="153769" y="1306282"/>
                </a:cubicBezTo>
                <a:cubicBezTo>
                  <a:pt x="152722" y="1307161"/>
                  <a:pt x="152304" y="1308479"/>
                  <a:pt x="152513" y="1310237"/>
                </a:cubicBezTo>
                <a:cubicBezTo>
                  <a:pt x="152722" y="1311995"/>
                  <a:pt x="153329" y="1314381"/>
                  <a:pt x="154334" y="1317395"/>
                </a:cubicBezTo>
                <a:lnTo>
                  <a:pt x="202680" y="1461428"/>
                </a:lnTo>
                <a:cubicBezTo>
                  <a:pt x="203015" y="1462516"/>
                  <a:pt x="203370" y="1463416"/>
                  <a:pt x="203747" y="1464128"/>
                </a:cubicBezTo>
                <a:cubicBezTo>
                  <a:pt x="204124" y="1464840"/>
                  <a:pt x="204668" y="1465446"/>
                  <a:pt x="205380" y="1465949"/>
                </a:cubicBezTo>
                <a:cubicBezTo>
                  <a:pt x="206091" y="1466451"/>
                  <a:pt x="206970" y="1466870"/>
                  <a:pt x="208017" y="1467205"/>
                </a:cubicBezTo>
                <a:cubicBezTo>
                  <a:pt x="209063" y="1467539"/>
                  <a:pt x="210424" y="1467791"/>
                  <a:pt x="212098" y="1467958"/>
                </a:cubicBezTo>
                <a:cubicBezTo>
                  <a:pt x="213772" y="1468125"/>
                  <a:pt x="215802" y="1468230"/>
                  <a:pt x="218188" y="1468272"/>
                </a:cubicBezTo>
                <a:cubicBezTo>
                  <a:pt x="220574" y="1468314"/>
                  <a:pt x="223441" y="1468335"/>
                  <a:pt x="226790" y="1468335"/>
                </a:cubicBezTo>
                <a:cubicBezTo>
                  <a:pt x="230976" y="1468335"/>
                  <a:pt x="234366" y="1468272"/>
                  <a:pt x="236961" y="1468146"/>
                </a:cubicBezTo>
                <a:cubicBezTo>
                  <a:pt x="239557" y="1468021"/>
                  <a:pt x="241608" y="1467728"/>
                  <a:pt x="243115" y="1467267"/>
                </a:cubicBezTo>
                <a:cubicBezTo>
                  <a:pt x="244621" y="1466807"/>
                  <a:pt x="245710" y="1466137"/>
                  <a:pt x="246379" y="1465258"/>
                </a:cubicBezTo>
                <a:cubicBezTo>
                  <a:pt x="247049" y="1464379"/>
                  <a:pt x="247593" y="1463228"/>
                  <a:pt x="248012" y="1461805"/>
                </a:cubicBezTo>
                <a:lnTo>
                  <a:pt x="296483" y="1317646"/>
                </a:lnTo>
                <a:cubicBezTo>
                  <a:pt x="297488" y="1314716"/>
                  <a:pt x="298137" y="1312372"/>
                  <a:pt x="298430" y="1310614"/>
                </a:cubicBezTo>
                <a:cubicBezTo>
                  <a:pt x="298723" y="1308856"/>
                  <a:pt x="298472" y="1307496"/>
                  <a:pt x="297676" y="1306533"/>
                </a:cubicBezTo>
                <a:cubicBezTo>
                  <a:pt x="296881" y="1305570"/>
                  <a:pt x="295416" y="1304963"/>
                  <a:pt x="293281" y="1304712"/>
                </a:cubicBezTo>
                <a:cubicBezTo>
                  <a:pt x="291147" y="1304461"/>
                  <a:pt x="288154" y="1304335"/>
                  <a:pt x="284303" y="1304335"/>
                </a:cubicBezTo>
                <a:cubicBezTo>
                  <a:pt x="280368" y="1304335"/>
                  <a:pt x="277271" y="1304419"/>
                  <a:pt x="275010" y="1304586"/>
                </a:cubicBezTo>
                <a:cubicBezTo>
                  <a:pt x="272750" y="1304754"/>
                  <a:pt x="271013" y="1305089"/>
                  <a:pt x="269799" y="1305591"/>
                </a:cubicBezTo>
                <a:cubicBezTo>
                  <a:pt x="268585" y="1306093"/>
                  <a:pt x="267727" y="1306784"/>
                  <a:pt x="267225" y="1307663"/>
                </a:cubicBezTo>
                <a:cubicBezTo>
                  <a:pt x="266722" y="1308542"/>
                  <a:pt x="266304" y="1309693"/>
                  <a:pt x="265969" y="1311116"/>
                </a:cubicBezTo>
                <a:lnTo>
                  <a:pt x="227167" y="1435811"/>
                </a:lnTo>
                <a:lnTo>
                  <a:pt x="227041" y="1435811"/>
                </a:lnTo>
                <a:lnTo>
                  <a:pt x="187485" y="1310488"/>
                </a:lnTo>
                <a:cubicBezTo>
                  <a:pt x="187067" y="1309233"/>
                  <a:pt x="186627" y="1308186"/>
                  <a:pt x="186167" y="1307349"/>
                </a:cubicBezTo>
                <a:cubicBezTo>
                  <a:pt x="185706" y="1306512"/>
                  <a:pt x="184890" y="1305884"/>
                  <a:pt x="183718" y="1305465"/>
                </a:cubicBezTo>
                <a:cubicBezTo>
                  <a:pt x="182546" y="1305047"/>
                  <a:pt x="180872" y="1304754"/>
                  <a:pt x="178695" y="1304586"/>
                </a:cubicBezTo>
                <a:cubicBezTo>
                  <a:pt x="176519" y="1304419"/>
                  <a:pt x="173505" y="1304335"/>
                  <a:pt x="169654" y="1304335"/>
                </a:cubicBezTo>
                <a:close/>
                <a:moveTo>
                  <a:pt x="364875" y="1302201"/>
                </a:moveTo>
                <a:cubicBezTo>
                  <a:pt x="358847" y="1302201"/>
                  <a:pt x="353259" y="1302724"/>
                  <a:pt x="348110" y="1303770"/>
                </a:cubicBezTo>
                <a:cubicBezTo>
                  <a:pt x="342962" y="1304817"/>
                  <a:pt x="338420" y="1306093"/>
                  <a:pt x="334486" y="1307600"/>
                </a:cubicBezTo>
                <a:cubicBezTo>
                  <a:pt x="330551" y="1309107"/>
                  <a:pt x="327286" y="1310656"/>
                  <a:pt x="324691" y="1312247"/>
                </a:cubicBezTo>
                <a:cubicBezTo>
                  <a:pt x="322096" y="1313837"/>
                  <a:pt x="320380" y="1315030"/>
                  <a:pt x="319542" y="1315825"/>
                </a:cubicBezTo>
                <a:cubicBezTo>
                  <a:pt x="318705" y="1316621"/>
                  <a:pt x="318098" y="1317353"/>
                  <a:pt x="317722" y="1318023"/>
                </a:cubicBezTo>
                <a:cubicBezTo>
                  <a:pt x="317345" y="1318693"/>
                  <a:pt x="317031" y="1319488"/>
                  <a:pt x="316780" y="1320409"/>
                </a:cubicBezTo>
                <a:cubicBezTo>
                  <a:pt x="316529" y="1321330"/>
                  <a:pt x="316361" y="1322481"/>
                  <a:pt x="316278" y="1323862"/>
                </a:cubicBezTo>
                <a:cubicBezTo>
                  <a:pt x="316194" y="1325243"/>
                  <a:pt x="316152" y="1326980"/>
                  <a:pt x="316152" y="1329074"/>
                </a:cubicBezTo>
                <a:cubicBezTo>
                  <a:pt x="316152" y="1331585"/>
                  <a:pt x="316236" y="1333636"/>
                  <a:pt x="316403" y="1335227"/>
                </a:cubicBezTo>
                <a:cubicBezTo>
                  <a:pt x="316571" y="1336817"/>
                  <a:pt x="316822" y="1338031"/>
                  <a:pt x="317157" y="1338868"/>
                </a:cubicBezTo>
                <a:cubicBezTo>
                  <a:pt x="317491" y="1339705"/>
                  <a:pt x="317910" y="1340270"/>
                  <a:pt x="318412" y="1340563"/>
                </a:cubicBezTo>
                <a:cubicBezTo>
                  <a:pt x="318915" y="1340856"/>
                  <a:pt x="319501" y="1341003"/>
                  <a:pt x="320170" y="1341003"/>
                </a:cubicBezTo>
                <a:cubicBezTo>
                  <a:pt x="321175" y="1341003"/>
                  <a:pt x="322745" y="1340333"/>
                  <a:pt x="324879" y="1338994"/>
                </a:cubicBezTo>
                <a:cubicBezTo>
                  <a:pt x="327014" y="1337654"/>
                  <a:pt x="329609" y="1336210"/>
                  <a:pt x="332665" y="1334661"/>
                </a:cubicBezTo>
                <a:cubicBezTo>
                  <a:pt x="335721" y="1333113"/>
                  <a:pt x="339174" y="1331689"/>
                  <a:pt x="343025" y="1330392"/>
                </a:cubicBezTo>
                <a:cubicBezTo>
                  <a:pt x="346876" y="1329094"/>
                  <a:pt x="350978" y="1328445"/>
                  <a:pt x="355331" y="1328445"/>
                </a:cubicBezTo>
                <a:cubicBezTo>
                  <a:pt x="359182" y="1328445"/>
                  <a:pt x="362531" y="1328969"/>
                  <a:pt x="365377" y="1330015"/>
                </a:cubicBezTo>
                <a:cubicBezTo>
                  <a:pt x="368223" y="1331062"/>
                  <a:pt x="370546" y="1332485"/>
                  <a:pt x="372346" y="1334285"/>
                </a:cubicBezTo>
                <a:cubicBezTo>
                  <a:pt x="374146" y="1336085"/>
                  <a:pt x="375506" y="1338219"/>
                  <a:pt x="376427" y="1340689"/>
                </a:cubicBezTo>
                <a:cubicBezTo>
                  <a:pt x="377348" y="1343159"/>
                  <a:pt x="377809" y="1345775"/>
                  <a:pt x="377809" y="1348537"/>
                </a:cubicBezTo>
                <a:cubicBezTo>
                  <a:pt x="377809" y="1352137"/>
                  <a:pt x="377139" y="1355423"/>
                  <a:pt x="375799" y="1358395"/>
                </a:cubicBezTo>
                <a:cubicBezTo>
                  <a:pt x="374460" y="1361367"/>
                  <a:pt x="372514" y="1363899"/>
                  <a:pt x="369960" y="1365992"/>
                </a:cubicBezTo>
                <a:cubicBezTo>
                  <a:pt x="367407" y="1368085"/>
                  <a:pt x="364247" y="1369697"/>
                  <a:pt x="360479" y="1370827"/>
                </a:cubicBezTo>
                <a:cubicBezTo>
                  <a:pt x="356712" y="1371957"/>
                  <a:pt x="352401" y="1372522"/>
                  <a:pt x="347545" y="1372522"/>
                </a:cubicBezTo>
                <a:lnTo>
                  <a:pt x="333356" y="1372522"/>
                </a:lnTo>
                <a:cubicBezTo>
                  <a:pt x="332351" y="1372522"/>
                  <a:pt x="331493" y="1372689"/>
                  <a:pt x="330781" y="1373024"/>
                </a:cubicBezTo>
                <a:cubicBezTo>
                  <a:pt x="330070" y="1373359"/>
                  <a:pt x="329484" y="1373945"/>
                  <a:pt x="329023" y="1374782"/>
                </a:cubicBezTo>
                <a:cubicBezTo>
                  <a:pt x="328563" y="1375619"/>
                  <a:pt x="328228" y="1376812"/>
                  <a:pt x="328019" y="1378361"/>
                </a:cubicBezTo>
                <a:cubicBezTo>
                  <a:pt x="327809" y="1379910"/>
                  <a:pt x="327705" y="1381898"/>
                  <a:pt x="327705" y="1384326"/>
                </a:cubicBezTo>
                <a:cubicBezTo>
                  <a:pt x="327705" y="1386921"/>
                  <a:pt x="327809" y="1389035"/>
                  <a:pt x="328019" y="1390667"/>
                </a:cubicBezTo>
                <a:cubicBezTo>
                  <a:pt x="328228" y="1392300"/>
                  <a:pt x="328584" y="1393576"/>
                  <a:pt x="329086" y="1394497"/>
                </a:cubicBezTo>
                <a:cubicBezTo>
                  <a:pt x="329588" y="1395418"/>
                  <a:pt x="330216" y="1396025"/>
                  <a:pt x="330970" y="1396318"/>
                </a:cubicBezTo>
                <a:cubicBezTo>
                  <a:pt x="331723" y="1396611"/>
                  <a:pt x="332644" y="1396758"/>
                  <a:pt x="333732" y="1396758"/>
                </a:cubicBezTo>
                <a:lnTo>
                  <a:pt x="347797" y="1396758"/>
                </a:lnTo>
                <a:cubicBezTo>
                  <a:pt x="353740" y="1396758"/>
                  <a:pt x="358910" y="1397344"/>
                  <a:pt x="363305" y="1398516"/>
                </a:cubicBezTo>
                <a:cubicBezTo>
                  <a:pt x="367700" y="1399688"/>
                  <a:pt x="371342" y="1401341"/>
                  <a:pt x="374230" y="1403476"/>
                </a:cubicBezTo>
                <a:cubicBezTo>
                  <a:pt x="377118" y="1405611"/>
                  <a:pt x="379295" y="1408185"/>
                  <a:pt x="380760" y="1411199"/>
                </a:cubicBezTo>
                <a:cubicBezTo>
                  <a:pt x="382225" y="1414212"/>
                  <a:pt x="382957" y="1417603"/>
                  <a:pt x="382957" y="1421370"/>
                </a:cubicBezTo>
                <a:cubicBezTo>
                  <a:pt x="382957" y="1424802"/>
                  <a:pt x="382350" y="1427921"/>
                  <a:pt x="381136" y="1430725"/>
                </a:cubicBezTo>
                <a:cubicBezTo>
                  <a:pt x="379922" y="1433530"/>
                  <a:pt x="378081" y="1435916"/>
                  <a:pt x="375611" y="1437883"/>
                </a:cubicBezTo>
                <a:cubicBezTo>
                  <a:pt x="373142" y="1439850"/>
                  <a:pt x="370149" y="1441378"/>
                  <a:pt x="366633" y="1442467"/>
                </a:cubicBezTo>
                <a:cubicBezTo>
                  <a:pt x="363117" y="1443555"/>
                  <a:pt x="359056" y="1444099"/>
                  <a:pt x="354452" y="1444099"/>
                </a:cubicBezTo>
                <a:cubicBezTo>
                  <a:pt x="349010" y="1444099"/>
                  <a:pt x="344155" y="1443534"/>
                  <a:pt x="339885" y="1442404"/>
                </a:cubicBezTo>
                <a:cubicBezTo>
                  <a:pt x="335616" y="1441274"/>
                  <a:pt x="331891" y="1440060"/>
                  <a:pt x="328709" y="1438762"/>
                </a:cubicBezTo>
                <a:cubicBezTo>
                  <a:pt x="325528" y="1437464"/>
                  <a:pt x="322912" y="1436251"/>
                  <a:pt x="320861" y="1435120"/>
                </a:cubicBezTo>
                <a:cubicBezTo>
                  <a:pt x="318810" y="1433990"/>
                  <a:pt x="317366" y="1433425"/>
                  <a:pt x="316529" y="1433425"/>
                </a:cubicBezTo>
                <a:cubicBezTo>
                  <a:pt x="315189" y="1433425"/>
                  <a:pt x="314185" y="1434200"/>
                  <a:pt x="313515" y="1435748"/>
                </a:cubicBezTo>
                <a:cubicBezTo>
                  <a:pt x="312845" y="1437297"/>
                  <a:pt x="312510" y="1440081"/>
                  <a:pt x="312510" y="1444099"/>
                </a:cubicBezTo>
                <a:cubicBezTo>
                  <a:pt x="312510" y="1446527"/>
                  <a:pt x="312573" y="1448599"/>
                  <a:pt x="312699" y="1450315"/>
                </a:cubicBezTo>
                <a:cubicBezTo>
                  <a:pt x="312824" y="1452031"/>
                  <a:pt x="313034" y="1453454"/>
                  <a:pt x="313327" y="1454584"/>
                </a:cubicBezTo>
                <a:cubicBezTo>
                  <a:pt x="313620" y="1455715"/>
                  <a:pt x="313954" y="1456698"/>
                  <a:pt x="314331" y="1457535"/>
                </a:cubicBezTo>
                <a:cubicBezTo>
                  <a:pt x="314708" y="1458373"/>
                  <a:pt x="315273" y="1459126"/>
                  <a:pt x="316026" y="1459796"/>
                </a:cubicBezTo>
                <a:cubicBezTo>
                  <a:pt x="316780" y="1460465"/>
                  <a:pt x="318370" y="1461428"/>
                  <a:pt x="320798" y="1462684"/>
                </a:cubicBezTo>
                <a:cubicBezTo>
                  <a:pt x="323226" y="1463940"/>
                  <a:pt x="326302" y="1465153"/>
                  <a:pt x="330028" y="1466326"/>
                </a:cubicBezTo>
                <a:cubicBezTo>
                  <a:pt x="333753" y="1467498"/>
                  <a:pt x="338044" y="1468481"/>
                  <a:pt x="342899" y="1469276"/>
                </a:cubicBezTo>
                <a:cubicBezTo>
                  <a:pt x="347755" y="1470072"/>
                  <a:pt x="352945" y="1470469"/>
                  <a:pt x="358470" y="1470469"/>
                </a:cubicBezTo>
                <a:cubicBezTo>
                  <a:pt x="367595" y="1470469"/>
                  <a:pt x="376009" y="1469360"/>
                  <a:pt x="383711" y="1467142"/>
                </a:cubicBezTo>
                <a:cubicBezTo>
                  <a:pt x="391412" y="1464923"/>
                  <a:pt x="398026" y="1461679"/>
                  <a:pt x="403551" y="1457410"/>
                </a:cubicBezTo>
                <a:cubicBezTo>
                  <a:pt x="409077" y="1453140"/>
                  <a:pt x="413388" y="1447866"/>
                  <a:pt x="416485" y="1441587"/>
                </a:cubicBezTo>
                <a:cubicBezTo>
                  <a:pt x="419583" y="1435309"/>
                  <a:pt x="421132" y="1428109"/>
                  <a:pt x="421132" y="1419989"/>
                </a:cubicBezTo>
                <a:cubicBezTo>
                  <a:pt x="421132" y="1415133"/>
                  <a:pt x="420294" y="1410592"/>
                  <a:pt x="418620" y="1406364"/>
                </a:cubicBezTo>
                <a:cubicBezTo>
                  <a:pt x="416946" y="1402136"/>
                  <a:pt x="414539" y="1398348"/>
                  <a:pt x="411400" y="1395000"/>
                </a:cubicBezTo>
                <a:cubicBezTo>
                  <a:pt x="408260" y="1391651"/>
                  <a:pt x="404430" y="1388867"/>
                  <a:pt x="399910" y="1386649"/>
                </a:cubicBezTo>
                <a:cubicBezTo>
                  <a:pt x="395389" y="1384431"/>
                  <a:pt x="390282" y="1382986"/>
                  <a:pt x="384590" y="1382317"/>
                </a:cubicBezTo>
                <a:lnTo>
                  <a:pt x="384590" y="1381940"/>
                </a:lnTo>
                <a:cubicBezTo>
                  <a:pt x="389361" y="1380768"/>
                  <a:pt x="393568" y="1379010"/>
                  <a:pt x="397210" y="1376666"/>
                </a:cubicBezTo>
                <a:cubicBezTo>
                  <a:pt x="400851" y="1374322"/>
                  <a:pt x="403886" y="1371475"/>
                  <a:pt x="406314" y="1368127"/>
                </a:cubicBezTo>
                <a:cubicBezTo>
                  <a:pt x="408742" y="1364778"/>
                  <a:pt x="410583" y="1360969"/>
                  <a:pt x="411839" y="1356700"/>
                </a:cubicBezTo>
                <a:cubicBezTo>
                  <a:pt x="413095" y="1352430"/>
                  <a:pt x="413723" y="1347826"/>
                  <a:pt x="413723" y="1342887"/>
                </a:cubicBezTo>
                <a:cubicBezTo>
                  <a:pt x="413723" y="1336524"/>
                  <a:pt x="412655" y="1330811"/>
                  <a:pt x="410521" y="1325746"/>
                </a:cubicBezTo>
                <a:cubicBezTo>
                  <a:pt x="408386" y="1320681"/>
                  <a:pt x="405247" y="1316411"/>
                  <a:pt x="401103" y="1312937"/>
                </a:cubicBezTo>
                <a:cubicBezTo>
                  <a:pt x="396959" y="1309463"/>
                  <a:pt x="391852" y="1306805"/>
                  <a:pt x="385783" y="1304963"/>
                </a:cubicBezTo>
                <a:cubicBezTo>
                  <a:pt x="379713" y="1303122"/>
                  <a:pt x="372744" y="1302201"/>
                  <a:pt x="364875" y="1302201"/>
                </a:cubicBezTo>
                <a:close/>
                <a:moveTo>
                  <a:pt x="169654" y="694735"/>
                </a:moveTo>
                <a:cubicBezTo>
                  <a:pt x="165133" y="694735"/>
                  <a:pt x="161617" y="694840"/>
                  <a:pt x="159106" y="695049"/>
                </a:cubicBezTo>
                <a:cubicBezTo>
                  <a:pt x="156594" y="695259"/>
                  <a:pt x="154815" y="695803"/>
                  <a:pt x="153769" y="696682"/>
                </a:cubicBezTo>
                <a:cubicBezTo>
                  <a:pt x="152722" y="697561"/>
                  <a:pt x="152304" y="698879"/>
                  <a:pt x="152513" y="700637"/>
                </a:cubicBezTo>
                <a:cubicBezTo>
                  <a:pt x="152722" y="702395"/>
                  <a:pt x="153329" y="704781"/>
                  <a:pt x="154334" y="707795"/>
                </a:cubicBezTo>
                <a:lnTo>
                  <a:pt x="202680" y="851828"/>
                </a:lnTo>
                <a:cubicBezTo>
                  <a:pt x="203015" y="852916"/>
                  <a:pt x="203370" y="853816"/>
                  <a:pt x="203747" y="854528"/>
                </a:cubicBezTo>
                <a:cubicBezTo>
                  <a:pt x="204124" y="855239"/>
                  <a:pt x="204668" y="855847"/>
                  <a:pt x="205380" y="856349"/>
                </a:cubicBezTo>
                <a:cubicBezTo>
                  <a:pt x="206091" y="856851"/>
                  <a:pt x="206970" y="857269"/>
                  <a:pt x="208017" y="857604"/>
                </a:cubicBezTo>
                <a:cubicBezTo>
                  <a:pt x="209063" y="857939"/>
                  <a:pt x="210424" y="858190"/>
                  <a:pt x="212098" y="858358"/>
                </a:cubicBezTo>
                <a:cubicBezTo>
                  <a:pt x="213772" y="858525"/>
                  <a:pt x="215802" y="858630"/>
                  <a:pt x="218188" y="858672"/>
                </a:cubicBezTo>
                <a:cubicBezTo>
                  <a:pt x="220574" y="858714"/>
                  <a:pt x="223441" y="858735"/>
                  <a:pt x="226790" y="858735"/>
                </a:cubicBezTo>
                <a:cubicBezTo>
                  <a:pt x="230976" y="858735"/>
                  <a:pt x="234366" y="858672"/>
                  <a:pt x="236961" y="858546"/>
                </a:cubicBezTo>
                <a:cubicBezTo>
                  <a:pt x="239557" y="858421"/>
                  <a:pt x="241608" y="858128"/>
                  <a:pt x="243115" y="857667"/>
                </a:cubicBezTo>
                <a:cubicBezTo>
                  <a:pt x="244621" y="857207"/>
                  <a:pt x="245710" y="856537"/>
                  <a:pt x="246379" y="855658"/>
                </a:cubicBezTo>
                <a:cubicBezTo>
                  <a:pt x="247049" y="854779"/>
                  <a:pt x="247593" y="853628"/>
                  <a:pt x="248012" y="852205"/>
                </a:cubicBezTo>
                <a:lnTo>
                  <a:pt x="296483" y="708046"/>
                </a:lnTo>
                <a:cubicBezTo>
                  <a:pt x="297488" y="705116"/>
                  <a:pt x="298137" y="702772"/>
                  <a:pt x="298430" y="701014"/>
                </a:cubicBezTo>
                <a:cubicBezTo>
                  <a:pt x="298723" y="699256"/>
                  <a:pt x="298472" y="697896"/>
                  <a:pt x="297676" y="696933"/>
                </a:cubicBezTo>
                <a:cubicBezTo>
                  <a:pt x="296881" y="695970"/>
                  <a:pt x="295416" y="695363"/>
                  <a:pt x="293281" y="695112"/>
                </a:cubicBezTo>
                <a:cubicBezTo>
                  <a:pt x="291147" y="694861"/>
                  <a:pt x="288154" y="694735"/>
                  <a:pt x="284303" y="694735"/>
                </a:cubicBezTo>
                <a:cubicBezTo>
                  <a:pt x="280368" y="694735"/>
                  <a:pt x="277271" y="694819"/>
                  <a:pt x="275010" y="694986"/>
                </a:cubicBezTo>
                <a:cubicBezTo>
                  <a:pt x="272750" y="695154"/>
                  <a:pt x="271013" y="695489"/>
                  <a:pt x="269799" y="695991"/>
                </a:cubicBezTo>
                <a:cubicBezTo>
                  <a:pt x="268585" y="696493"/>
                  <a:pt x="267727" y="697184"/>
                  <a:pt x="267225" y="698063"/>
                </a:cubicBezTo>
                <a:cubicBezTo>
                  <a:pt x="266722" y="698942"/>
                  <a:pt x="266304" y="700093"/>
                  <a:pt x="265969" y="701516"/>
                </a:cubicBezTo>
                <a:lnTo>
                  <a:pt x="227167" y="826211"/>
                </a:lnTo>
                <a:lnTo>
                  <a:pt x="227041" y="826211"/>
                </a:lnTo>
                <a:lnTo>
                  <a:pt x="187485" y="700888"/>
                </a:lnTo>
                <a:cubicBezTo>
                  <a:pt x="187067" y="699633"/>
                  <a:pt x="186627" y="698586"/>
                  <a:pt x="186167" y="697749"/>
                </a:cubicBezTo>
                <a:cubicBezTo>
                  <a:pt x="185706" y="696912"/>
                  <a:pt x="184890" y="696284"/>
                  <a:pt x="183718" y="695865"/>
                </a:cubicBezTo>
                <a:cubicBezTo>
                  <a:pt x="182546" y="695447"/>
                  <a:pt x="180872" y="695154"/>
                  <a:pt x="178695" y="694986"/>
                </a:cubicBezTo>
                <a:cubicBezTo>
                  <a:pt x="176519" y="694819"/>
                  <a:pt x="173505" y="694735"/>
                  <a:pt x="169654" y="694735"/>
                </a:cubicBezTo>
                <a:close/>
                <a:moveTo>
                  <a:pt x="365000" y="692601"/>
                </a:moveTo>
                <a:cubicBezTo>
                  <a:pt x="359642" y="692601"/>
                  <a:pt x="354494" y="693103"/>
                  <a:pt x="349555" y="694107"/>
                </a:cubicBezTo>
                <a:cubicBezTo>
                  <a:pt x="344615" y="695112"/>
                  <a:pt x="340095" y="696347"/>
                  <a:pt x="335993" y="697812"/>
                </a:cubicBezTo>
                <a:cubicBezTo>
                  <a:pt x="331891" y="699277"/>
                  <a:pt x="328437" y="700784"/>
                  <a:pt x="325633" y="702332"/>
                </a:cubicBezTo>
                <a:cubicBezTo>
                  <a:pt x="322828" y="703881"/>
                  <a:pt x="320903" y="705158"/>
                  <a:pt x="319856" y="706162"/>
                </a:cubicBezTo>
                <a:cubicBezTo>
                  <a:pt x="318810" y="707167"/>
                  <a:pt x="318077" y="708025"/>
                  <a:pt x="317659" y="708737"/>
                </a:cubicBezTo>
                <a:cubicBezTo>
                  <a:pt x="317240" y="709448"/>
                  <a:pt x="316905" y="710286"/>
                  <a:pt x="316654" y="711248"/>
                </a:cubicBezTo>
                <a:cubicBezTo>
                  <a:pt x="316403" y="712211"/>
                  <a:pt x="316215" y="713341"/>
                  <a:pt x="316089" y="714639"/>
                </a:cubicBezTo>
                <a:cubicBezTo>
                  <a:pt x="315964" y="715936"/>
                  <a:pt x="315901" y="717548"/>
                  <a:pt x="315901" y="719473"/>
                </a:cubicBezTo>
                <a:cubicBezTo>
                  <a:pt x="315901" y="722320"/>
                  <a:pt x="316005" y="724726"/>
                  <a:pt x="316215" y="726694"/>
                </a:cubicBezTo>
                <a:cubicBezTo>
                  <a:pt x="316424" y="728661"/>
                  <a:pt x="316696" y="730231"/>
                  <a:pt x="317031" y="731403"/>
                </a:cubicBezTo>
                <a:cubicBezTo>
                  <a:pt x="317366" y="732575"/>
                  <a:pt x="317805" y="733412"/>
                  <a:pt x="318349" y="733914"/>
                </a:cubicBezTo>
                <a:cubicBezTo>
                  <a:pt x="318894" y="734417"/>
                  <a:pt x="319542" y="734668"/>
                  <a:pt x="320296" y="734668"/>
                </a:cubicBezTo>
                <a:cubicBezTo>
                  <a:pt x="321384" y="734668"/>
                  <a:pt x="322891" y="734019"/>
                  <a:pt x="324817" y="732721"/>
                </a:cubicBezTo>
                <a:cubicBezTo>
                  <a:pt x="326742" y="731424"/>
                  <a:pt x="329149" y="730001"/>
                  <a:pt x="332037" y="728452"/>
                </a:cubicBezTo>
                <a:cubicBezTo>
                  <a:pt x="334925" y="726903"/>
                  <a:pt x="338274" y="725501"/>
                  <a:pt x="342083" y="724245"/>
                </a:cubicBezTo>
                <a:cubicBezTo>
                  <a:pt x="345892" y="722989"/>
                  <a:pt x="350266" y="722362"/>
                  <a:pt x="355205" y="722362"/>
                </a:cubicBezTo>
                <a:cubicBezTo>
                  <a:pt x="358721" y="722362"/>
                  <a:pt x="361777" y="722885"/>
                  <a:pt x="364372" y="723931"/>
                </a:cubicBezTo>
                <a:cubicBezTo>
                  <a:pt x="366967" y="724978"/>
                  <a:pt x="369123" y="726422"/>
                  <a:pt x="370839" y="728263"/>
                </a:cubicBezTo>
                <a:cubicBezTo>
                  <a:pt x="372555" y="730105"/>
                  <a:pt x="373853" y="732261"/>
                  <a:pt x="374732" y="734730"/>
                </a:cubicBezTo>
                <a:cubicBezTo>
                  <a:pt x="375611" y="737200"/>
                  <a:pt x="376051" y="739816"/>
                  <a:pt x="376051" y="742579"/>
                </a:cubicBezTo>
                <a:cubicBezTo>
                  <a:pt x="376051" y="745593"/>
                  <a:pt x="375695" y="748774"/>
                  <a:pt x="374983" y="752122"/>
                </a:cubicBezTo>
                <a:cubicBezTo>
                  <a:pt x="374272" y="755471"/>
                  <a:pt x="372953" y="759134"/>
                  <a:pt x="371028" y="763110"/>
                </a:cubicBezTo>
                <a:cubicBezTo>
                  <a:pt x="369102" y="767087"/>
                  <a:pt x="366423" y="771482"/>
                  <a:pt x="362991" y="776295"/>
                </a:cubicBezTo>
                <a:cubicBezTo>
                  <a:pt x="359559" y="781109"/>
                  <a:pt x="355038" y="786446"/>
                  <a:pt x="349429" y="792306"/>
                </a:cubicBezTo>
                <a:lnTo>
                  <a:pt x="321300" y="822444"/>
                </a:lnTo>
                <a:cubicBezTo>
                  <a:pt x="319626" y="824202"/>
                  <a:pt x="318266" y="825813"/>
                  <a:pt x="317219" y="827278"/>
                </a:cubicBezTo>
                <a:cubicBezTo>
                  <a:pt x="316173" y="828743"/>
                  <a:pt x="315315" y="830250"/>
                  <a:pt x="314645" y="831799"/>
                </a:cubicBezTo>
                <a:cubicBezTo>
                  <a:pt x="313975" y="833348"/>
                  <a:pt x="313515" y="835106"/>
                  <a:pt x="313264" y="837073"/>
                </a:cubicBezTo>
                <a:cubicBezTo>
                  <a:pt x="313013" y="839040"/>
                  <a:pt x="312887" y="841405"/>
                  <a:pt x="312887" y="844168"/>
                </a:cubicBezTo>
                <a:cubicBezTo>
                  <a:pt x="312887" y="847098"/>
                  <a:pt x="313075" y="849484"/>
                  <a:pt x="313452" y="851326"/>
                </a:cubicBezTo>
                <a:cubicBezTo>
                  <a:pt x="313829" y="853167"/>
                  <a:pt x="314436" y="854570"/>
                  <a:pt x="315273" y="855532"/>
                </a:cubicBezTo>
                <a:cubicBezTo>
                  <a:pt x="316110" y="856495"/>
                  <a:pt x="317198" y="857144"/>
                  <a:pt x="318538" y="857479"/>
                </a:cubicBezTo>
                <a:cubicBezTo>
                  <a:pt x="319877" y="857814"/>
                  <a:pt x="321468" y="857981"/>
                  <a:pt x="323310" y="857981"/>
                </a:cubicBezTo>
                <a:lnTo>
                  <a:pt x="416737" y="857981"/>
                </a:lnTo>
                <a:cubicBezTo>
                  <a:pt x="417574" y="857981"/>
                  <a:pt x="418327" y="857751"/>
                  <a:pt x="418997" y="857290"/>
                </a:cubicBezTo>
                <a:cubicBezTo>
                  <a:pt x="419667" y="856830"/>
                  <a:pt x="420211" y="856056"/>
                  <a:pt x="420629" y="854967"/>
                </a:cubicBezTo>
                <a:cubicBezTo>
                  <a:pt x="421048" y="853879"/>
                  <a:pt x="421362" y="852477"/>
                  <a:pt x="421571" y="850761"/>
                </a:cubicBezTo>
                <a:cubicBezTo>
                  <a:pt x="421780" y="849044"/>
                  <a:pt x="421885" y="846972"/>
                  <a:pt x="421885" y="844545"/>
                </a:cubicBezTo>
                <a:cubicBezTo>
                  <a:pt x="421885" y="842201"/>
                  <a:pt x="421759" y="840171"/>
                  <a:pt x="421508" y="838454"/>
                </a:cubicBezTo>
                <a:cubicBezTo>
                  <a:pt x="421257" y="836738"/>
                  <a:pt x="420880" y="835357"/>
                  <a:pt x="420378" y="834310"/>
                </a:cubicBezTo>
                <a:cubicBezTo>
                  <a:pt x="419876" y="833264"/>
                  <a:pt x="419269" y="832490"/>
                  <a:pt x="418557" y="831987"/>
                </a:cubicBezTo>
                <a:cubicBezTo>
                  <a:pt x="417846" y="831485"/>
                  <a:pt x="417071" y="831234"/>
                  <a:pt x="416234" y="831234"/>
                </a:cubicBezTo>
                <a:lnTo>
                  <a:pt x="352192" y="831234"/>
                </a:lnTo>
                <a:lnTo>
                  <a:pt x="371153" y="811770"/>
                </a:lnTo>
                <a:cubicBezTo>
                  <a:pt x="380697" y="802310"/>
                  <a:pt x="388357" y="794001"/>
                  <a:pt x="394133" y="786844"/>
                </a:cubicBezTo>
                <a:cubicBezTo>
                  <a:pt x="399910" y="779686"/>
                  <a:pt x="404388" y="773156"/>
                  <a:pt x="407570" y="767254"/>
                </a:cubicBezTo>
                <a:cubicBezTo>
                  <a:pt x="410751" y="761352"/>
                  <a:pt x="412844" y="755848"/>
                  <a:pt x="413848" y="750741"/>
                </a:cubicBezTo>
                <a:cubicBezTo>
                  <a:pt x="414853" y="745634"/>
                  <a:pt x="415355" y="740444"/>
                  <a:pt x="415355" y="735170"/>
                </a:cubicBezTo>
                <a:cubicBezTo>
                  <a:pt x="415355" y="729142"/>
                  <a:pt x="414330" y="723513"/>
                  <a:pt x="412279" y="718280"/>
                </a:cubicBezTo>
                <a:cubicBezTo>
                  <a:pt x="410228" y="713048"/>
                  <a:pt x="407109" y="708527"/>
                  <a:pt x="402923" y="704718"/>
                </a:cubicBezTo>
                <a:cubicBezTo>
                  <a:pt x="398738" y="700909"/>
                  <a:pt x="393484" y="697937"/>
                  <a:pt x="387164" y="695803"/>
                </a:cubicBezTo>
                <a:cubicBezTo>
                  <a:pt x="380843" y="693668"/>
                  <a:pt x="373455" y="692601"/>
                  <a:pt x="365000" y="692601"/>
                </a:cubicBezTo>
                <a:close/>
                <a:moveTo>
                  <a:pt x="169654" y="170860"/>
                </a:moveTo>
                <a:cubicBezTo>
                  <a:pt x="165133" y="170860"/>
                  <a:pt x="161617" y="170965"/>
                  <a:pt x="159106" y="171174"/>
                </a:cubicBezTo>
                <a:cubicBezTo>
                  <a:pt x="156594" y="171384"/>
                  <a:pt x="154815" y="171928"/>
                  <a:pt x="153769" y="172807"/>
                </a:cubicBezTo>
                <a:cubicBezTo>
                  <a:pt x="152722" y="173686"/>
                  <a:pt x="152304" y="175004"/>
                  <a:pt x="152513" y="176762"/>
                </a:cubicBezTo>
                <a:cubicBezTo>
                  <a:pt x="152722" y="178520"/>
                  <a:pt x="153329" y="180906"/>
                  <a:pt x="154334" y="183920"/>
                </a:cubicBezTo>
                <a:lnTo>
                  <a:pt x="202680" y="327953"/>
                </a:lnTo>
                <a:cubicBezTo>
                  <a:pt x="203015" y="329041"/>
                  <a:pt x="203370" y="329941"/>
                  <a:pt x="203747" y="330653"/>
                </a:cubicBezTo>
                <a:cubicBezTo>
                  <a:pt x="204124" y="331364"/>
                  <a:pt x="204668" y="331971"/>
                  <a:pt x="205380" y="332474"/>
                </a:cubicBezTo>
                <a:cubicBezTo>
                  <a:pt x="206091" y="332976"/>
                  <a:pt x="206970" y="333395"/>
                  <a:pt x="208017" y="333729"/>
                </a:cubicBezTo>
                <a:cubicBezTo>
                  <a:pt x="209063" y="334064"/>
                  <a:pt x="210424" y="334315"/>
                  <a:pt x="212098" y="334483"/>
                </a:cubicBezTo>
                <a:cubicBezTo>
                  <a:pt x="213772" y="334650"/>
                  <a:pt x="215802" y="334755"/>
                  <a:pt x="218188" y="334797"/>
                </a:cubicBezTo>
                <a:cubicBezTo>
                  <a:pt x="220574" y="334839"/>
                  <a:pt x="223441" y="334860"/>
                  <a:pt x="226790" y="334860"/>
                </a:cubicBezTo>
                <a:cubicBezTo>
                  <a:pt x="230976" y="334860"/>
                  <a:pt x="234366" y="334797"/>
                  <a:pt x="236961" y="334671"/>
                </a:cubicBezTo>
                <a:cubicBezTo>
                  <a:pt x="239557" y="334546"/>
                  <a:pt x="241608" y="334253"/>
                  <a:pt x="243115" y="333792"/>
                </a:cubicBezTo>
                <a:cubicBezTo>
                  <a:pt x="244621" y="333332"/>
                  <a:pt x="245710" y="332662"/>
                  <a:pt x="246379" y="331783"/>
                </a:cubicBezTo>
                <a:cubicBezTo>
                  <a:pt x="247049" y="330904"/>
                  <a:pt x="247593" y="329753"/>
                  <a:pt x="248012" y="328330"/>
                </a:cubicBezTo>
                <a:lnTo>
                  <a:pt x="296483" y="184171"/>
                </a:lnTo>
                <a:cubicBezTo>
                  <a:pt x="297488" y="181241"/>
                  <a:pt x="298137" y="178897"/>
                  <a:pt x="298430" y="177139"/>
                </a:cubicBezTo>
                <a:cubicBezTo>
                  <a:pt x="298723" y="175381"/>
                  <a:pt x="298472" y="174021"/>
                  <a:pt x="297676" y="173058"/>
                </a:cubicBezTo>
                <a:cubicBezTo>
                  <a:pt x="296881" y="172095"/>
                  <a:pt x="295416" y="171488"/>
                  <a:pt x="293281" y="171237"/>
                </a:cubicBezTo>
                <a:cubicBezTo>
                  <a:pt x="291147" y="170986"/>
                  <a:pt x="288154" y="170860"/>
                  <a:pt x="284303" y="170860"/>
                </a:cubicBezTo>
                <a:cubicBezTo>
                  <a:pt x="280368" y="170860"/>
                  <a:pt x="277271" y="170944"/>
                  <a:pt x="275010" y="171112"/>
                </a:cubicBezTo>
                <a:cubicBezTo>
                  <a:pt x="272750" y="171279"/>
                  <a:pt x="271013" y="171614"/>
                  <a:pt x="269799" y="172116"/>
                </a:cubicBezTo>
                <a:cubicBezTo>
                  <a:pt x="268585" y="172618"/>
                  <a:pt x="267727" y="173309"/>
                  <a:pt x="267225" y="174188"/>
                </a:cubicBezTo>
                <a:cubicBezTo>
                  <a:pt x="266722" y="175067"/>
                  <a:pt x="266304" y="176218"/>
                  <a:pt x="265969" y="177641"/>
                </a:cubicBezTo>
                <a:lnTo>
                  <a:pt x="227167" y="302336"/>
                </a:lnTo>
                <a:lnTo>
                  <a:pt x="227041" y="302336"/>
                </a:lnTo>
                <a:lnTo>
                  <a:pt x="187485" y="177013"/>
                </a:lnTo>
                <a:cubicBezTo>
                  <a:pt x="187067" y="175758"/>
                  <a:pt x="186627" y="174711"/>
                  <a:pt x="186167" y="173874"/>
                </a:cubicBezTo>
                <a:cubicBezTo>
                  <a:pt x="185706" y="173037"/>
                  <a:pt x="184890" y="172409"/>
                  <a:pt x="183718" y="171991"/>
                </a:cubicBezTo>
                <a:cubicBezTo>
                  <a:pt x="182546" y="171572"/>
                  <a:pt x="180872" y="171279"/>
                  <a:pt x="178695" y="171112"/>
                </a:cubicBezTo>
                <a:cubicBezTo>
                  <a:pt x="176519" y="170944"/>
                  <a:pt x="173505" y="170860"/>
                  <a:pt x="169654" y="170860"/>
                </a:cubicBezTo>
                <a:close/>
                <a:moveTo>
                  <a:pt x="374167" y="170484"/>
                </a:moveTo>
                <a:cubicBezTo>
                  <a:pt x="371572" y="170484"/>
                  <a:pt x="369458" y="170505"/>
                  <a:pt x="367826" y="170546"/>
                </a:cubicBezTo>
                <a:cubicBezTo>
                  <a:pt x="366193" y="170588"/>
                  <a:pt x="364875" y="170672"/>
                  <a:pt x="363870" y="170798"/>
                </a:cubicBezTo>
                <a:cubicBezTo>
                  <a:pt x="362865" y="170923"/>
                  <a:pt x="362049" y="171091"/>
                  <a:pt x="361421" y="171300"/>
                </a:cubicBezTo>
                <a:cubicBezTo>
                  <a:pt x="360793" y="171509"/>
                  <a:pt x="360270" y="171781"/>
                  <a:pt x="359852" y="172116"/>
                </a:cubicBezTo>
                <a:lnTo>
                  <a:pt x="324942" y="194719"/>
                </a:lnTo>
                <a:cubicBezTo>
                  <a:pt x="323938" y="195389"/>
                  <a:pt x="323142" y="196017"/>
                  <a:pt x="322556" y="196603"/>
                </a:cubicBezTo>
                <a:cubicBezTo>
                  <a:pt x="321970" y="197189"/>
                  <a:pt x="321510" y="197942"/>
                  <a:pt x="321175" y="198863"/>
                </a:cubicBezTo>
                <a:cubicBezTo>
                  <a:pt x="320840" y="199784"/>
                  <a:pt x="320631" y="200893"/>
                  <a:pt x="320547" y="202191"/>
                </a:cubicBezTo>
                <a:cubicBezTo>
                  <a:pt x="320463" y="203489"/>
                  <a:pt x="320421" y="205142"/>
                  <a:pt x="320421" y="207151"/>
                </a:cubicBezTo>
                <a:cubicBezTo>
                  <a:pt x="320421" y="210332"/>
                  <a:pt x="320547" y="212802"/>
                  <a:pt x="320798" y="214560"/>
                </a:cubicBezTo>
                <a:cubicBezTo>
                  <a:pt x="321049" y="216318"/>
                  <a:pt x="321531" y="217553"/>
                  <a:pt x="322242" y="218265"/>
                </a:cubicBezTo>
                <a:cubicBezTo>
                  <a:pt x="322954" y="218976"/>
                  <a:pt x="323917" y="219227"/>
                  <a:pt x="325130" y="219018"/>
                </a:cubicBezTo>
                <a:cubicBezTo>
                  <a:pt x="326344" y="218809"/>
                  <a:pt x="327914" y="218244"/>
                  <a:pt x="329839" y="217323"/>
                </a:cubicBezTo>
                <a:lnTo>
                  <a:pt x="355959" y="202882"/>
                </a:lnTo>
                <a:lnTo>
                  <a:pt x="355959" y="308615"/>
                </a:lnTo>
                <a:lnTo>
                  <a:pt x="325696" y="308615"/>
                </a:lnTo>
                <a:cubicBezTo>
                  <a:pt x="324942" y="308615"/>
                  <a:pt x="324272" y="308845"/>
                  <a:pt x="323686" y="309305"/>
                </a:cubicBezTo>
                <a:cubicBezTo>
                  <a:pt x="323100" y="309766"/>
                  <a:pt x="322577" y="310498"/>
                  <a:pt x="322117" y="311503"/>
                </a:cubicBezTo>
                <a:cubicBezTo>
                  <a:pt x="321656" y="312507"/>
                  <a:pt x="321321" y="313826"/>
                  <a:pt x="321112" y="315458"/>
                </a:cubicBezTo>
                <a:cubicBezTo>
                  <a:pt x="320903" y="317091"/>
                  <a:pt x="320798" y="319121"/>
                  <a:pt x="320798" y="321549"/>
                </a:cubicBezTo>
                <a:cubicBezTo>
                  <a:pt x="320798" y="323893"/>
                  <a:pt x="320924" y="325881"/>
                  <a:pt x="321175" y="327514"/>
                </a:cubicBezTo>
                <a:cubicBezTo>
                  <a:pt x="321426" y="329146"/>
                  <a:pt x="321782" y="330444"/>
                  <a:pt x="322242" y="331406"/>
                </a:cubicBezTo>
                <a:cubicBezTo>
                  <a:pt x="322703" y="332369"/>
                  <a:pt x="323226" y="333060"/>
                  <a:pt x="323812" y="333478"/>
                </a:cubicBezTo>
                <a:cubicBezTo>
                  <a:pt x="324398" y="333897"/>
                  <a:pt x="325026" y="334106"/>
                  <a:pt x="325696" y="334106"/>
                </a:cubicBezTo>
                <a:lnTo>
                  <a:pt x="415355" y="334106"/>
                </a:lnTo>
                <a:cubicBezTo>
                  <a:pt x="416109" y="334106"/>
                  <a:pt x="416778" y="333897"/>
                  <a:pt x="417364" y="333478"/>
                </a:cubicBezTo>
                <a:cubicBezTo>
                  <a:pt x="417950" y="333060"/>
                  <a:pt x="418474" y="332369"/>
                  <a:pt x="418934" y="331406"/>
                </a:cubicBezTo>
                <a:cubicBezTo>
                  <a:pt x="419394" y="330444"/>
                  <a:pt x="419750" y="329146"/>
                  <a:pt x="420001" y="327514"/>
                </a:cubicBezTo>
                <a:cubicBezTo>
                  <a:pt x="420253" y="325881"/>
                  <a:pt x="420378" y="323893"/>
                  <a:pt x="420378" y="321549"/>
                </a:cubicBezTo>
                <a:cubicBezTo>
                  <a:pt x="420378" y="319121"/>
                  <a:pt x="420274" y="317091"/>
                  <a:pt x="420064" y="315458"/>
                </a:cubicBezTo>
                <a:cubicBezTo>
                  <a:pt x="419855" y="313826"/>
                  <a:pt x="419520" y="312507"/>
                  <a:pt x="419060" y="311503"/>
                </a:cubicBezTo>
                <a:cubicBezTo>
                  <a:pt x="418599" y="310498"/>
                  <a:pt x="418055" y="309766"/>
                  <a:pt x="417427" y="309305"/>
                </a:cubicBezTo>
                <a:cubicBezTo>
                  <a:pt x="416799" y="308845"/>
                  <a:pt x="416109" y="308615"/>
                  <a:pt x="415355" y="308615"/>
                </a:cubicBezTo>
                <a:lnTo>
                  <a:pt x="388859" y="308615"/>
                </a:lnTo>
                <a:lnTo>
                  <a:pt x="388859" y="174376"/>
                </a:lnTo>
                <a:cubicBezTo>
                  <a:pt x="388859" y="173623"/>
                  <a:pt x="388692" y="172995"/>
                  <a:pt x="388357" y="172493"/>
                </a:cubicBezTo>
                <a:cubicBezTo>
                  <a:pt x="388022" y="171991"/>
                  <a:pt x="387352" y="171593"/>
                  <a:pt x="386348" y="171300"/>
                </a:cubicBezTo>
                <a:cubicBezTo>
                  <a:pt x="385343" y="171007"/>
                  <a:pt x="383857" y="170798"/>
                  <a:pt x="381890" y="170672"/>
                </a:cubicBezTo>
                <a:cubicBezTo>
                  <a:pt x="379922" y="170546"/>
                  <a:pt x="377348" y="170484"/>
                  <a:pt x="374167" y="170484"/>
                </a:cubicBezTo>
                <a:close/>
                <a:moveTo>
                  <a:pt x="96635" y="0"/>
                </a:moveTo>
                <a:lnTo>
                  <a:pt x="483164" y="0"/>
                </a:lnTo>
                <a:cubicBezTo>
                  <a:pt x="536534" y="0"/>
                  <a:pt x="579799" y="43265"/>
                  <a:pt x="579799" y="96635"/>
                </a:cubicBezTo>
                <a:lnTo>
                  <a:pt x="579799" y="3362784"/>
                </a:lnTo>
                <a:cubicBezTo>
                  <a:pt x="579799" y="3416154"/>
                  <a:pt x="536534" y="3459419"/>
                  <a:pt x="483164" y="3459419"/>
                </a:cubicBezTo>
                <a:lnTo>
                  <a:pt x="96635" y="3459419"/>
                </a:lnTo>
                <a:cubicBezTo>
                  <a:pt x="43265" y="3459419"/>
                  <a:pt x="0" y="3416154"/>
                  <a:pt x="0" y="3362784"/>
                </a:cubicBezTo>
                <a:lnTo>
                  <a:pt x="0" y="96635"/>
                </a:lnTo>
                <a:cubicBezTo>
                  <a:pt x="0" y="43265"/>
                  <a:pt x="43265" y="0"/>
                  <a:pt x="9663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dirty="0">
              <a:solidFill>
                <a:schemeClr val="bg1">
                  <a:lumMod val="65000"/>
                </a:schemeClr>
              </a:solidFill>
              <a:latin typeface="Montserrat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C39A2-421C-4312-8FD1-625A689899B2}"/>
              </a:ext>
            </a:extLst>
          </p:cNvPr>
          <p:cNvSpPr txBox="1"/>
          <p:nvPr/>
        </p:nvSpPr>
        <p:spPr>
          <a:xfrm>
            <a:off x="1973182" y="2351751"/>
            <a:ext cx="3553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Marge inférieure</a:t>
            </a:r>
            <a:endParaRPr lang="fr-FR" sz="2000" dirty="0">
              <a:solidFill>
                <a:schemeClr val="accent6">
                  <a:lumMod val="50000"/>
                  <a:lumOff val="50000"/>
                </a:schemeClr>
              </a:solidFill>
              <a:latin typeface="Montserra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63531F-774A-4147-9CFD-4C257849F676}"/>
              </a:ext>
            </a:extLst>
          </p:cNvPr>
          <p:cNvSpPr/>
          <p:nvPr/>
        </p:nvSpPr>
        <p:spPr>
          <a:xfrm>
            <a:off x="1294340" y="4657208"/>
            <a:ext cx="2377440" cy="686596"/>
          </a:xfrm>
          <a:custGeom>
            <a:avLst/>
            <a:gdLst/>
            <a:ahLst/>
            <a:cxnLst/>
            <a:rect l="l" t="t" r="r" b="b"/>
            <a:pathLst>
              <a:path w="2377440" h="686596">
                <a:moveTo>
                  <a:pt x="1408229" y="366500"/>
                </a:moveTo>
                <a:lnTo>
                  <a:pt x="1408229" y="372751"/>
                </a:lnTo>
                <a:cubicBezTo>
                  <a:pt x="1408229" y="380267"/>
                  <a:pt x="1407819" y="385364"/>
                  <a:pt x="1407001" y="388043"/>
                </a:cubicBezTo>
                <a:cubicBezTo>
                  <a:pt x="1405810" y="392136"/>
                  <a:pt x="1403317" y="395596"/>
                  <a:pt x="1399522" y="398424"/>
                </a:cubicBezTo>
                <a:cubicBezTo>
                  <a:pt x="1394387" y="402145"/>
                  <a:pt x="1388992" y="404005"/>
                  <a:pt x="1383337" y="404005"/>
                </a:cubicBezTo>
                <a:cubicBezTo>
                  <a:pt x="1378277" y="404005"/>
                  <a:pt x="1374110" y="402405"/>
                  <a:pt x="1370835" y="399205"/>
                </a:cubicBezTo>
                <a:cubicBezTo>
                  <a:pt x="1367561" y="396006"/>
                  <a:pt x="1365924" y="392211"/>
                  <a:pt x="1365924" y="387820"/>
                </a:cubicBezTo>
                <a:cubicBezTo>
                  <a:pt x="1365924" y="383355"/>
                  <a:pt x="1367970" y="379672"/>
                  <a:pt x="1372063" y="376770"/>
                </a:cubicBezTo>
                <a:cubicBezTo>
                  <a:pt x="1374742" y="374984"/>
                  <a:pt x="1380435" y="373161"/>
                  <a:pt x="1389141" y="371300"/>
                </a:cubicBezTo>
                <a:cubicBezTo>
                  <a:pt x="1397848" y="369440"/>
                  <a:pt x="1404210" y="367840"/>
                  <a:pt x="1408229" y="366500"/>
                </a:cubicBezTo>
                <a:close/>
                <a:moveTo>
                  <a:pt x="941503" y="366500"/>
                </a:moveTo>
                <a:lnTo>
                  <a:pt x="941503" y="372751"/>
                </a:lnTo>
                <a:cubicBezTo>
                  <a:pt x="941503" y="380267"/>
                  <a:pt x="941094" y="385364"/>
                  <a:pt x="940276" y="388043"/>
                </a:cubicBezTo>
                <a:cubicBezTo>
                  <a:pt x="939085" y="392136"/>
                  <a:pt x="936592" y="395596"/>
                  <a:pt x="932797" y="398424"/>
                </a:cubicBezTo>
                <a:cubicBezTo>
                  <a:pt x="927662" y="402145"/>
                  <a:pt x="922267" y="404005"/>
                  <a:pt x="916612" y="404005"/>
                </a:cubicBezTo>
                <a:cubicBezTo>
                  <a:pt x="911552" y="404005"/>
                  <a:pt x="907385" y="402405"/>
                  <a:pt x="904110" y="399205"/>
                </a:cubicBezTo>
                <a:cubicBezTo>
                  <a:pt x="900836" y="396006"/>
                  <a:pt x="899199" y="392211"/>
                  <a:pt x="899199" y="387820"/>
                </a:cubicBezTo>
                <a:cubicBezTo>
                  <a:pt x="899199" y="383355"/>
                  <a:pt x="901245" y="379672"/>
                  <a:pt x="905338" y="376770"/>
                </a:cubicBezTo>
                <a:cubicBezTo>
                  <a:pt x="908017" y="374984"/>
                  <a:pt x="913710" y="373161"/>
                  <a:pt x="922416" y="371300"/>
                </a:cubicBezTo>
                <a:cubicBezTo>
                  <a:pt x="931123" y="369440"/>
                  <a:pt x="937485" y="367840"/>
                  <a:pt x="941503" y="366500"/>
                </a:cubicBezTo>
                <a:close/>
                <a:moveTo>
                  <a:pt x="1720582" y="327768"/>
                </a:moveTo>
                <a:cubicBezTo>
                  <a:pt x="1728767" y="327768"/>
                  <a:pt x="1735632" y="330893"/>
                  <a:pt x="1741176" y="337144"/>
                </a:cubicBezTo>
                <a:cubicBezTo>
                  <a:pt x="1746719" y="343395"/>
                  <a:pt x="1749491" y="352325"/>
                  <a:pt x="1749491" y="363933"/>
                </a:cubicBezTo>
                <a:cubicBezTo>
                  <a:pt x="1749491" y="375839"/>
                  <a:pt x="1746719" y="384918"/>
                  <a:pt x="1741176" y="391169"/>
                </a:cubicBezTo>
                <a:cubicBezTo>
                  <a:pt x="1735632" y="397420"/>
                  <a:pt x="1728767" y="400545"/>
                  <a:pt x="1720582" y="400545"/>
                </a:cubicBezTo>
                <a:cubicBezTo>
                  <a:pt x="1712396" y="400545"/>
                  <a:pt x="1705513" y="397420"/>
                  <a:pt x="1699932" y="391169"/>
                </a:cubicBezTo>
                <a:cubicBezTo>
                  <a:pt x="1694351" y="384918"/>
                  <a:pt x="1691560" y="375914"/>
                  <a:pt x="1691560" y="364156"/>
                </a:cubicBezTo>
                <a:cubicBezTo>
                  <a:pt x="1691560" y="352399"/>
                  <a:pt x="1694351" y="343395"/>
                  <a:pt x="1699932" y="337144"/>
                </a:cubicBezTo>
                <a:cubicBezTo>
                  <a:pt x="1705513" y="330893"/>
                  <a:pt x="1712396" y="327768"/>
                  <a:pt x="1720582" y="327768"/>
                </a:cubicBezTo>
                <a:close/>
                <a:moveTo>
                  <a:pt x="2009048" y="326205"/>
                </a:moveTo>
                <a:cubicBezTo>
                  <a:pt x="2015447" y="326205"/>
                  <a:pt x="2020879" y="328568"/>
                  <a:pt x="2025344" y="333293"/>
                </a:cubicBezTo>
                <a:cubicBezTo>
                  <a:pt x="2029809" y="338018"/>
                  <a:pt x="2032153" y="344920"/>
                  <a:pt x="2032376" y="353999"/>
                </a:cubicBezTo>
                <a:lnTo>
                  <a:pt x="1985496" y="353999"/>
                </a:lnTo>
                <a:cubicBezTo>
                  <a:pt x="1985421" y="345441"/>
                  <a:pt x="1987616" y="338670"/>
                  <a:pt x="1992081" y="333684"/>
                </a:cubicBezTo>
                <a:cubicBezTo>
                  <a:pt x="1996546" y="328698"/>
                  <a:pt x="2002202" y="326205"/>
                  <a:pt x="2009048" y="326205"/>
                </a:cubicBezTo>
                <a:close/>
                <a:moveTo>
                  <a:pt x="1895269" y="304886"/>
                </a:moveTo>
                <a:lnTo>
                  <a:pt x="1895269" y="423427"/>
                </a:lnTo>
                <a:lnTo>
                  <a:pt x="1926634" y="423427"/>
                </a:lnTo>
                <a:lnTo>
                  <a:pt x="1926634" y="304886"/>
                </a:lnTo>
                <a:close/>
                <a:moveTo>
                  <a:pt x="2007150" y="302207"/>
                </a:moveTo>
                <a:cubicBezTo>
                  <a:pt x="1991449" y="302207"/>
                  <a:pt x="1978463" y="307769"/>
                  <a:pt x="1968194" y="318894"/>
                </a:cubicBezTo>
                <a:cubicBezTo>
                  <a:pt x="1957925" y="330019"/>
                  <a:pt x="1952791" y="345404"/>
                  <a:pt x="1952791" y="365049"/>
                </a:cubicBezTo>
                <a:cubicBezTo>
                  <a:pt x="1952791" y="381495"/>
                  <a:pt x="1956697" y="395113"/>
                  <a:pt x="1964511" y="405903"/>
                </a:cubicBezTo>
                <a:cubicBezTo>
                  <a:pt x="1974408" y="419372"/>
                  <a:pt x="1989663" y="426106"/>
                  <a:pt x="2010275" y="426106"/>
                </a:cubicBezTo>
                <a:cubicBezTo>
                  <a:pt x="2023298" y="426106"/>
                  <a:pt x="2034144" y="423111"/>
                  <a:pt x="2042813" y="417121"/>
                </a:cubicBezTo>
                <a:cubicBezTo>
                  <a:pt x="2051482" y="411130"/>
                  <a:pt x="2057826" y="402405"/>
                  <a:pt x="2061844" y="390945"/>
                </a:cubicBezTo>
                <a:lnTo>
                  <a:pt x="2030591" y="385699"/>
                </a:lnTo>
                <a:cubicBezTo>
                  <a:pt x="2028879" y="391652"/>
                  <a:pt x="2026349" y="395968"/>
                  <a:pt x="2023000" y="398647"/>
                </a:cubicBezTo>
                <a:cubicBezTo>
                  <a:pt x="2019652" y="401326"/>
                  <a:pt x="2015522" y="402666"/>
                  <a:pt x="2010610" y="402666"/>
                </a:cubicBezTo>
                <a:cubicBezTo>
                  <a:pt x="2003392" y="402666"/>
                  <a:pt x="1997365" y="400080"/>
                  <a:pt x="1992528" y="394908"/>
                </a:cubicBezTo>
                <a:cubicBezTo>
                  <a:pt x="1987691" y="389736"/>
                  <a:pt x="1985161" y="382500"/>
                  <a:pt x="1984937" y="373198"/>
                </a:cubicBezTo>
                <a:lnTo>
                  <a:pt x="2063519" y="373198"/>
                </a:lnTo>
                <a:cubicBezTo>
                  <a:pt x="2063965" y="349162"/>
                  <a:pt x="2059091" y="331321"/>
                  <a:pt x="2048896" y="319675"/>
                </a:cubicBezTo>
                <a:cubicBezTo>
                  <a:pt x="2038702" y="308030"/>
                  <a:pt x="2024786" y="302207"/>
                  <a:pt x="2007150" y="302207"/>
                </a:cubicBezTo>
                <a:close/>
                <a:moveTo>
                  <a:pt x="1864350" y="302207"/>
                </a:moveTo>
                <a:cubicBezTo>
                  <a:pt x="1859289" y="302207"/>
                  <a:pt x="1854769" y="303472"/>
                  <a:pt x="1850788" y="306002"/>
                </a:cubicBezTo>
                <a:cubicBezTo>
                  <a:pt x="1846806" y="308532"/>
                  <a:pt x="1842323" y="313778"/>
                  <a:pt x="1837337" y="321740"/>
                </a:cubicBezTo>
                <a:lnTo>
                  <a:pt x="1837337" y="304886"/>
                </a:lnTo>
                <a:lnTo>
                  <a:pt x="1808204" y="304886"/>
                </a:lnTo>
                <a:lnTo>
                  <a:pt x="1808204" y="423427"/>
                </a:lnTo>
                <a:lnTo>
                  <a:pt x="1839570" y="423427"/>
                </a:lnTo>
                <a:lnTo>
                  <a:pt x="1839570" y="386816"/>
                </a:lnTo>
                <a:cubicBezTo>
                  <a:pt x="1839570" y="366649"/>
                  <a:pt x="1840444" y="353404"/>
                  <a:pt x="1842193" y="347078"/>
                </a:cubicBezTo>
                <a:cubicBezTo>
                  <a:pt x="1843941" y="340753"/>
                  <a:pt x="1846341" y="336381"/>
                  <a:pt x="1849392" y="333963"/>
                </a:cubicBezTo>
                <a:cubicBezTo>
                  <a:pt x="1852443" y="331544"/>
                  <a:pt x="1856164" y="330335"/>
                  <a:pt x="1860554" y="330335"/>
                </a:cubicBezTo>
                <a:cubicBezTo>
                  <a:pt x="1865094" y="330335"/>
                  <a:pt x="1870005" y="332047"/>
                  <a:pt x="1875288" y="335470"/>
                </a:cubicBezTo>
                <a:lnTo>
                  <a:pt x="1884999" y="308123"/>
                </a:lnTo>
                <a:cubicBezTo>
                  <a:pt x="1878377" y="304179"/>
                  <a:pt x="1871493" y="302207"/>
                  <a:pt x="1864350" y="302207"/>
                </a:cubicBezTo>
                <a:close/>
                <a:moveTo>
                  <a:pt x="1720470" y="302207"/>
                </a:moveTo>
                <a:cubicBezTo>
                  <a:pt x="1708861" y="302207"/>
                  <a:pt x="1698350" y="304774"/>
                  <a:pt x="1688937" y="309909"/>
                </a:cubicBezTo>
                <a:cubicBezTo>
                  <a:pt x="1679524" y="315043"/>
                  <a:pt x="1672250" y="322485"/>
                  <a:pt x="1667115" y="332233"/>
                </a:cubicBezTo>
                <a:cubicBezTo>
                  <a:pt x="1661980" y="341981"/>
                  <a:pt x="1659413" y="352064"/>
                  <a:pt x="1659413" y="362482"/>
                </a:cubicBezTo>
                <a:cubicBezTo>
                  <a:pt x="1659413" y="376100"/>
                  <a:pt x="1661980" y="387653"/>
                  <a:pt x="1667115" y="397140"/>
                </a:cubicBezTo>
                <a:cubicBezTo>
                  <a:pt x="1672250" y="406628"/>
                  <a:pt x="1679747" y="413828"/>
                  <a:pt x="1689607" y="418739"/>
                </a:cubicBezTo>
                <a:cubicBezTo>
                  <a:pt x="1699467" y="423650"/>
                  <a:pt x="1709829" y="426106"/>
                  <a:pt x="1720693" y="426106"/>
                </a:cubicBezTo>
                <a:cubicBezTo>
                  <a:pt x="1738255" y="426106"/>
                  <a:pt x="1752821" y="420209"/>
                  <a:pt x="1764393" y="408414"/>
                </a:cubicBezTo>
                <a:cubicBezTo>
                  <a:pt x="1775964" y="396620"/>
                  <a:pt x="1781750" y="381755"/>
                  <a:pt x="1781750" y="363822"/>
                </a:cubicBezTo>
                <a:cubicBezTo>
                  <a:pt x="1781750" y="346037"/>
                  <a:pt x="1776020" y="331321"/>
                  <a:pt x="1764560" y="319675"/>
                </a:cubicBezTo>
                <a:cubicBezTo>
                  <a:pt x="1753100" y="308030"/>
                  <a:pt x="1738404" y="302207"/>
                  <a:pt x="1720470" y="302207"/>
                </a:cubicBezTo>
                <a:close/>
                <a:moveTo>
                  <a:pt x="1517208" y="302207"/>
                </a:moveTo>
                <a:cubicBezTo>
                  <a:pt x="1499572" y="302207"/>
                  <a:pt x="1485582" y="307658"/>
                  <a:pt x="1475238" y="318559"/>
                </a:cubicBezTo>
                <a:cubicBezTo>
                  <a:pt x="1464895" y="329461"/>
                  <a:pt x="1459723" y="344697"/>
                  <a:pt x="1459723" y="364268"/>
                </a:cubicBezTo>
                <a:cubicBezTo>
                  <a:pt x="1459723" y="383616"/>
                  <a:pt x="1464876" y="398759"/>
                  <a:pt x="1475183" y="409698"/>
                </a:cubicBezTo>
                <a:cubicBezTo>
                  <a:pt x="1485489" y="420637"/>
                  <a:pt x="1499311" y="426106"/>
                  <a:pt x="1516650" y="426106"/>
                </a:cubicBezTo>
                <a:cubicBezTo>
                  <a:pt x="1531905" y="426106"/>
                  <a:pt x="1544071" y="422497"/>
                  <a:pt x="1553150" y="415279"/>
                </a:cubicBezTo>
                <a:cubicBezTo>
                  <a:pt x="1562228" y="408061"/>
                  <a:pt x="1568368" y="397382"/>
                  <a:pt x="1571567" y="383244"/>
                </a:cubicBezTo>
                <a:lnTo>
                  <a:pt x="1540760" y="377997"/>
                </a:lnTo>
                <a:cubicBezTo>
                  <a:pt x="1539197" y="386257"/>
                  <a:pt x="1536518" y="392080"/>
                  <a:pt x="1532723" y="395466"/>
                </a:cubicBezTo>
                <a:cubicBezTo>
                  <a:pt x="1528928" y="398852"/>
                  <a:pt x="1524054" y="400545"/>
                  <a:pt x="1518101" y="400545"/>
                </a:cubicBezTo>
                <a:cubicBezTo>
                  <a:pt x="1510139" y="400545"/>
                  <a:pt x="1503795" y="397643"/>
                  <a:pt x="1499069" y="391838"/>
                </a:cubicBezTo>
                <a:cubicBezTo>
                  <a:pt x="1494344" y="386034"/>
                  <a:pt x="1491982" y="376100"/>
                  <a:pt x="1491982" y="362036"/>
                </a:cubicBezTo>
                <a:cubicBezTo>
                  <a:pt x="1491982" y="349385"/>
                  <a:pt x="1494307" y="340363"/>
                  <a:pt x="1498958" y="334968"/>
                </a:cubicBezTo>
                <a:cubicBezTo>
                  <a:pt x="1503609" y="329572"/>
                  <a:pt x="1509841" y="326875"/>
                  <a:pt x="1517654" y="326875"/>
                </a:cubicBezTo>
                <a:cubicBezTo>
                  <a:pt x="1523533" y="326875"/>
                  <a:pt x="1528314" y="328438"/>
                  <a:pt x="1531998" y="331563"/>
                </a:cubicBezTo>
                <a:cubicBezTo>
                  <a:pt x="1535681" y="334688"/>
                  <a:pt x="1538044" y="339339"/>
                  <a:pt x="1539086" y="345516"/>
                </a:cubicBezTo>
                <a:lnTo>
                  <a:pt x="1570005" y="339935"/>
                </a:lnTo>
                <a:cubicBezTo>
                  <a:pt x="1566284" y="327210"/>
                  <a:pt x="1560163" y="317741"/>
                  <a:pt x="1551643" y="311527"/>
                </a:cubicBezTo>
                <a:cubicBezTo>
                  <a:pt x="1543123" y="305314"/>
                  <a:pt x="1531644" y="302207"/>
                  <a:pt x="1517208" y="302207"/>
                </a:cubicBezTo>
                <a:close/>
                <a:moveTo>
                  <a:pt x="1389141" y="302207"/>
                </a:moveTo>
                <a:cubicBezTo>
                  <a:pt x="1373738" y="302207"/>
                  <a:pt x="1362129" y="304960"/>
                  <a:pt x="1354316" y="310467"/>
                </a:cubicBezTo>
                <a:cubicBezTo>
                  <a:pt x="1346502" y="315973"/>
                  <a:pt x="1340995" y="324457"/>
                  <a:pt x="1337796" y="335916"/>
                </a:cubicBezTo>
                <a:lnTo>
                  <a:pt x="1366259" y="341051"/>
                </a:lnTo>
                <a:cubicBezTo>
                  <a:pt x="1368194" y="335544"/>
                  <a:pt x="1370724" y="331693"/>
                  <a:pt x="1373849" y="329498"/>
                </a:cubicBezTo>
                <a:cubicBezTo>
                  <a:pt x="1376975" y="327303"/>
                  <a:pt x="1381328" y="326205"/>
                  <a:pt x="1386909" y="326205"/>
                </a:cubicBezTo>
                <a:cubicBezTo>
                  <a:pt x="1395169" y="326205"/>
                  <a:pt x="1400787" y="327489"/>
                  <a:pt x="1403764" y="330056"/>
                </a:cubicBezTo>
                <a:cubicBezTo>
                  <a:pt x="1406740" y="332623"/>
                  <a:pt x="1408229" y="336921"/>
                  <a:pt x="1408229" y="342948"/>
                </a:cubicBezTo>
                <a:lnTo>
                  <a:pt x="1408229" y="346074"/>
                </a:lnTo>
                <a:cubicBezTo>
                  <a:pt x="1402573" y="348455"/>
                  <a:pt x="1392416" y="351022"/>
                  <a:pt x="1377756" y="353776"/>
                </a:cubicBezTo>
                <a:cubicBezTo>
                  <a:pt x="1366891" y="355859"/>
                  <a:pt x="1358576" y="358296"/>
                  <a:pt x="1352809" y="361087"/>
                </a:cubicBezTo>
                <a:cubicBezTo>
                  <a:pt x="1347042" y="363877"/>
                  <a:pt x="1342558" y="367896"/>
                  <a:pt x="1339358" y="373142"/>
                </a:cubicBezTo>
                <a:cubicBezTo>
                  <a:pt x="1336158" y="378388"/>
                  <a:pt x="1334559" y="384360"/>
                  <a:pt x="1334559" y="391057"/>
                </a:cubicBezTo>
                <a:cubicBezTo>
                  <a:pt x="1334559" y="401177"/>
                  <a:pt x="1338075" y="409549"/>
                  <a:pt x="1345107" y="416172"/>
                </a:cubicBezTo>
                <a:cubicBezTo>
                  <a:pt x="1352139" y="422795"/>
                  <a:pt x="1361757" y="426106"/>
                  <a:pt x="1373961" y="426106"/>
                </a:cubicBezTo>
                <a:cubicBezTo>
                  <a:pt x="1380881" y="426106"/>
                  <a:pt x="1387393" y="424804"/>
                  <a:pt x="1393495" y="422199"/>
                </a:cubicBezTo>
                <a:cubicBezTo>
                  <a:pt x="1399596" y="419595"/>
                  <a:pt x="1405326" y="415688"/>
                  <a:pt x="1410684" y="410479"/>
                </a:cubicBezTo>
                <a:cubicBezTo>
                  <a:pt x="1410907" y="411075"/>
                  <a:pt x="1411279" y="412302"/>
                  <a:pt x="1411800" y="414163"/>
                </a:cubicBezTo>
                <a:cubicBezTo>
                  <a:pt x="1412991" y="418255"/>
                  <a:pt x="1413996" y="421344"/>
                  <a:pt x="1414814" y="423427"/>
                </a:cubicBezTo>
                <a:lnTo>
                  <a:pt x="1445845" y="423427"/>
                </a:lnTo>
                <a:cubicBezTo>
                  <a:pt x="1443091" y="417772"/>
                  <a:pt x="1441213" y="412470"/>
                  <a:pt x="1440208" y="407521"/>
                </a:cubicBezTo>
                <a:cubicBezTo>
                  <a:pt x="1439203" y="402573"/>
                  <a:pt x="1438701" y="394889"/>
                  <a:pt x="1438701" y="384471"/>
                </a:cubicBezTo>
                <a:lnTo>
                  <a:pt x="1439036" y="347860"/>
                </a:lnTo>
                <a:cubicBezTo>
                  <a:pt x="1439036" y="334242"/>
                  <a:pt x="1437641" y="324884"/>
                  <a:pt x="1434850" y="319787"/>
                </a:cubicBezTo>
                <a:cubicBezTo>
                  <a:pt x="1432060" y="314690"/>
                  <a:pt x="1427241" y="310485"/>
                  <a:pt x="1420395" y="307174"/>
                </a:cubicBezTo>
                <a:cubicBezTo>
                  <a:pt x="1413549" y="303862"/>
                  <a:pt x="1403131" y="302207"/>
                  <a:pt x="1389141" y="302207"/>
                </a:cubicBezTo>
                <a:close/>
                <a:moveTo>
                  <a:pt x="1067896" y="302207"/>
                </a:moveTo>
                <a:cubicBezTo>
                  <a:pt x="1052194" y="302207"/>
                  <a:pt x="1039172" y="308904"/>
                  <a:pt x="1028828" y="322299"/>
                </a:cubicBezTo>
                <a:lnTo>
                  <a:pt x="1028828" y="304886"/>
                </a:lnTo>
                <a:lnTo>
                  <a:pt x="999695" y="304886"/>
                </a:lnTo>
                <a:lnTo>
                  <a:pt x="999695" y="423427"/>
                </a:lnTo>
                <a:lnTo>
                  <a:pt x="1031061" y="423427"/>
                </a:lnTo>
                <a:lnTo>
                  <a:pt x="1031061" y="369737"/>
                </a:lnTo>
                <a:cubicBezTo>
                  <a:pt x="1031061" y="356492"/>
                  <a:pt x="1031861" y="347413"/>
                  <a:pt x="1033461" y="342502"/>
                </a:cubicBezTo>
                <a:cubicBezTo>
                  <a:pt x="1035061" y="337591"/>
                  <a:pt x="1038019" y="333647"/>
                  <a:pt x="1042335" y="330670"/>
                </a:cubicBezTo>
                <a:cubicBezTo>
                  <a:pt x="1046651" y="327694"/>
                  <a:pt x="1051525" y="326205"/>
                  <a:pt x="1056957" y="326205"/>
                </a:cubicBezTo>
                <a:cubicBezTo>
                  <a:pt x="1061198" y="326205"/>
                  <a:pt x="1064826" y="327247"/>
                  <a:pt x="1067840" y="329331"/>
                </a:cubicBezTo>
                <a:cubicBezTo>
                  <a:pt x="1070854" y="331414"/>
                  <a:pt x="1073030" y="334335"/>
                  <a:pt x="1074370" y="338093"/>
                </a:cubicBezTo>
                <a:cubicBezTo>
                  <a:pt x="1075709" y="341851"/>
                  <a:pt x="1076379" y="350129"/>
                  <a:pt x="1076379" y="362929"/>
                </a:cubicBezTo>
                <a:lnTo>
                  <a:pt x="1076379" y="423427"/>
                </a:lnTo>
                <a:lnTo>
                  <a:pt x="1107745" y="423427"/>
                </a:lnTo>
                <a:lnTo>
                  <a:pt x="1107745" y="349757"/>
                </a:lnTo>
                <a:cubicBezTo>
                  <a:pt x="1107745" y="340604"/>
                  <a:pt x="1107168" y="333572"/>
                  <a:pt x="1106014" y="328661"/>
                </a:cubicBezTo>
                <a:cubicBezTo>
                  <a:pt x="1104861" y="323750"/>
                  <a:pt x="1102815" y="319359"/>
                  <a:pt x="1099875" y="315490"/>
                </a:cubicBezTo>
                <a:cubicBezTo>
                  <a:pt x="1096936" y="311620"/>
                  <a:pt x="1092601" y="308439"/>
                  <a:pt x="1086871" y="305946"/>
                </a:cubicBezTo>
                <a:cubicBezTo>
                  <a:pt x="1081141" y="303453"/>
                  <a:pt x="1074816" y="302207"/>
                  <a:pt x="1067896" y="302207"/>
                </a:cubicBezTo>
                <a:close/>
                <a:moveTo>
                  <a:pt x="922416" y="302207"/>
                </a:moveTo>
                <a:cubicBezTo>
                  <a:pt x="907013" y="302207"/>
                  <a:pt x="895404" y="304960"/>
                  <a:pt x="887590" y="310467"/>
                </a:cubicBezTo>
                <a:cubicBezTo>
                  <a:pt x="879777" y="315973"/>
                  <a:pt x="874270" y="324457"/>
                  <a:pt x="871070" y="335916"/>
                </a:cubicBezTo>
                <a:lnTo>
                  <a:pt x="899534" y="341051"/>
                </a:lnTo>
                <a:cubicBezTo>
                  <a:pt x="901469" y="335544"/>
                  <a:pt x="903999" y="331693"/>
                  <a:pt x="907124" y="329498"/>
                </a:cubicBezTo>
                <a:cubicBezTo>
                  <a:pt x="910249" y="327303"/>
                  <a:pt x="914603" y="326205"/>
                  <a:pt x="920184" y="326205"/>
                </a:cubicBezTo>
                <a:cubicBezTo>
                  <a:pt x="928444" y="326205"/>
                  <a:pt x="934062" y="327489"/>
                  <a:pt x="937039" y="330056"/>
                </a:cubicBezTo>
                <a:cubicBezTo>
                  <a:pt x="940015" y="332623"/>
                  <a:pt x="941503" y="336921"/>
                  <a:pt x="941503" y="342948"/>
                </a:cubicBezTo>
                <a:lnTo>
                  <a:pt x="941503" y="346074"/>
                </a:lnTo>
                <a:cubicBezTo>
                  <a:pt x="935848" y="348455"/>
                  <a:pt x="925690" y="351022"/>
                  <a:pt x="911031" y="353776"/>
                </a:cubicBezTo>
                <a:cubicBezTo>
                  <a:pt x="900166" y="355859"/>
                  <a:pt x="891851" y="358296"/>
                  <a:pt x="886084" y="361087"/>
                </a:cubicBezTo>
                <a:cubicBezTo>
                  <a:pt x="880316" y="363877"/>
                  <a:pt x="875833" y="367896"/>
                  <a:pt x="872633" y="373142"/>
                </a:cubicBezTo>
                <a:cubicBezTo>
                  <a:pt x="869433" y="378388"/>
                  <a:pt x="867833" y="384360"/>
                  <a:pt x="867833" y="391057"/>
                </a:cubicBezTo>
                <a:cubicBezTo>
                  <a:pt x="867833" y="401177"/>
                  <a:pt x="871350" y="409549"/>
                  <a:pt x="878382" y="416172"/>
                </a:cubicBezTo>
                <a:cubicBezTo>
                  <a:pt x="885414" y="422795"/>
                  <a:pt x="895032" y="426106"/>
                  <a:pt x="907236" y="426106"/>
                </a:cubicBezTo>
                <a:cubicBezTo>
                  <a:pt x="914156" y="426106"/>
                  <a:pt x="920667" y="424804"/>
                  <a:pt x="926769" y="422199"/>
                </a:cubicBezTo>
                <a:cubicBezTo>
                  <a:pt x="932871" y="419595"/>
                  <a:pt x="938601" y="415688"/>
                  <a:pt x="943959" y="410479"/>
                </a:cubicBezTo>
                <a:cubicBezTo>
                  <a:pt x="944182" y="411075"/>
                  <a:pt x="944554" y="412302"/>
                  <a:pt x="945075" y="414163"/>
                </a:cubicBezTo>
                <a:cubicBezTo>
                  <a:pt x="946266" y="418255"/>
                  <a:pt x="947271" y="421344"/>
                  <a:pt x="948089" y="423427"/>
                </a:cubicBezTo>
                <a:lnTo>
                  <a:pt x="979120" y="423427"/>
                </a:lnTo>
                <a:cubicBezTo>
                  <a:pt x="976366" y="417772"/>
                  <a:pt x="974488" y="412470"/>
                  <a:pt x="973483" y="407521"/>
                </a:cubicBezTo>
                <a:cubicBezTo>
                  <a:pt x="972478" y="402573"/>
                  <a:pt x="971976" y="394889"/>
                  <a:pt x="971976" y="384471"/>
                </a:cubicBezTo>
                <a:lnTo>
                  <a:pt x="972311" y="347860"/>
                </a:lnTo>
                <a:cubicBezTo>
                  <a:pt x="972311" y="334242"/>
                  <a:pt x="970916" y="324884"/>
                  <a:pt x="968125" y="319787"/>
                </a:cubicBezTo>
                <a:cubicBezTo>
                  <a:pt x="965335" y="314690"/>
                  <a:pt x="960516" y="310485"/>
                  <a:pt x="953670" y="307174"/>
                </a:cubicBezTo>
                <a:cubicBezTo>
                  <a:pt x="946824" y="303862"/>
                  <a:pt x="936406" y="302207"/>
                  <a:pt x="922416" y="302207"/>
                </a:cubicBezTo>
                <a:close/>
                <a:moveTo>
                  <a:pt x="530552" y="291938"/>
                </a:moveTo>
                <a:cubicBezTo>
                  <a:pt x="534818" y="291938"/>
                  <a:pt x="538440" y="293513"/>
                  <a:pt x="541416" y="296663"/>
                </a:cubicBezTo>
                <a:cubicBezTo>
                  <a:pt x="544393" y="299813"/>
                  <a:pt x="545955" y="304414"/>
                  <a:pt x="546104" y="310467"/>
                </a:cubicBezTo>
                <a:lnTo>
                  <a:pt x="514850" y="310467"/>
                </a:lnTo>
                <a:cubicBezTo>
                  <a:pt x="514801" y="304762"/>
                  <a:pt x="516264" y="300247"/>
                  <a:pt x="519241" y="296923"/>
                </a:cubicBezTo>
                <a:cubicBezTo>
                  <a:pt x="522217" y="293600"/>
                  <a:pt x="525988" y="291938"/>
                  <a:pt x="530552" y="291938"/>
                </a:cubicBezTo>
                <a:close/>
                <a:moveTo>
                  <a:pt x="311477" y="291938"/>
                </a:moveTo>
                <a:cubicBezTo>
                  <a:pt x="315743" y="291938"/>
                  <a:pt x="319365" y="293513"/>
                  <a:pt x="322341" y="296663"/>
                </a:cubicBezTo>
                <a:cubicBezTo>
                  <a:pt x="325318" y="299813"/>
                  <a:pt x="326880" y="304414"/>
                  <a:pt x="327029" y="310467"/>
                </a:cubicBezTo>
                <a:lnTo>
                  <a:pt x="295775" y="310467"/>
                </a:lnTo>
                <a:cubicBezTo>
                  <a:pt x="295726" y="304762"/>
                  <a:pt x="297189" y="300247"/>
                  <a:pt x="300166" y="296923"/>
                </a:cubicBezTo>
                <a:cubicBezTo>
                  <a:pt x="303142" y="293600"/>
                  <a:pt x="306913" y="291938"/>
                  <a:pt x="311477" y="291938"/>
                </a:cubicBezTo>
                <a:close/>
                <a:moveTo>
                  <a:pt x="690282" y="287473"/>
                </a:moveTo>
                <a:lnTo>
                  <a:pt x="706243" y="287473"/>
                </a:lnTo>
                <a:cubicBezTo>
                  <a:pt x="718150" y="287473"/>
                  <a:pt x="726075" y="287845"/>
                  <a:pt x="730019" y="288589"/>
                </a:cubicBezTo>
                <a:cubicBezTo>
                  <a:pt x="735376" y="289556"/>
                  <a:pt x="739804" y="291975"/>
                  <a:pt x="743301" y="295844"/>
                </a:cubicBezTo>
                <a:cubicBezTo>
                  <a:pt x="746799" y="299714"/>
                  <a:pt x="748548" y="304625"/>
                  <a:pt x="748548" y="310578"/>
                </a:cubicBezTo>
                <a:cubicBezTo>
                  <a:pt x="748548" y="315415"/>
                  <a:pt x="747301" y="319657"/>
                  <a:pt x="744808" y="323303"/>
                </a:cubicBezTo>
                <a:cubicBezTo>
                  <a:pt x="742315" y="326949"/>
                  <a:pt x="738874" y="329628"/>
                  <a:pt x="734483" y="331340"/>
                </a:cubicBezTo>
                <a:cubicBezTo>
                  <a:pt x="730093" y="333051"/>
                  <a:pt x="721387" y="333907"/>
                  <a:pt x="708364" y="333907"/>
                </a:cubicBezTo>
                <a:lnTo>
                  <a:pt x="690282" y="333907"/>
                </a:lnTo>
                <a:close/>
                <a:moveTo>
                  <a:pt x="529287" y="275939"/>
                </a:moveTo>
                <a:cubicBezTo>
                  <a:pt x="518819" y="275939"/>
                  <a:pt x="510162" y="279647"/>
                  <a:pt x="503316" y="287063"/>
                </a:cubicBezTo>
                <a:cubicBezTo>
                  <a:pt x="496470" y="294480"/>
                  <a:pt x="493047" y="304737"/>
                  <a:pt x="493047" y="317834"/>
                </a:cubicBezTo>
                <a:cubicBezTo>
                  <a:pt x="493047" y="328797"/>
                  <a:pt x="495651" y="337876"/>
                  <a:pt x="500860" y="345069"/>
                </a:cubicBezTo>
                <a:cubicBezTo>
                  <a:pt x="507459" y="354049"/>
                  <a:pt x="517628" y="358538"/>
                  <a:pt x="531370" y="358538"/>
                </a:cubicBezTo>
                <a:cubicBezTo>
                  <a:pt x="540052" y="358538"/>
                  <a:pt x="547282" y="356541"/>
                  <a:pt x="553062" y="352548"/>
                </a:cubicBezTo>
                <a:cubicBezTo>
                  <a:pt x="558841" y="348554"/>
                  <a:pt x="563071" y="342738"/>
                  <a:pt x="565750" y="335098"/>
                </a:cubicBezTo>
                <a:lnTo>
                  <a:pt x="544914" y="331600"/>
                </a:lnTo>
                <a:cubicBezTo>
                  <a:pt x="543773" y="335569"/>
                  <a:pt x="542086" y="338446"/>
                  <a:pt x="539853" y="340232"/>
                </a:cubicBezTo>
                <a:cubicBezTo>
                  <a:pt x="537621" y="342018"/>
                  <a:pt x="534868" y="342911"/>
                  <a:pt x="531593" y="342911"/>
                </a:cubicBezTo>
                <a:cubicBezTo>
                  <a:pt x="526781" y="342911"/>
                  <a:pt x="522763" y="341187"/>
                  <a:pt x="519538" y="337739"/>
                </a:cubicBezTo>
                <a:cubicBezTo>
                  <a:pt x="516314" y="334292"/>
                  <a:pt x="514627" y="329467"/>
                  <a:pt x="514478" y="323266"/>
                </a:cubicBezTo>
                <a:lnTo>
                  <a:pt x="566866" y="323266"/>
                </a:lnTo>
                <a:cubicBezTo>
                  <a:pt x="567163" y="307242"/>
                  <a:pt x="563914" y="295348"/>
                  <a:pt x="557117" y="287584"/>
                </a:cubicBezTo>
                <a:cubicBezTo>
                  <a:pt x="550321" y="279821"/>
                  <a:pt x="541044" y="275939"/>
                  <a:pt x="529287" y="275939"/>
                </a:cubicBezTo>
                <a:close/>
                <a:moveTo>
                  <a:pt x="408141" y="275939"/>
                </a:moveTo>
                <a:cubicBezTo>
                  <a:pt x="398616" y="275939"/>
                  <a:pt x="390405" y="280131"/>
                  <a:pt x="383509" y="288515"/>
                </a:cubicBezTo>
                <a:lnTo>
                  <a:pt x="383509" y="277725"/>
                </a:lnTo>
                <a:lnTo>
                  <a:pt x="364236" y="277725"/>
                </a:lnTo>
                <a:lnTo>
                  <a:pt x="364236" y="356752"/>
                </a:lnTo>
                <a:lnTo>
                  <a:pt x="385147" y="356752"/>
                </a:lnTo>
                <a:lnTo>
                  <a:pt x="385147" y="318355"/>
                </a:lnTo>
                <a:cubicBezTo>
                  <a:pt x="385147" y="310764"/>
                  <a:pt x="385705" y="305332"/>
                  <a:pt x="386821" y="302058"/>
                </a:cubicBezTo>
                <a:cubicBezTo>
                  <a:pt x="387937" y="298784"/>
                  <a:pt x="389785" y="296278"/>
                  <a:pt x="392365" y="294542"/>
                </a:cubicBezTo>
                <a:cubicBezTo>
                  <a:pt x="394944" y="292806"/>
                  <a:pt x="397847" y="291938"/>
                  <a:pt x="401071" y="291938"/>
                </a:cubicBezTo>
                <a:cubicBezTo>
                  <a:pt x="403750" y="291938"/>
                  <a:pt x="405871" y="292483"/>
                  <a:pt x="407434" y="293575"/>
                </a:cubicBezTo>
                <a:cubicBezTo>
                  <a:pt x="408996" y="294666"/>
                  <a:pt x="410150" y="296328"/>
                  <a:pt x="410894" y="298560"/>
                </a:cubicBezTo>
                <a:cubicBezTo>
                  <a:pt x="411638" y="300793"/>
                  <a:pt x="412010" y="305754"/>
                  <a:pt x="412010" y="313443"/>
                </a:cubicBezTo>
                <a:lnTo>
                  <a:pt x="412010" y="356752"/>
                </a:lnTo>
                <a:lnTo>
                  <a:pt x="432920" y="356752"/>
                </a:lnTo>
                <a:lnTo>
                  <a:pt x="432920" y="318801"/>
                </a:lnTo>
                <a:cubicBezTo>
                  <a:pt x="432920" y="311360"/>
                  <a:pt x="433491" y="305915"/>
                  <a:pt x="434632" y="302467"/>
                </a:cubicBezTo>
                <a:cubicBezTo>
                  <a:pt x="435773" y="299019"/>
                  <a:pt x="437633" y="296402"/>
                  <a:pt x="440213" y="294617"/>
                </a:cubicBezTo>
                <a:cubicBezTo>
                  <a:pt x="442793" y="292831"/>
                  <a:pt x="445546" y="291938"/>
                  <a:pt x="448473" y="291938"/>
                </a:cubicBezTo>
                <a:cubicBezTo>
                  <a:pt x="452491" y="291938"/>
                  <a:pt x="455468" y="293426"/>
                  <a:pt x="457403" y="296402"/>
                </a:cubicBezTo>
                <a:cubicBezTo>
                  <a:pt x="458841" y="298684"/>
                  <a:pt x="459561" y="303745"/>
                  <a:pt x="459561" y="311583"/>
                </a:cubicBezTo>
                <a:lnTo>
                  <a:pt x="459561" y="356752"/>
                </a:lnTo>
                <a:lnTo>
                  <a:pt x="480471" y="356752"/>
                </a:lnTo>
                <a:lnTo>
                  <a:pt x="480471" y="306225"/>
                </a:lnTo>
                <a:cubicBezTo>
                  <a:pt x="480471" y="298684"/>
                  <a:pt x="479752" y="293227"/>
                  <a:pt x="478313" y="289854"/>
                </a:cubicBezTo>
                <a:cubicBezTo>
                  <a:pt x="476329" y="285290"/>
                  <a:pt x="473327" y="281830"/>
                  <a:pt x="469309" y="279473"/>
                </a:cubicBezTo>
                <a:cubicBezTo>
                  <a:pt x="465291" y="277117"/>
                  <a:pt x="460379" y="275939"/>
                  <a:pt x="454575" y="275939"/>
                </a:cubicBezTo>
                <a:cubicBezTo>
                  <a:pt x="450011" y="275939"/>
                  <a:pt x="445720" y="276980"/>
                  <a:pt x="441701" y="279064"/>
                </a:cubicBezTo>
                <a:cubicBezTo>
                  <a:pt x="437683" y="281148"/>
                  <a:pt x="433937" y="284298"/>
                  <a:pt x="430465" y="288515"/>
                </a:cubicBezTo>
                <a:cubicBezTo>
                  <a:pt x="428084" y="284298"/>
                  <a:pt x="425033" y="281148"/>
                  <a:pt x="421312" y="279064"/>
                </a:cubicBezTo>
                <a:cubicBezTo>
                  <a:pt x="417591" y="276980"/>
                  <a:pt x="413201" y="275939"/>
                  <a:pt x="408141" y="275939"/>
                </a:cubicBezTo>
                <a:close/>
                <a:moveTo>
                  <a:pt x="310212" y="275939"/>
                </a:moveTo>
                <a:cubicBezTo>
                  <a:pt x="299744" y="275939"/>
                  <a:pt x="291087" y="279647"/>
                  <a:pt x="284241" y="287063"/>
                </a:cubicBezTo>
                <a:cubicBezTo>
                  <a:pt x="277395" y="294480"/>
                  <a:pt x="273972" y="304737"/>
                  <a:pt x="273972" y="317834"/>
                </a:cubicBezTo>
                <a:cubicBezTo>
                  <a:pt x="273972" y="328797"/>
                  <a:pt x="276576" y="337876"/>
                  <a:pt x="281785" y="345069"/>
                </a:cubicBezTo>
                <a:cubicBezTo>
                  <a:pt x="288384" y="354049"/>
                  <a:pt x="298553" y="358538"/>
                  <a:pt x="312295" y="358538"/>
                </a:cubicBezTo>
                <a:cubicBezTo>
                  <a:pt x="320977" y="358538"/>
                  <a:pt x="328207" y="356541"/>
                  <a:pt x="333987" y="352548"/>
                </a:cubicBezTo>
                <a:cubicBezTo>
                  <a:pt x="339766" y="348554"/>
                  <a:pt x="343996" y="342738"/>
                  <a:pt x="346675" y="335098"/>
                </a:cubicBezTo>
                <a:lnTo>
                  <a:pt x="325839" y="331600"/>
                </a:lnTo>
                <a:cubicBezTo>
                  <a:pt x="324698" y="335569"/>
                  <a:pt x="323011" y="338446"/>
                  <a:pt x="320778" y="340232"/>
                </a:cubicBezTo>
                <a:cubicBezTo>
                  <a:pt x="318546" y="342018"/>
                  <a:pt x="315793" y="342911"/>
                  <a:pt x="312518" y="342911"/>
                </a:cubicBezTo>
                <a:cubicBezTo>
                  <a:pt x="307706" y="342911"/>
                  <a:pt x="303688" y="341187"/>
                  <a:pt x="300463" y="337739"/>
                </a:cubicBezTo>
                <a:cubicBezTo>
                  <a:pt x="297239" y="334292"/>
                  <a:pt x="295552" y="329467"/>
                  <a:pt x="295403" y="323266"/>
                </a:cubicBezTo>
                <a:lnTo>
                  <a:pt x="347791" y="323266"/>
                </a:lnTo>
                <a:cubicBezTo>
                  <a:pt x="348088" y="307242"/>
                  <a:pt x="344839" y="295348"/>
                  <a:pt x="338043" y="287584"/>
                </a:cubicBezTo>
                <a:cubicBezTo>
                  <a:pt x="331246" y="279821"/>
                  <a:pt x="321969" y="275939"/>
                  <a:pt x="310212" y="275939"/>
                </a:cubicBezTo>
                <a:close/>
                <a:moveTo>
                  <a:pt x="1623397" y="263028"/>
                </a:moveTo>
                <a:lnTo>
                  <a:pt x="1591920" y="281334"/>
                </a:lnTo>
                <a:lnTo>
                  <a:pt x="1591920" y="304886"/>
                </a:lnTo>
                <a:lnTo>
                  <a:pt x="1577520" y="304886"/>
                </a:lnTo>
                <a:lnTo>
                  <a:pt x="1577520" y="329889"/>
                </a:lnTo>
                <a:lnTo>
                  <a:pt x="1591920" y="329889"/>
                </a:lnTo>
                <a:lnTo>
                  <a:pt x="1591920" y="381569"/>
                </a:lnTo>
                <a:cubicBezTo>
                  <a:pt x="1591920" y="392657"/>
                  <a:pt x="1592254" y="400024"/>
                  <a:pt x="1592924" y="403670"/>
                </a:cubicBezTo>
                <a:cubicBezTo>
                  <a:pt x="1593743" y="408805"/>
                  <a:pt x="1595212" y="412879"/>
                  <a:pt x="1597333" y="415893"/>
                </a:cubicBezTo>
                <a:cubicBezTo>
                  <a:pt x="1599454" y="418907"/>
                  <a:pt x="1602784" y="421362"/>
                  <a:pt x="1607323" y="423260"/>
                </a:cubicBezTo>
                <a:cubicBezTo>
                  <a:pt x="1611863" y="425157"/>
                  <a:pt x="1616960" y="426106"/>
                  <a:pt x="1622615" y="426106"/>
                </a:cubicBezTo>
                <a:cubicBezTo>
                  <a:pt x="1631843" y="426106"/>
                  <a:pt x="1640103" y="424543"/>
                  <a:pt x="1647395" y="421418"/>
                </a:cubicBezTo>
                <a:lnTo>
                  <a:pt x="1644716" y="397085"/>
                </a:lnTo>
                <a:cubicBezTo>
                  <a:pt x="1639210" y="399094"/>
                  <a:pt x="1635005" y="400098"/>
                  <a:pt x="1632103" y="400098"/>
                </a:cubicBezTo>
                <a:cubicBezTo>
                  <a:pt x="1630020" y="400098"/>
                  <a:pt x="1628252" y="399578"/>
                  <a:pt x="1626801" y="398536"/>
                </a:cubicBezTo>
                <a:cubicBezTo>
                  <a:pt x="1625350" y="397494"/>
                  <a:pt x="1624420" y="396173"/>
                  <a:pt x="1624011" y="394573"/>
                </a:cubicBezTo>
                <a:cubicBezTo>
                  <a:pt x="1623601" y="392973"/>
                  <a:pt x="1623397" y="387336"/>
                  <a:pt x="1623397" y="377663"/>
                </a:cubicBezTo>
                <a:lnTo>
                  <a:pt x="1623397" y="329889"/>
                </a:lnTo>
                <a:lnTo>
                  <a:pt x="1644828" y="329889"/>
                </a:lnTo>
                <a:lnTo>
                  <a:pt x="1644828" y="304886"/>
                </a:lnTo>
                <a:lnTo>
                  <a:pt x="1623397" y="304886"/>
                </a:lnTo>
                <a:close/>
                <a:moveTo>
                  <a:pt x="2085769" y="259791"/>
                </a:moveTo>
                <a:lnTo>
                  <a:pt x="2085769" y="423427"/>
                </a:lnTo>
                <a:lnTo>
                  <a:pt x="2117134" y="423427"/>
                </a:lnTo>
                <a:lnTo>
                  <a:pt x="2117134" y="259791"/>
                </a:lnTo>
                <a:close/>
                <a:moveTo>
                  <a:pt x="1895269" y="259791"/>
                </a:moveTo>
                <a:lnTo>
                  <a:pt x="1895269" y="288812"/>
                </a:lnTo>
                <a:lnTo>
                  <a:pt x="1926634" y="288812"/>
                </a:lnTo>
                <a:lnTo>
                  <a:pt x="1926634" y="259791"/>
                </a:lnTo>
                <a:close/>
                <a:moveTo>
                  <a:pt x="1200390" y="259791"/>
                </a:moveTo>
                <a:lnTo>
                  <a:pt x="1200390" y="423427"/>
                </a:lnTo>
                <a:lnTo>
                  <a:pt x="1233430" y="423427"/>
                </a:lnTo>
                <a:lnTo>
                  <a:pt x="1233430" y="353887"/>
                </a:lnTo>
                <a:lnTo>
                  <a:pt x="1301742" y="353887"/>
                </a:lnTo>
                <a:lnTo>
                  <a:pt x="1301742" y="326205"/>
                </a:lnTo>
                <a:lnTo>
                  <a:pt x="1233430" y="326205"/>
                </a:lnTo>
                <a:lnTo>
                  <a:pt x="1233430" y="287473"/>
                </a:lnTo>
                <a:lnTo>
                  <a:pt x="1312569" y="287473"/>
                </a:lnTo>
                <a:lnTo>
                  <a:pt x="1312569" y="259791"/>
                </a:lnTo>
                <a:close/>
                <a:moveTo>
                  <a:pt x="809418" y="259791"/>
                </a:moveTo>
                <a:lnTo>
                  <a:pt x="809418" y="423427"/>
                </a:lnTo>
                <a:lnTo>
                  <a:pt x="840784" y="423427"/>
                </a:lnTo>
                <a:lnTo>
                  <a:pt x="840784" y="259791"/>
                </a:lnTo>
                <a:close/>
                <a:moveTo>
                  <a:pt x="657242" y="259791"/>
                </a:moveTo>
                <a:lnTo>
                  <a:pt x="657242" y="423427"/>
                </a:lnTo>
                <a:lnTo>
                  <a:pt x="690282" y="423427"/>
                </a:lnTo>
                <a:lnTo>
                  <a:pt x="690282" y="361701"/>
                </a:lnTo>
                <a:lnTo>
                  <a:pt x="711824" y="361701"/>
                </a:lnTo>
                <a:cubicBezTo>
                  <a:pt x="726782" y="361701"/>
                  <a:pt x="738204" y="360919"/>
                  <a:pt x="746092" y="359357"/>
                </a:cubicBezTo>
                <a:cubicBezTo>
                  <a:pt x="751896" y="358092"/>
                  <a:pt x="757608" y="355506"/>
                  <a:pt x="763226" y="351599"/>
                </a:cubicBezTo>
                <a:cubicBezTo>
                  <a:pt x="768844" y="347692"/>
                  <a:pt x="773476" y="342316"/>
                  <a:pt x="777123" y="335470"/>
                </a:cubicBezTo>
                <a:cubicBezTo>
                  <a:pt x="780769" y="328624"/>
                  <a:pt x="782592" y="320178"/>
                  <a:pt x="782592" y="310132"/>
                </a:cubicBezTo>
                <a:cubicBezTo>
                  <a:pt x="782592" y="297109"/>
                  <a:pt x="779430" y="286487"/>
                  <a:pt x="773104" y="278264"/>
                </a:cubicBezTo>
                <a:cubicBezTo>
                  <a:pt x="766779" y="270041"/>
                  <a:pt x="758929" y="264702"/>
                  <a:pt x="749552" y="262246"/>
                </a:cubicBezTo>
                <a:cubicBezTo>
                  <a:pt x="743450" y="260609"/>
                  <a:pt x="730354" y="259791"/>
                  <a:pt x="710262" y="259791"/>
                </a:cubicBezTo>
                <a:close/>
                <a:moveTo>
                  <a:pt x="209046" y="259121"/>
                </a:moveTo>
                <a:cubicBezTo>
                  <a:pt x="194312" y="259121"/>
                  <a:pt x="182033" y="262879"/>
                  <a:pt x="172211" y="270395"/>
                </a:cubicBezTo>
                <a:cubicBezTo>
                  <a:pt x="162388" y="277911"/>
                  <a:pt x="156547" y="290300"/>
                  <a:pt x="154686" y="307565"/>
                </a:cubicBezTo>
                <a:lnTo>
                  <a:pt x="185940" y="310690"/>
                </a:lnTo>
                <a:cubicBezTo>
                  <a:pt x="186535" y="301537"/>
                  <a:pt x="188768" y="294989"/>
                  <a:pt x="192637" y="291045"/>
                </a:cubicBezTo>
                <a:cubicBezTo>
                  <a:pt x="196507" y="287101"/>
                  <a:pt x="201716" y="285129"/>
                  <a:pt x="208264" y="285129"/>
                </a:cubicBezTo>
                <a:cubicBezTo>
                  <a:pt x="214887" y="285129"/>
                  <a:pt x="220078" y="287008"/>
                  <a:pt x="223836" y="290766"/>
                </a:cubicBezTo>
                <a:cubicBezTo>
                  <a:pt x="227593" y="294523"/>
                  <a:pt x="229472" y="299900"/>
                  <a:pt x="229472" y="306895"/>
                </a:cubicBezTo>
                <a:cubicBezTo>
                  <a:pt x="229472" y="313220"/>
                  <a:pt x="227314" y="319620"/>
                  <a:pt x="222998" y="326094"/>
                </a:cubicBezTo>
                <a:cubicBezTo>
                  <a:pt x="219799" y="330782"/>
                  <a:pt x="211129" y="339711"/>
                  <a:pt x="196991" y="352883"/>
                </a:cubicBezTo>
                <a:cubicBezTo>
                  <a:pt x="179429" y="369179"/>
                  <a:pt x="167671" y="382258"/>
                  <a:pt x="161718" y="392118"/>
                </a:cubicBezTo>
                <a:cubicBezTo>
                  <a:pt x="155765" y="401977"/>
                  <a:pt x="152193" y="412414"/>
                  <a:pt x="151003" y="423427"/>
                </a:cubicBezTo>
                <a:lnTo>
                  <a:pt x="260950" y="423427"/>
                </a:lnTo>
                <a:lnTo>
                  <a:pt x="260950" y="394294"/>
                </a:lnTo>
                <a:lnTo>
                  <a:pt x="198665" y="394294"/>
                </a:lnTo>
                <a:cubicBezTo>
                  <a:pt x="200302" y="391466"/>
                  <a:pt x="202441" y="388564"/>
                  <a:pt x="205083" y="385588"/>
                </a:cubicBezTo>
                <a:cubicBezTo>
                  <a:pt x="207725" y="382611"/>
                  <a:pt x="213994" y="376584"/>
                  <a:pt x="223891" y="367505"/>
                </a:cubicBezTo>
                <a:cubicBezTo>
                  <a:pt x="233788" y="358427"/>
                  <a:pt x="240634" y="351469"/>
                  <a:pt x="244430" y="346632"/>
                </a:cubicBezTo>
                <a:cubicBezTo>
                  <a:pt x="250159" y="339339"/>
                  <a:pt x="254345" y="332363"/>
                  <a:pt x="256987" y="325703"/>
                </a:cubicBezTo>
                <a:cubicBezTo>
                  <a:pt x="259629" y="319043"/>
                  <a:pt x="260950" y="312029"/>
                  <a:pt x="260950" y="304662"/>
                </a:cubicBezTo>
                <a:cubicBezTo>
                  <a:pt x="260950" y="291714"/>
                  <a:pt x="256336" y="280887"/>
                  <a:pt x="247109" y="272181"/>
                </a:cubicBezTo>
                <a:cubicBezTo>
                  <a:pt x="237881" y="263474"/>
                  <a:pt x="225194" y="259121"/>
                  <a:pt x="209046" y="259121"/>
                </a:cubicBezTo>
                <a:close/>
                <a:moveTo>
                  <a:pt x="287739" y="245801"/>
                </a:moveTo>
                <a:lnTo>
                  <a:pt x="308277" y="268051"/>
                </a:lnTo>
                <a:lnTo>
                  <a:pt x="321448" y="268051"/>
                </a:lnTo>
                <a:lnTo>
                  <a:pt x="311179" y="245801"/>
                </a:lnTo>
                <a:close/>
                <a:moveTo>
                  <a:pt x="114435" y="0"/>
                </a:moveTo>
                <a:lnTo>
                  <a:pt x="2263005" y="0"/>
                </a:lnTo>
                <a:cubicBezTo>
                  <a:pt x="2326206" y="0"/>
                  <a:pt x="2377440" y="51234"/>
                  <a:pt x="2377440" y="114435"/>
                </a:cubicBezTo>
                <a:lnTo>
                  <a:pt x="2377440" y="572161"/>
                </a:lnTo>
                <a:cubicBezTo>
                  <a:pt x="2377440" y="635362"/>
                  <a:pt x="2326206" y="686596"/>
                  <a:pt x="2263005" y="686596"/>
                </a:cubicBezTo>
                <a:lnTo>
                  <a:pt x="114435" y="686596"/>
                </a:lnTo>
                <a:cubicBezTo>
                  <a:pt x="51234" y="686596"/>
                  <a:pt x="0" y="635362"/>
                  <a:pt x="0" y="572161"/>
                </a:cubicBezTo>
                <a:lnTo>
                  <a:pt x="0" y="114435"/>
                </a:lnTo>
                <a:cubicBezTo>
                  <a:pt x="0" y="51234"/>
                  <a:pt x="51234" y="0"/>
                  <a:pt x="11443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7128C58-ACE7-4434-9A20-F1D12200F66A}"/>
              </a:ext>
            </a:extLst>
          </p:cNvPr>
          <p:cNvSpPr/>
          <p:nvPr/>
        </p:nvSpPr>
        <p:spPr>
          <a:xfrm>
            <a:off x="1294340" y="1783124"/>
            <a:ext cx="2377440" cy="686596"/>
          </a:xfrm>
          <a:custGeom>
            <a:avLst/>
            <a:gdLst/>
            <a:ahLst/>
            <a:cxnLst/>
            <a:rect l="l" t="t" r="r" b="b"/>
            <a:pathLst>
              <a:path w="2377440" h="686596">
                <a:moveTo>
                  <a:pt x="1360073" y="366500"/>
                </a:moveTo>
                <a:lnTo>
                  <a:pt x="1360073" y="372751"/>
                </a:lnTo>
                <a:cubicBezTo>
                  <a:pt x="1360073" y="380267"/>
                  <a:pt x="1359664" y="385364"/>
                  <a:pt x="1358846" y="388043"/>
                </a:cubicBezTo>
                <a:cubicBezTo>
                  <a:pt x="1357655" y="392136"/>
                  <a:pt x="1355162" y="395596"/>
                  <a:pt x="1351367" y="398424"/>
                </a:cubicBezTo>
                <a:cubicBezTo>
                  <a:pt x="1346232" y="402145"/>
                  <a:pt x="1340837" y="404005"/>
                  <a:pt x="1335182" y="404005"/>
                </a:cubicBezTo>
                <a:cubicBezTo>
                  <a:pt x="1330122" y="404005"/>
                  <a:pt x="1325955" y="402405"/>
                  <a:pt x="1322680" y="399205"/>
                </a:cubicBezTo>
                <a:cubicBezTo>
                  <a:pt x="1319406" y="396005"/>
                  <a:pt x="1317769" y="392210"/>
                  <a:pt x="1317769" y="387820"/>
                </a:cubicBezTo>
                <a:cubicBezTo>
                  <a:pt x="1317769" y="383355"/>
                  <a:pt x="1319815" y="379672"/>
                  <a:pt x="1323908" y="376769"/>
                </a:cubicBezTo>
                <a:cubicBezTo>
                  <a:pt x="1326587" y="374984"/>
                  <a:pt x="1332280" y="373160"/>
                  <a:pt x="1340986" y="371300"/>
                </a:cubicBezTo>
                <a:cubicBezTo>
                  <a:pt x="1349693" y="369440"/>
                  <a:pt x="1356055" y="367840"/>
                  <a:pt x="1360073" y="366500"/>
                </a:cubicBezTo>
                <a:close/>
                <a:moveTo>
                  <a:pt x="893348" y="366500"/>
                </a:moveTo>
                <a:lnTo>
                  <a:pt x="893348" y="372751"/>
                </a:lnTo>
                <a:cubicBezTo>
                  <a:pt x="893348" y="380267"/>
                  <a:pt x="892939" y="385364"/>
                  <a:pt x="892121" y="388043"/>
                </a:cubicBezTo>
                <a:cubicBezTo>
                  <a:pt x="890930" y="392136"/>
                  <a:pt x="888437" y="395596"/>
                  <a:pt x="884642" y="398424"/>
                </a:cubicBezTo>
                <a:cubicBezTo>
                  <a:pt x="879507" y="402145"/>
                  <a:pt x="874112" y="404005"/>
                  <a:pt x="868457" y="404005"/>
                </a:cubicBezTo>
                <a:cubicBezTo>
                  <a:pt x="863397" y="404005"/>
                  <a:pt x="859229" y="402405"/>
                  <a:pt x="855955" y="399205"/>
                </a:cubicBezTo>
                <a:cubicBezTo>
                  <a:pt x="852681" y="396005"/>
                  <a:pt x="851044" y="392210"/>
                  <a:pt x="851044" y="387820"/>
                </a:cubicBezTo>
                <a:cubicBezTo>
                  <a:pt x="851044" y="383355"/>
                  <a:pt x="853090" y="379672"/>
                  <a:pt x="857183" y="376769"/>
                </a:cubicBezTo>
                <a:cubicBezTo>
                  <a:pt x="859862" y="374984"/>
                  <a:pt x="865555" y="373160"/>
                  <a:pt x="874261" y="371300"/>
                </a:cubicBezTo>
                <a:cubicBezTo>
                  <a:pt x="882968" y="369440"/>
                  <a:pt x="889330" y="367840"/>
                  <a:pt x="893348" y="366500"/>
                </a:cubicBezTo>
                <a:close/>
                <a:moveTo>
                  <a:pt x="1672427" y="327768"/>
                </a:moveTo>
                <a:cubicBezTo>
                  <a:pt x="1680612" y="327768"/>
                  <a:pt x="1687477" y="330893"/>
                  <a:pt x="1693021" y="337144"/>
                </a:cubicBezTo>
                <a:cubicBezTo>
                  <a:pt x="1698564" y="343395"/>
                  <a:pt x="1701336" y="352324"/>
                  <a:pt x="1701336" y="363933"/>
                </a:cubicBezTo>
                <a:cubicBezTo>
                  <a:pt x="1701336" y="375839"/>
                  <a:pt x="1698564" y="384918"/>
                  <a:pt x="1693021" y="391169"/>
                </a:cubicBezTo>
                <a:cubicBezTo>
                  <a:pt x="1687477" y="397419"/>
                  <a:pt x="1680612" y="400545"/>
                  <a:pt x="1672427" y="400545"/>
                </a:cubicBezTo>
                <a:cubicBezTo>
                  <a:pt x="1664241" y="400545"/>
                  <a:pt x="1657358" y="397419"/>
                  <a:pt x="1651777" y="391169"/>
                </a:cubicBezTo>
                <a:cubicBezTo>
                  <a:pt x="1646196" y="384918"/>
                  <a:pt x="1643405" y="375914"/>
                  <a:pt x="1643405" y="364156"/>
                </a:cubicBezTo>
                <a:cubicBezTo>
                  <a:pt x="1643405" y="352399"/>
                  <a:pt x="1646196" y="343395"/>
                  <a:pt x="1651777" y="337144"/>
                </a:cubicBezTo>
                <a:cubicBezTo>
                  <a:pt x="1657358" y="330893"/>
                  <a:pt x="1664241" y="327768"/>
                  <a:pt x="1672427" y="327768"/>
                </a:cubicBezTo>
                <a:close/>
                <a:moveTo>
                  <a:pt x="1960893" y="326205"/>
                </a:moveTo>
                <a:cubicBezTo>
                  <a:pt x="1967292" y="326205"/>
                  <a:pt x="1972724" y="328568"/>
                  <a:pt x="1977189" y="333293"/>
                </a:cubicBezTo>
                <a:cubicBezTo>
                  <a:pt x="1981654" y="338018"/>
                  <a:pt x="1983998" y="344920"/>
                  <a:pt x="1984221" y="353999"/>
                </a:cubicBezTo>
                <a:lnTo>
                  <a:pt x="1937341" y="353999"/>
                </a:lnTo>
                <a:cubicBezTo>
                  <a:pt x="1937266" y="345441"/>
                  <a:pt x="1939461" y="338669"/>
                  <a:pt x="1943926" y="333684"/>
                </a:cubicBezTo>
                <a:cubicBezTo>
                  <a:pt x="1948391" y="328698"/>
                  <a:pt x="1954047" y="326205"/>
                  <a:pt x="1960893" y="326205"/>
                </a:cubicBezTo>
                <a:close/>
                <a:moveTo>
                  <a:pt x="1847114" y="304885"/>
                </a:moveTo>
                <a:lnTo>
                  <a:pt x="1847114" y="423427"/>
                </a:lnTo>
                <a:lnTo>
                  <a:pt x="1878479" y="423427"/>
                </a:lnTo>
                <a:lnTo>
                  <a:pt x="1878479" y="304885"/>
                </a:lnTo>
                <a:close/>
                <a:moveTo>
                  <a:pt x="1958995" y="302207"/>
                </a:moveTo>
                <a:cubicBezTo>
                  <a:pt x="1943294" y="302207"/>
                  <a:pt x="1930308" y="307769"/>
                  <a:pt x="1920039" y="318894"/>
                </a:cubicBezTo>
                <a:cubicBezTo>
                  <a:pt x="1909770" y="330019"/>
                  <a:pt x="1904636" y="345404"/>
                  <a:pt x="1904636" y="365049"/>
                </a:cubicBezTo>
                <a:cubicBezTo>
                  <a:pt x="1904636" y="381495"/>
                  <a:pt x="1908542" y="395113"/>
                  <a:pt x="1916356" y="405903"/>
                </a:cubicBezTo>
                <a:cubicBezTo>
                  <a:pt x="1926253" y="419371"/>
                  <a:pt x="1941508" y="426106"/>
                  <a:pt x="1962120" y="426106"/>
                </a:cubicBezTo>
                <a:cubicBezTo>
                  <a:pt x="1975143" y="426106"/>
                  <a:pt x="1985989" y="423111"/>
                  <a:pt x="1994658" y="417120"/>
                </a:cubicBezTo>
                <a:cubicBezTo>
                  <a:pt x="2003327" y="411130"/>
                  <a:pt x="2009671" y="402405"/>
                  <a:pt x="2013689" y="390945"/>
                </a:cubicBezTo>
                <a:lnTo>
                  <a:pt x="1982436" y="385699"/>
                </a:lnTo>
                <a:cubicBezTo>
                  <a:pt x="1980724" y="391652"/>
                  <a:pt x="1978194" y="395968"/>
                  <a:pt x="1974845" y="398647"/>
                </a:cubicBezTo>
                <a:cubicBezTo>
                  <a:pt x="1971497" y="401326"/>
                  <a:pt x="1967367" y="402666"/>
                  <a:pt x="1962455" y="402666"/>
                </a:cubicBezTo>
                <a:cubicBezTo>
                  <a:pt x="1955237" y="402666"/>
                  <a:pt x="1949210" y="400080"/>
                  <a:pt x="1944373" y="394908"/>
                </a:cubicBezTo>
                <a:cubicBezTo>
                  <a:pt x="1939536" y="389736"/>
                  <a:pt x="1937006" y="382499"/>
                  <a:pt x="1936782" y="373198"/>
                </a:cubicBezTo>
                <a:lnTo>
                  <a:pt x="2015364" y="373198"/>
                </a:lnTo>
                <a:cubicBezTo>
                  <a:pt x="2015810" y="349162"/>
                  <a:pt x="2010936" y="331321"/>
                  <a:pt x="2000741" y="319675"/>
                </a:cubicBezTo>
                <a:cubicBezTo>
                  <a:pt x="1990547" y="308029"/>
                  <a:pt x="1976631" y="302207"/>
                  <a:pt x="1958995" y="302207"/>
                </a:cubicBezTo>
                <a:close/>
                <a:moveTo>
                  <a:pt x="1816195" y="302207"/>
                </a:moveTo>
                <a:cubicBezTo>
                  <a:pt x="1811134" y="302207"/>
                  <a:pt x="1806614" y="303472"/>
                  <a:pt x="1802633" y="306002"/>
                </a:cubicBezTo>
                <a:cubicBezTo>
                  <a:pt x="1798651" y="308532"/>
                  <a:pt x="1794168" y="313778"/>
                  <a:pt x="1789182" y="321740"/>
                </a:cubicBezTo>
                <a:lnTo>
                  <a:pt x="1789182" y="304885"/>
                </a:lnTo>
                <a:lnTo>
                  <a:pt x="1760049" y="304885"/>
                </a:lnTo>
                <a:lnTo>
                  <a:pt x="1760049" y="423427"/>
                </a:lnTo>
                <a:lnTo>
                  <a:pt x="1791415" y="423427"/>
                </a:lnTo>
                <a:lnTo>
                  <a:pt x="1791415" y="386815"/>
                </a:lnTo>
                <a:cubicBezTo>
                  <a:pt x="1791415" y="366649"/>
                  <a:pt x="1792289" y="353403"/>
                  <a:pt x="1794038" y="347078"/>
                </a:cubicBezTo>
                <a:cubicBezTo>
                  <a:pt x="1795786" y="340753"/>
                  <a:pt x="1798186" y="336381"/>
                  <a:pt x="1801237" y="333963"/>
                </a:cubicBezTo>
                <a:cubicBezTo>
                  <a:pt x="1804288" y="331544"/>
                  <a:pt x="1808009" y="330335"/>
                  <a:pt x="1812399" y="330335"/>
                </a:cubicBezTo>
                <a:cubicBezTo>
                  <a:pt x="1816939" y="330335"/>
                  <a:pt x="1821850" y="332047"/>
                  <a:pt x="1827133" y="335470"/>
                </a:cubicBezTo>
                <a:lnTo>
                  <a:pt x="1836844" y="308122"/>
                </a:lnTo>
                <a:cubicBezTo>
                  <a:pt x="1830222" y="304179"/>
                  <a:pt x="1823338" y="302207"/>
                  <a:pt x="1816195" y="302207"/>
                </a:cubicBezTo>
                <a:close/>
                <a:moveTo>
                  <a:pt x="1672315" y="302207"/>
                </a:moveTo>
                <a:cubicBezTo>
                  <a:pt x="1660706" y="302207"/>
                  <a:pt x="1650195" y="304774"/>
                  <a:pt x="1640782" y="309908"/>
                </a:cubicBezTo>
                <a:cubicBezTo>
                  <a:pt x="1631369" y="315043"/>
                  <a:pt x="1624095" y="322484"/>
                  <a:pt x="1618960" y="332233"/>
                </a:cubicBezTo>
                <a:cubicBezTo>
                  <a:pt x="1613825" y="341981"/>
                  <a:pt x="1611258" y="352064"/>
                  <a:pt x="1611258" y="362482"/>
                </a:cubicBezTo>
                <a:cubicBezTo>
                  <a:pt x="1611258" y="376100"/>
                  <a:pt x="1613825" y="387653"/>
                  <a:pt x="1618960" y="397140"/>
                </a:cubicBezTo>
                <a:cubicBezTo>
                  <a:pt x="1624095" y="406628"/>
                  <a:pt x="1631592" y="413828"/>
                  <a:pt x="1641452" y="418739"/>
                </a:cubicBezTo>
                <a:cubicBezTo>
                  <a:pt x="1651312" y="423650"/>
                  <a:pt x="1661674" y="426106"/>
                  <a:pt x="1672538" y="426106"/>
                </a:cubicBezTo>
                <a:cubicBezTo>
                  <a:pt x="1690100" y="426106"/>
                  <a:pt x="1704666" y="420209"/>
                  <a:pt x="1716238" y="408414"/>
                </a:cubicBezTo>
                <a:cubicBezTo>
                  <a:pt x="1727809" y="396619"/>
                  <a:pt x="1733595" y="381755"/>
                  <a:pt x="1733595" y="363821"/>
                </a:cubicBezTo>
                <a:cubicBezTo>
                  <a:pt x="1733595" y="346036"/>
                  <a:pt x="1727865" y="331321"/>
                  <a:pt x="1716405" y="319675"/>
                </a:cubicBezTo>
                <a:cubicBezTo>
                  <a:pt x="1704945" y="308029"/>
                  <a:pt x="1690249" y="302207"/>
                  <a:pt x="1672315" y="302207"/>
                </a:cubicBezTo>
                <a:close/>
                <a:moveTo>
                  <a:pt x="1469053" y="302207"/>
                </a:moveTo>
                <a:cubicBezTo>
                  <a:pt x="1451417" y="302207"/>
                  <a:pt x="1437427" y="307657"/>
                  <a:pt x="1427083" y="318559"/>
                </a:cubicBezTo>
                <a:cubicBezTo>
                  <a:pt x="1416740" y="329461"/>
                  <a:pt x="1411568" y="344697"/>
                  <a:pt x="1411568" y="364268"/>
                </a:cubicBezTo>
                <a:cubicBezTo>
                  <a:pt x="1411568" y="383616"/>
                  <a:pt x="1416721" y="398759"/>
                  <a:pt x="1427028" y="409698"/>
                </a:cubicBezTo>
                <a:cubicBezTo>
                  <a:pt x="1437334" y="420637"/>
                  <a:pt x="1451156" y="426106"/>
                  <a:pt x="1468495" y="426106"/>
                </a:cubicBezTo>
                <a:cubicBezTo>
                  <a:pt x="1483750" y="426106"/>
                  <a:pt x="1495916" y="422497"/>
                  <a:pt x="1504995" y="415279"/>
                </a:cubicBezTo>
                <a:cubicBezTo>
                  <a:pt x="1514073" y="408061"/>
                  <a:pt x="1520213" y="397382"/>
                  <a:pt x="1523412" y="383243"/>
                </a:cubicBezTo>
                <a:lnTo>
                  <a:pt x="1492605" y="377997"/>
                </a:lnTo>
                <a:cubicBezTo>
                  <a:pt x="1491042" y="386257"/>
                  <a:pt x="1488363" y="392080"/>
                  <a:pt x="1484568" y="395466"/>
                </a:cubicBezTo>
                <a:cubicBezTo>
                  <a:pt x="1480773" y="398852"/>
                  <a:pt x="1475899" y="400545"/>
                  <a:pt x="1469946" y="400545"/>
                </a:cubicBezTo>
                <a:cubicBezTo>
                  <a:pt x="1461984" y="400545"/>
                  <a:pt x="1455640" y="397643"/>
                  <a:pt x="1450914" y="391838"/>
                </a:cubicBezTo>
                <a:cubicBezTo>
                  <a:pt x="1446189" y="386034"/>
                  <a:pt x="1443827" y="376100"/>
                  <a:pt x="1443827" y="362035"/>
                </a:cubicBezTo>
                <a:cubicBezTo>
                  <a:pt x="1443827" y="349385"/>
                  <a:pt x="1446152" y="340362"/>
                  <a:pt x="1450803" y="334967"/>
                </a:cubicBezTo>
                <a:cubicBezTo>
                  <a:pt x="1455454" y="329572"/>
                  <a:pt x="1461686" y="326875"/>
                  <a:pt x="1469499" y="326875"/>
                </a:cubicBezTo>
                <a:cubicBezTo>
                  <a:pt x="1475378" y="326875"/>
                  <a:pt x="1480159" y="328438"/>
                  <a:pt x="1483843" y="331563"/>
                </a:cubicBezTo>
                <a:cubicBezTo>
                  <a:pt x="1487526" y="334688"/>
                  <a:pt x="1489889" y="339339"/>
                  <a:pt x="1490931" y="345516"/>
                </a:cubicBezTo>
                <a:lnTo>
                  <a:pt x="1521850" y="339934"/>
                </a:lnTo>
                <a:cubicBezTo>
                  <a:pt x="1518129" y="327210"/>
                  <a:pt x="1512008" y="317740"/>
                  <a:pt x="1503488" y="311527"/>
                </a:cubicBezTo>
                <a:cubicBezTo>
                  <a:pt x="1494968" y="305313"/>
                  <a:pt x="1483489" y="302207"/>
                  <a:pt x="1469053" y="302207"/>
                </a:cubicBezTo>
                <a:close/>
                <a:moveTo>
                  <a:pt x="1340986" y="302207"/>
                </a:moveTo>
                <a:cubicBezTo>
                  <a:pt x="1325583" y="302207"/>
                  <a:pt x="1313974" y="304960"/>
                  <a:pt x="1306160" y="310467"/>
                </a:cubicBezTo>
                <a:cubicBezTo>
                  <a:pt x="1298347" y="315973"/>
                  <a:pt x="1292840" y="324456"/>
                  <a:pt x="1289641" y="335916"/>
                </a:cubicBezTo>
                <a:lnTo>
                  <a:pt x="1318104" y="341051"/>
                </a:lnTo>
                <a:cubicBezTo>
                  <a:pt x="1320039" y="335544"/>
                  <a:pt x="1322569" y="331693"/>
                  <a:pt x="1325694" y="329498"/>
                </a:cubicBezTo>
                <a:cubicBezTo>
                  <a:pt x="1328820" y="327303"/>
                  <a:pt x="1333173" y="326205"/>
                  <a:pt x="1338754" y="326205"/>
                </a:cubicBezTo>
                <a:cubicBezTo>
                  <a:pt x="1347014" y="326205"/>
                  <a:pt x="1352632" y="327489"/>
                  <a:pt x="1355609" y="330056"/>
                </a:cubicBezTo>
                <a:cubicBezTo>
                  <a:pt x="1358585" y="332623"/>
                  <a:pt x="1360073" y="336921"/>
                  <a:pt x="1360073" y="342948"/>
                </a:cubicBezTo>
                <a:lnTo>
                  <a:pt x="1360073" y="346074"/>
                </a:lnTo>
                <a:cubicBezTo>
                  <a:pt x="1354418" y="348455"/>
                  <a:pt x="1344260" y="351022"/>
                  <a:pt x="1329601" y="353776"/>
                </a:cubicBezTo>
                <a:cubicBezTo>
                  <a:pt x="1318736" y="355859"/>
                  <a:pt x="1310421" y="358296"/>
                  <a:pt x="1304654" y="361087"/>
                </a:cubicBezTo>
                <a:cubicBezTo>
                  <a:pt x="1298886" y="363877"/>
                  <a:pt x="1294403" y="367896"/>
                  <a:pt x="1291203" y="373142"/>
                </a:cubicBezTo>
                <a:cubicBezTo>
                  <a:pt x="1288003" y="378388"/>
                  <a:pt x="1286404" y="384360"/>
                  <a:pt x="1286404" y="391057"/>
                </a:cubicBezTo>
                <a:cubicBezTo>
                  <a:pt x="1286404" y="401177"/>
                  <a:pt x="1289920" y="409549"/>
                  <a:pt x="1296952" y="416172"/>
                </a:cubicBezTo>
                <a:cubicBezTo>
                  <a:pt x="1303984" y="422795"/>
                  <a:pt x="1313602" y="426106"/>
                  <a:pt x="1325806" y="426106"/>
                </a:cubicBezTo>
                <a:cubicBezTo>
                  <a:pt x="1332726" y="426106"/>
                  <a:pt x="1339237" y="424804"/>
                  <a:pt x="1345339" y="422199"/>
                </a:cubicBezTo>
                <a:cubicBezTo>
                  <a:pt x="1351441" y="419595"/>
                  <a:pt x="1357171" y="415688"/>
                  <a:pt x="1362529" y="410479"/>
                </a:cubicBezTo>
                <a:cubicBezTo>
                  <a:pt x="1362752" y="411074"/>
                  <a:pt x="1363124" y="412302"/>
                  <a:pt x="1363645" y="414163"/>
                </a:cubicBezTo>
                <a:cubicBezTo>
                  <a:pt x="1364836" y="418255"/>
                  <a:pt x="1365841" y="421343"/>
                  <a:pt x="1366659" y="423427"/>
                </a:cubicBezTo>
                <a:lnTo>
                  <a:pt x="1397690" y="423427"/>
                </a:lnTo>
                <a:cubicBezTo>
                  <a:pt x="1394936" y="417772"/>
                  <a:pt x="1393058" y="412470"/>
                  <a:pt x="1392053" y="407521"/>
                </a:cubicBezTo>
                <a:cubicBezTo>
                  <a:pt x="1391048" y="402573"/>
                  <a:pt x="1390546" y="394889"/>
                  <a:pt x="1390546" y="384471"/>
                </a:cubicBezTo>
                <a:lnTo>
                  <a:pt x="1390881" y="347860"/>
                </a:lnTo>
                <a:cubicBezTo>
                  <a:pt x="1390881" y="334242"/>
                  <a:pt x="1389486" y="324884"/>
                  <a:pt x="1386695" y="319787"/>
                </a:cubicBezTo>
                <a:cubicBezTo>
                  <a:pt x="1383905" y="314690"/>
                  <a:pt x="1379086" y="310485"/>
                  <a:pt x="1372240" y="307174"/>
                </a:cubicBezTo>
                <a:cubicBezTo>
                  <a:pt x="1365394" y="303862"/>
                  <a:pt x="1354976" y="302207"/>
                  <a:pt x="1340986" y="302207"/>
                </a:cubicBezTo>
                <a:close/>
                <a:moveTo>
                  <a:pt x="1019741" y="302207"/>
                </a:moveTo>
                <a:cubicBezTo>
                  <a:pt x="1004039" y="302207"/>
                  <a:pt x="991017" y="308904"/>
                  <a:pt x="980673" y="322298"/>
                </a:cubicBezTo>
                <a:lnTo>
                  <a:pt x="980673" y="304885"/>
                </a:lnTo>
                <a:lnTo>
                  <a:pt x="951540" y="304885"/>
                </a:lnTo>
                <a:lnTo>
                  <a:pt x="951540" y="423427"/>
                </a:lnTo>
                <a:lnTo>
                  <a:pt x="982906" y="423427"/>
                </a:lnTo>
                <a:lnTo>
                  <a:pt x="982906" y="369737"/>
                </a:lnTo>
                <a:cubicBezTo>
                  <a:pt x="982906" y="356492"/>
                  <a:pt x="983706" y="347413"/>
                  <a:pt x="985306" y="342502"/>
                </a:cubicBezTo>
                <a:cubicBezTo>
                  <a:pt x="986906" y="337590"/>
                  <a:pt x="989864" y="333646"/>
                  <a:pt x="994180" y="330670"/>
                </a:cubicBezTo>
                <a:cubicBezTo>
                  <a:pt x="998496" y="327693"/>
                  <a:pt x="1003370" y="326205"/>
                  <a:pt x="1008802" y="326205"/>
                </a:cubicBezTo>
                <a:cubicBezTo>
                  <a:pt x="1013043" y="326205"/>
                  <a:pt x="1016671" y="327247"/>
                  <a:pt x="1019685" y="329330"/>
                </a:cubicBezTo>
                <a:cubicBezTo>
                  <a:pt x="1022699" y="331414"/>
                  <a:pt x="1024875" y="334335"/>
                  <a:pt x="1026215" y="338093"/>
                </a:cubicBezTo>
                <a:cubicBezTo>
                  <a:pt x="1027554" y="341851"/>
                  <a:pt x="1028224" y="350129"/>
                  <a:pt x="1028224" y="362928"/>
                </a:cubicBezTo>
                <a:lnTo>
                  <a:pt x="1028224" y="423427"/>
                </a:lnTo>
                <a:lnTo>
                  <a:pt x="1059589" y="423427"/>
                </a:lnTo>
                <a:lnTo>
                  <a:pt x="1059589" y="349757"/>
                </a:lnTo>
                <a:cubicBezTo>
                  <a:pt x="1059589" y="340604"/>
                  <a:pt x="1059013" y="333572"/>
                  <a:pt x="1057859" y="328661"/>
                </a:cubicBezTo>
                <a:cubicBezTo>
                  <a:pt x="1056706" y="323749"/>
                  <a:pt x="1054660" y="319359"/>
                  <a:pt x="1051720" y="315489"/>
                </a:cubicBezTo>
                <a:cubicBezTo>
                  <a:pt x="1048781" y="311620"/>
                  <a:pt x="1044446" y="308439"/>
                  <a:pt x="1038716" y="305946"/>
                </a:cubicBezTo>
                <a:cubicBezTo>
                  <a:pt x="1032986" y="303453"/>
                  <a:pt x="1026661" y="302207"/>
                  <a:pt x="1019741" y="302207"/>
                </a:cubicBezTo>
                <a:close/>
                <a:moveTo>
                  <a:pt x="874261" y="302207"/>
                </a:moveTo>
                <a:cubicBezTo>
                  <a:pt x="858857" y="302207"/>
                  <a:pt x="847249" y="304960"/>
                  <a:pt x="839435" y="310467"/>
                </a:cubicBezTo>
                <a:cubicBezTo>
                  <a:pt x="831622" y="315973"/>
                  <a:pt x="826115" y="324456"/>
                  <a:pt x="822915" y="335916"/>
                </a:cubicBezTo>
                <a:lnTo>
                  <a:pt x="851379" y="341051"/>
                </a:lnTo>
                <a:cubicBezTo>
                  <a:pt x="853314" y="335544"/>
                  <a:pt x="855844" y="331693"/>
                  <a:pt x="858969" y="329498"/>
                </a:cubicBezTo>
                <a:cubicBezTo>
                  <a:pt x="862094" y="327303"/>
                  <a:pt x="866448" y="326205"/>
                  <a:pt x="872029" y="326205"/>
                </a:cubicBezTo>
                <a:cubicBezTo>
                  <a:pt x="880289" y="326205"/>
                  <a:pt x="885907" y="327489"/>
                  <a:pt x="888883" y="330056"/>
                </a:cubicBezTo>
                <a:cubicBezTo>
                  <a:pt x="891860" y="332623"/>
                  <a:pt x="893348" y="336921"/>
                  <a:pt x="893348" y="342948"/>
                </a:cubicBezTo>
                <a:lnTo>
                  <a:pt x="893348" y="346074"/>
                </a:lnTo>
                <a:cubicBezTo>
                  <a:pt x="887693" y="348455"/>
                  <a:pt x="877535" y="351022"/>
                  <a:pt x="862876" y="353776"/>
                </a:cubicBezTo>
                <a:cubicBezTo>
                  <a:pt x="852011" y="355859"/>
                  <a:pt x="843696" y="358296"/>
                  <a:pt x="837928" y="361087"/>
                </a:cubicBezTo>
                <a:cubicBezTo>
                  <a:pt x="832161" y="363877"/>
                  <a:pt x="827678" y="367896"/>
                  <a:pt x="824478" y="373142"/>
                </a:cubicBezTo>
                <a:cubicBezTo>
                  <a:pt x="821278" y="378388"/>
                  <a:pt x="819678" y="384360"/>
                  <a:pt x="819678" y="391057"/>
                </a:cubicBezTo>
                <a:cubicBezTo>
                  <a:pt x="819678" y="401177"/>
                  <a:pt x="823195" y="409549"/>
                  <a:pt x="830227" y="416172"/>
                </a:cubicBezTo>
                <a:cubicBezTo>
                  <a:pt x="837259" y="422795"/>
                  <a:pt x="846877" y="426106"/>
                  <a:pt x="859081" y="426106"/>
                </a:cubicBezTo>
                <a:cubicBezTo>
                  <a:pt x="866001" y="426106"/>
                  <a:pt x="872512" y="424804"/>
                  <a:pt x="878614" y="422199"/>
                </a:cubicBezTo>
                <a:cubicBezTo>
                  <a:pt x="884716" y="419595"/>
                  <a:pt x="890446" y="415688"/>
                  <a:pt x="895804" y="410479"/>
                </a:cubicBezTo>
                <a:cubicBezTo>
                  <a:pt x="896027" y="411074"/>
                  <a:pt x="896399" y="412302"/>
                  <a:pt x="896920" y="414163"/>
                </a:cubicBezTo>
                <a:cubicBezTo>
                  <a:pt x="898111" y="418255"/>
                  <a:pt x="899116" y="421343"/>
                  <a:pt x="899934" y="423427"/>
                </a:cubicBezTo>
                <a:lnTo>
                  <a:pt x="930965" y="423427"/>
                </a:lnTo>
                <a:cubicBezTo>
                  <a:pt x="928211" y="417772"/>
                  <a:pt x="926333" y="412470"/>
                  <a:pt x="925328" y="407521"/>
                </a:cubicBezTo>
                <a:cubicBezTo>
                  <a:pt x="924323" y="402573"/>
                  <a:pt x="923821" y="394889"/>
                  <a:pt x="923821" y="384471"/>
                </a:cubicBezTo>
                <a:lnTo>
                  <a:pt x="924156" y="347860"/>
                </a:lnTo>
                <a:cubicBezTo>
                  <a:pt x="924156" y="334242"/>
                  <a:pt x="922761" y="324884"/>
                  <a:pt x="919970" y="319787"/>
                </a:cubicBezTo>
                <a:cubicBezTo>
                  <a:pt x="917180" y="314690"/>
                  <a:pt x="912361" y="310485"/>
                  <a:pt x="905515" y="307174"/>
                </a:cubicBezTo>
                <a:cubicBezTo>
                  <a:pt x="898669" y="303862"/>
                  <a:pt x="888251" y="302207"/>
                  <a:pt x="874261" y="302207"/>
                </a:cubicBezTo>
                <a:close/>
                <a:moveTo>
                  <a:pt x="425247" y="291937"/>
                </a:moveTo>
                <a:cubicBezTo>
                  <a:pt x="429513" y="291937"/>
                  <a:pt x="433135" y="293513"/>
                  <a:pt x="436111" y="296663"/>
                </a:cubicBezTo>
                <a:cubicBezTo>
                  <a:pt x="439088" y="299813"/>
                  <a:pt x="440650" y="304414"/>
                  <a:pt x="440799" y="310467"/>
                </a:cubicBezTo>
                <a:lnTo>
                  <a:pt x="409545" y="310467"/>
                </a:lnTo>
                <a:cubicBezTo>
                  <a:pt x="409496" y="304761"/>
                  <a:pt x="410959" y="300247"/>
                  <a:pt x="413936" y="296923"/>
                </a:cubicBezTo>
                <a:cubicBezTo>
                  <a:pt x="416912" y="293599"/>
                  <a:pt x="420683" y="291937"/>
                  <a:pt x="425247" y="291937"/>
                </a:cubicBezTo>
                <a:close/>
                <a:moveTo>
                  <a:pt x="642126" y="287473"/>
                </a:moveTo>
                <a:lnTo>
                  <a:pt x="658088" y="287473"/>
                </a:lnTo>
                <a:cubicBezTo>
                  <a:pt x="669995" y="287473"/>
                  <a:pt x="677920" y="287845"/>
                  <a:pt x="681864" y="288589"/>
                </a:cubicBezTo>
                <a:cubicBezTo>
                  <a:pt x="687221" y="289556"/>
                  <a:pt x="691649" y="291975"/>
                  <a:pt x="695147" y="295844"/>
                </a:cubicBezTo>
                <a:cubicBezTo>
                  <a:pt x="698644" y="299714"/>
                  <a:pt x="700393" y="304625"/>
                  <a:pt x="700393" y="310578"/>
                </a:cubicBezTo>
                <a:cubicBezTo>
                  <a:pt x="700393" y="315415"/>
                  <a:pt x="699146" y="319657"/>
                  <a:pt x="696653" y="323303"/>
                </a:cubicBezTo>
                <a:cubicBezTo>
                  <a:pt x="694161" y="326949"/>
                  <a:pt x="690719" y="329628"/>
                  <a:pt x="686328" y="331340"/>
                </a:cubicBezTo>
                <a:cubicBezTo>
                  <a:pt x="681938" y="333051"/>
                  <a:pt x="673232" y="333907"/>
                  <a:pt x="660209" y="333907"/>
                </a:cubicBezTo>
                <a:lnTo>
                  <a:pt x="642126" y="333907"/>
                </a:lnTo>
                <a:close/>
                <a:moveTo>
                  <a:pt x="516106" y="275938"/>
                </a:moveTo>
                <a:cubicBezTo>
                  <a:pt x="512733" y="275938"/>
                  <a:pt x="509719" y="276782"/>
                  <a:pt x="507065" y="278468"/>
                </a:cubicBezTo>
                <a:cubicBezTo>
                  <a:pt x="504411" y="280155"/>
                  <a:pt x="501422" y="283653"/>
                  <a:pt x="498098" y="288961"/>
                </a:cubicBezTo>
                <a:lnTo>
                  <a:pt x="498098" y="277724"/>
                </a:lnTo>
                <a:lnTo>
                  <a:pt x="478676" y="277724"/>
                </a:lnTo>
                <a:lnTo>
                  <a:pt x="478676" y="356752"/>
                </a:lnTo>
                <a:lnTo>
                  <a:pt x="499586" y="356752"/>
                </a:lnTo>
                <a:lnTo>
                  <a:pt x="499586" y="332344"/>
                </a:lnTo>
                <a:cubicBezTo>
                  <a:pt x="499586" y="318900"/>
                  <a:pt x="500169" y="310070"/>
                  <a:pt x="501335" y="305853"/>
                </a:cubicBezTo>
                <a:cubicBezTo>
                  <a:pt x="502501" y="301636"/>
                  <a:pt x="504101" y="298722"/>
                  <a:pt x="506135" y="297109"/>
                </a:cubicBezTo>
                <a:cubicBezTo>
                  <a:pt x="508169" y="295497"/>
                  <a:pt x="510649" y="294691"/>
                  <a:pt x="513576" y="294691"/>
                </a:cubicBezTo>
                <a:cubicBezTo>
                  <a:pt x="516602" y="294691"/>
                  <a:pt x="519877" y="295832"/>
                  <a:pt x="523399" y="298114"/>
                </a:cubicBezTo>
                <a:lnTo>
                  <a:pt x="529873" y="279882"/>
                </a:lnTo>
                <a:cubicBezTo>
                  <a:pt x="525458" y="277253"/>
                  <a:pt x="520869" y="275938"/>
                  <a:pt x="516106" y="275938"/>
                </a:cubicBezTo>
                <a:close/>
                <a:moveTo>
                  <a:pt x="423982" y="275938"/>
                </a:moveTo>
                <a:cubicBezTo>
                  <a:pt x="413514" y="275938"/>
                  <a:pt x="404857" y="279647"/>
                  <a:pt x="398011" y="287063"/>
                </a:cubicBezTo>
                <a:cubicBezTo>
                  <a:pt x="391165" y="294480"/>
                  <a:pt x="387742" y="304737"/>
                  <a:pt x="387742" y="317834"/>
                </a:cubicBezTo>
                <a:cubicBezTo>
                  <a:pt x="387742" y="328797"/>
                  <a:pt x="390346" y="337876"/>
                  <a:pt x="395555" y="345069"/>
                </a:cubicBezTo>
                <a:cubicBezTo>
                  <a:pt x="402154" y="354048"/>
                  <a:pt x="412323" y="358538"/>
                  <a:pt x="426065" y="358538"/>
                </a:cubicBezTo>
                <a:cubicBezTo>
                  <a:pt x="434747" y="358538"/>
                  <a:pt x="441977" y="356541"/>
                  <a:pt x="447757" y="352548"/>
                </a:cubicBezTo>
                <a:cubicBezTo>
                  <a:pt x="453536" y="348554"/>
                  <a:pt x="457766" y="342737"/>
                  <a:pt x="460445" y="335098"/>
                </a:cubicBezTo>
                <a:lnTo>
                  <a:pt x="439609" y="331600"/>
                </a:lnTo>
                <a:cubicBezTo>
                  <a:pt x="438468" y="335569"/>
                  <a:pt x="436781" y="338446"/>
                  <a:pt x="434548" y="340232"/>
                </a:cubicBezTo>
                <a:cubicBezTo>
                  <a:pt x="432316" y="342018"/>
                  <a:pt x="429563" y="342911"/>
                  <a:pt x="426288" y="342911"/>
                </a:cubicBezTo>
                <a:cubicBezTo>
                  <a:pt x="421476" y="342911"/>
                  <a:pt x="417458" y="341187"/>
                  <a:pt x="414233" y="337739"/>
                </a:cubicBezTo>
                <a:cubicBezTo>
                  <a:pt x="411009" y="334291"/>
                  <a:pt x="409322" y="329467"/>
                  <a:pt x="409173" y="323266"/>
                </a:cubicBezTo>
                <a:lnTo>
                  <a:pt x="461561" y="323266"/>
                </a:lnTo>
                <a:cubicBezTo>
                  <a:pt x="461858" y="307242"/>
                  <a:pt x="458609" y="295348"/>
                  <a:pt x="451813" y="287584"/>
                </a:cubicBezTo>
                <a:cubicBezTo>
                  <a:pt x="445016" y="279820"/>
                  <a:pt x="435739" y="275938"/>
                  <a:pt x="423982" y="275938"/>
                </a:cubicBezTo>
                <a:close/>
                <a:moveTo>
                  <a:pt x="1575242" y="263028"/>
                </a:moveTo>
                <a:lnTo>
                  <a:pt x="1543765" y="281333"/>
                </a:lnTo>
                <a:lnTo>
                  <a:pt x="1543765" y="304885"/>
                </a:lnTo>
                <a:lnTo>
                  <a:pt x="1529365" y="304885"/>
                </a:lnTo>
                <a:lnTo>
                  <a:pt x="1529365" y="329889"/>
                </a:lnTo>
                <a:lnTo>
                  <a:pt x="1543765" y="329889"/>
                </a:lnTo>
                <a:lnTo>
                  <a:pt x="1543765" y="381569"/>
                </a:lnTo>
                <a:cubicBezTo>
                  <a:pt x="1543765" y="392657"/>
                  <a:pt x="1544099" y="400024"/>
                  <a:pt x="1544769" y="403670"/>
                </a:cubicBezTo>
                <a:cubicBezTo>
                  <a:pt x="1545588" y="408805"/>
                  <a:pt x="1547057" y="412879"/>
                  <a:pt x="1549178" y="415893"/>
                </a:cubicBezTo>
                <a:cubicBezTo>
                  <a:pt x="1551299" y="418906"/>
                  <a:pt x="1554629" y="421362"/>
                  <a:pt x="1559168" y="423260"/>
                </a:cubicBezTo>
                <a:cubicBezTo>
                  <a:pt x="1563708" y="425157"/>
                  <a:pt x="1568805" y="426106"/>
                  <a:pt x="1574460" y="426106"/>
                </a:cubicBezTo>
                <a:cubicBezTo>
                  <a:pt x="1583688" y="426106"/>
                  <a:pt x="1591948" y="424543"/>
                  <a:pt x="1599240" y="421418"/>
                </a:cubicBezTo>
                <a:lnTo>
                  <a:pt x="1596561" y="397084"/>
                </a:lnTo>
                <a:cubicBezTo>
                  <a:pt x="1591055" y="399094"/>
                  <a:pt x="1586850" y="400098"/>
                  <a:pt x="1583948" y="400098"/>
                </a:cubicBezTo>
                <a:cubicBezTo>
                  <a:pt x="1581865" y="400098"/>
                  <a:pt x="1580097" y="399577"/>
                  <a:pt x="1578646" y="398536"/>
                </a:cubicBezTo>
                <a:cubicBezTo>
                  <a:pt x="1577195" y="397494"/>
                  <a:pt x="1576265" y="396173"/>
                  <a:pt x="1575856" y="394573"/>
                </a:cubicBezTo>
                <a:cubicBezTo>
                  <a:pt x="1575446" y="392973"/>
                  <a:pt x="1575242" y="387336"/>
                  <a:pt x="1575242" y="377662"/>
                </a:cubicBezTo>
                <a:lnTo>
                  <a:pt x="1575242" y="329889"/>
                </a:lnTo>
                <a:lnTo>
                  <a:pt x="1596673" y="329889"/>
                </a:lnTo>
                <a:lnTo>
                  <a:pt x="1596673" y="304885"/>
                </a:lnTo>
                <a:lnTo>
                  <a:pt x="1575242" y="304885"/>
                </a:lnTo>
                <a:close/>
                <a:moveTo>
                  <a:pt x="2037614" y="259791"/>
                </a:moveTo>
                <a:lnTo>
                  <a:pt x="2037614" y="423427"/>
                </a:lnTo>
                <a:lnTo>
                  <a:pt x="2068979" y="423427"/>
                </a:lnTo>
                <a:lnTo>
                  <a:pt x="2068979" y="259791"/>
                </a:lnTo>
                <a:close/>
                <a:moveTo>
                  <a:pt x="1847114" y="259791"/>
                </a:moveTo>
                <a:lnTo>
                  <a:pt x="1847114" y="288812"/>
                </a:lnTo>
                <a:lnTo>
                  <a:pt x="1878479" y="288812"/>
                </a:lnTo>
                <a:lnTo>
                  <a:pt x="1878479" y="259791"/>
                </a:lnTo>
                <a:close/>
                <a:moveTo>
                  <a:pt x="1152235" y="259791"/>
                </a:moveTo>
                <a:lnTo>
                  <a:pt x="1152235" y="423427"/>
                </a:lnTo>
                <a:lnTo>
                  <a:pt x="1185275" y="423427"/>
                </a:lnTo>
                <a:lnTo>
                  <a:pt x="1185275" y="353887"/>
                </a:lnTo>
                <a:lnTo>
                  <a:pt x="1253587" y="353887"/>
                </a:lnTo>
                <a:lnTo>
                  <a:pt x="1253587" y="326205"/>
                </a:lnTo>
                <a:lnTo>
                  <a:pt x="1185275" y="326205"/>
                </a:lnTo>
                <a:lnTo>
                  <a:pt x="1185275" y="287473"/>
                </a:lnTo>
                <a:lnTo>
                  <a:pt x="1264414" y="287473"/>
                </a:lnTo>
                <a:lnTo>
                  <a:pt x="1264414" y="259791"/>
                </a:lnTo>
                <a:close/>
                <a:moveTo>
                  <a:pt x="761263" y="259791"/>
                </a:moveTo>
                <a:lnTo>
                  <a:pt x="761263" y="423427"/>
                </a:lnTo>
                <a:lnTo>
                  <a:pt x="792629" y="423427"/>
                </a:lnTo>
                <a:lnTo>
                  <a:pt x="792629" y="259791"/>
                </a:lnTo>
                <a:close/>
                <a:moveTo>
                  <a:pt x="609087" y="259791"/>
                </a:moveTo>
                <a:lnTo>
                  <a:pt x="609087" y="423427"/>
                </a:lnTo>
                <a:lnTo>
                  <a:pt x="642126" y="423427"/>
                </a:lnTo>
                <a:lnTo>
                  <a:pt x="642126" y="361701"/>
                </a:lnTo>
                <a:lnTo>
                  <a:pt x="663669" y="361701"/>
                </a:lnTo>
                <a:cubicBezTo>
                  <a:pt x="678627" y="361701"/>
                  <a:pt x="690049" y="360919"/>
                  <a:pt x="697937" y="359357"/>
                </a:cubicBezTo>
                <a:cubicBezTo>
                  <a:pt x="703741" y="358092"/>
                  <a:pt x="709453" y="355506"/>
                  <a:pt x="715071" y="351599"/>
                </a:cubicBezTo>
                <a:cubicBezTo>
                  <a:pt x="720689" y="347692"/>
                  <a:pt x="725321" y="342316"/>
                  <a:pt x="728968" y="335470"/>
                </a:cubicBezTo>
                <a:cubicBezTo>
                  <a:pt x="732614" y="328624"/>
                  <a:pt x="734437" y="320178"/>
                  <a:pt x="734437" y="310132"/>
                </a:cubicBezTo>
                <a:cubicBezTo>
                  <a:pt x="734437" y="297109"/>
                  <a:pt x="731275" y="286487"/>
                  <a:pt x="724949" y="278264"/>
                </a:cubicBezTo>
                <a:cubicBezTo>
                  <a:pt x="718624" y="270041"/>
                  <a:pt x="710773" y="264702"/>
                  <a:pt x="701397" y="262246"/>
                </a:cubicBezTo>
                <a:cubicBezTo>
                  <a:pt x="695295" y="260609"/>
                  <a:pt x="682198" y="259791"/>
                  <a:pt x="662107" y="259791"/>
                </a:cubicBezTo>
                <a:close/>
                <a:moveTo>
                  <a:pt x="323597" y="259121"/>
                </a:moveTo>
                <a:cubicBezTo>
                  <a:pt x="320025" y="269092"/>
                  <a:pt x="313440" y="277817"/>
                  <a:pt x="303840" y="285296"/>
                </a:cubicBezTo>
                <a:cubicBezTo>
                  <a:pt x="294241" y="292775"/>
                  <a:pt x="285348" y="297853"/>
                  <a:pt x="277163" y="300532"/>
                </a:cubicBezTo>
                <a:lnTo>
                  <a:pt x="277163" y="328996"/>
                </a:lnTo>
                <a:cubicBezTo>
                  <a:pt x="292715" y="323861"/>
                  <a:pt x="306221" y="315936"/>
                  <a:pt x="317681" y="305220"/>
                </a:cubicBezTo>
                <a:lnTo>
                  <a:pt x="317681" y="423427"/>
                </a:lnTo>
                <a:lnTo>
                  <a:pt x="349047" y="423427"/>
                </a:lnTo>
                <a:lnTo>
                  <a:pt x="349047" y="259121"/>
                </a:lnTo>
                <a:close/>
                <a:moveTo>
                  <a:pt x="114435" y="0"/>
                </a:moveTo>
                <a:lnTo>
                  <a:pt x="2263005" y="0"/>
                </a:lnTo>
                <a:cubicBezTo>
                  <a:pt x="2326206" y="0"/>
                  <a:pt x="2377440" y="51234"/>
                  <a:pt x="2377440" y="114435"/>
                </a:cubicBezTo>
                <a:lnTo>
                  <a:pt x="2377440" y="572161"/>
                </a:lnTo>
                <a:cubicBezTo>
                  <a:pt x="2377440" y="635362"/>
                  <a:pt x="2326206" y="686596"/>
                  <a:pt x="2263005" y="686596"/>
                </a:cubicBezTo>
                <a:lnTo>
                  <a:pt x="114435" y="686596"/>
                </a:lnTo>
                <a:cubicBezTo>
                  <a:pt x="51234" y="686596"/>
                  <a:pt x="0" y="635362"/>
                  <a:pt x="0" y="572161"/>
                </a:cubicBezTo>
                <a:lnTo>
                  <a:pt x="0" y="114435"/>
                </a:lnTo>
                <a:cubicBezTo>
                  <a:pt x="0" y="51234"/>
                  <a:pt x="51234" y="0"/>
                  <a:pt x="11443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B25CE7-31C5-4CD7-83DC-480AFB01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67" y="266844"/>
            <a:ext cx="10277600" cy="557000"/>
          </a:xfrm>
        </p:spPr>
        <p:txBody>
          <a:bodyPr/>
          <a:lstStyle/>
          <a:p>
            <a:r>
              <a:rPr lang="fr-FR" dirty="0"/>
              <a:t>PROJECTION DES INDIVIDUS SUR LES PLANS FACTORIELS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B96F16-A56A-4DED-AA37-72EE9A4F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0879" y="3632200"/>
            <a:ext cx="5904691" cy="26031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AAB4884-4793-4179-BEC2-8E4A32EE1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78" y="823844"/>
            <a:ext cx="5904691" cy="260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17F05DB0-8A31-45EC-BC53-BED40063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67" y="510900"/>
            <a:ext cx="9426453" cy="1074060"/>
          </a:xfrm>
        </p:spPr>
        <p:txBody>
          <a:bodyPr/>
          <a:lstStyle/>
          <a:p>
            <a:pPr algn="ctr"/>
            <a:r>
              <a:rPr lang="fr-FR" sz="2800" i="0" u="none" strike="noStrike" kern="1200" spc="0" baseline="0" dirty="0"/>
              <a:t>QUALITÉ DE REPRÉSENTATION DES INDIVIDUS SUR LE </a:t>
            </a:r>
            <a:r>
              <a:rPr lang="fr-FR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fr-FR" baseline="30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er</a:t>
            </a:r>
            <a:br>
              <a:rPr lang="fr-FR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fr-FR" sz="2800" i="0" u="none" strike="noStrike" kern="1200" spc="0" baseline="0" dirty="0"/>
              <a:t> PLAN FACTORIEL AVEC UN CUMUL DES AXES</a:t>
            </a:r>
            <a:endParaRPr lang="fr-FR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Graphique 15">
                <a:extLst>
                  <a:ext uri="{FF2B5EF4-FFF2-40B4-BE49-F238E27FC236}">
                    <a16:creationId xmlns:a16="http://schemas.microsoft.com/office/drawing/2014/main" id="{41362D20-8821-4BA4-BEFB-40A39E93FA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899715"/>
                  </p:ext>
                </p:extLst>
              </p:nvPr>
            </p:nvGraphicFramePr>
            <p:xfrm>
              <a:off x="355600" y="1737358"/>
              <a:ext cx="4663440" cy="47972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6" name="Graphique 15">
                <a:extLst>
                  <a:ext uri="{FF2B5EF4-FFF2-40B4-BE49-F238E27FC236}">
                    <a16:creationId xmlns:a16="http://schemas.microsoft.com/office/drawing/2014/main" id="{41362D20-8821-4BA4-BEFB-40A39E93FA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600" y="1737358"/>
                <a:ext cx="4663440" cy="479721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8402CE45-CB59-43A6-989C-E067BC6E4A02}"/>
              </a:ext>
            </a:extLst>
          </p:cNvPr>
          <p:cNvSpPr txBox="1"/>
          <p:nvPr/>
        </p:nvSpPr>
        <p:spPr>
          <a:xfrm>
            <a:off x="6103162" y="2581008"/>
            <a:ext cx="380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Pourcentage d’individus avec moins de 40 % d’inertie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A0133-433C-4E50-B772-AE17C0716649}"/>
              </a:ext>
            </a:extLst>
          </p:cNvPr>
          <p:cNvGrpSpPr/>
          <p:nvPr/>
        </p:nvGrpSpPr>
        <p:grpSpPr>
          <a:xfrm>
            <a:off x="6882063" y="3777657"/>
            <a:ext cx="1810180" cy="968829"/>
            <a:chOff x="7320643" y="3777657"/>
            <a:chExt cx="1371600" cy="968829"/>
          </a:xfrm>
          <a:solidFill>
            <a:schemeClr val="accent3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Hexagone 5">
              <a:extLst>
                <a:ext uri="{FF2B5EF4-FFF2-40B4-BE49-F238E27FC236}">
                  <a16:creationId xmlns:a16="http://schemas.microsoft.com/office/drawing/2014/main" id="{BC60AA54-EA34-4B32-8556-23BC41576758}"/>
                </a:ext>
              </a:extLst>
            </p:cNvPr>
            <p:cNvSpPr/>
            <p:nvPr/>
          </p:nvSpPr>
          <p:spPr>
            <a:xfrm>
              <a:off x="7320643" y="3777657"/>
              <a:ext cx="1371600" cy="968829"/>
            </a:xfrm>
            <a:prstGeom prst="hexagon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9F4FF7F-4364-495B-91DA-5321A6F4F18A}"/>
                </a:ext>
              </a:extLst>
            </p:cNvPr>
            <p:cNvSpPr txBox="1"/>
            <p:nvPr/>
          </p:nvSpPr>
          <p:spPr>
            <a:xfrm>
              <a:off x="7491636" y="3877350"/>
              <a:ext cx="1029613" cy="76944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chemeClr val="bg1"/>
                  </a:solidFill>
                  <a:latin typeface="Montserrat"/>
                </a:rPr>
                <a:t>18 %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0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Graphique 4">
                <a:extLst>
                  <a:ext uri="{FF2B5EF4-FFF2-40B4-BE49-F238E27FC236}">
                    <a16:creationId xmlns:a16="http://schemas.microsoft.com/office/drawing/2014/main" id="{97F904CF-7E0F-47DE-B4D1-6F5753DD6F9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9801418"/>
                  </p:ext>
                </p:extLst>
              </p:nvPr>
            </p:nvGraphicFramePr>
            <p:xfrm>
              <a:off x="355600" y="1737357"/>
              <a:ext cx="4663440" cy="47972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Graphique 4">
                <a:extLst>
                  <a:ext uri="{FF2B5EF4-FFF2-40B4-BE49-F238E27FC236}">
                    <a16:creationId xmlns:a16="http://schemas.microsoft.com/office/drawing/2014/main" id="{97F904CF-7E0F-47DE-B4D1-6F5753DD6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600" y="1737357"/>
                <a:ext cx="4663440" cy="4797213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re 13">
            <a:extLst>
              <a:ext uri="{FF2B5EF4-FFF2-40B4-BE49-F238E27FC236}">
                <a16:creationId xmlns:a16="http://schemas.microsoft.com/office/drawing/2014/main" id="{17F05DB0-8A31-45EC-BC53-BED40063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67" y="510900"/>
            <a:ext cx="9426453" cy="1074060"/>
          </a:xfrm>
        </p:spPr>
        <p:txBody>
          <a:bodyPr/>
          <a:lstStyle/>
          <a:p>
            <a:pPr algn="ctr"/>
            <a:r>
              <a:rPr lang="fr-FR" sz="2800" i="0" u="none" strike="noStrike" kern="1200" spc="0" baseline="0" dirty="0"/>
              <a:t>QUALITÉ DE REPRÉSENTATION DES INDIVIDUS SUR LE </a:t>
            </a:r>
            <a:r>
              <a:rPr lang="fr-FR" sz="2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fr-FR" sz="2800" baseline="30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ème</a:t>
            </a:r>
            <a:br>
              <a:rPr lang="fr-FR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fr-FR" sz="2800" i="0" u="none" strike="noStrike" kern="1200" spc="0" baseline="0" dirty="0"/>
              <a:t> PLAN FACTORIEL AVEC UN CUMUL DES AXES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A2DA43-D98D-41BD-9474-D8FAECC1BC95}"/>
              </a:ext>
            </a:extLst>
          </p:cNvPr>
          <p:cNvSpPr txBox="1"/>
          <p:nvPr/>
        </p:nvSpPr>
        <p:spPr>
          <a:xfrm>
            <a:off x="5889887" y="2481315"/>
            <a:ext cx="379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Pourcentage d’individus avec moins de 40 % d’inertie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89EC16C-4365-4C0F-AED5-520087F2750D}"/>
              </a:ext>
            </a:extLst>
          </p:cNvPr>
          <p:cNvGrpSpPr/>
          <p:nvPr/>
        </p:nvGrpSpPr>
        <p:grpSpPr>
          <a:xfrm>
            <a:off x="6882063" y="3777657"/>
            <a:ext cx="1810180" cy="968829"/>
            <a:chOff x="7320643" y="3777657"/>
            <a:chExt cx="1371600" cy="96882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070BB06D-5FB3-4D29-B477-698ED6A77A22}"/>
                </a:ext>
              </a:extLst>
            </p:cNvPr>
            <p:cNvSpPr/>
            <p:nvPr/>
          </p:nvSpPr>
          <p:spPr>
            <a:xfrm>
              <a:off x="7320643" y="3777657"/>
              <a:ext cx="1371600" cy="968829"/>
            </a:xfrm>
            <a:prstGeom prst="hexagon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93401CB-86E3-4425-8F44-9F8602E3B0C2}"/>
                </a:ext>
              </a:extLst>
            </p:cNvPr>
            <p:cNvSpPr txBox="1"/>
            <p:nvPr/>
          </p:nvSpPr>
          <p:spPr>
            <a:xfrm>
              <a:off x="7500753" y="3877350"/>
              <a:ext cx="1011380" cy="76944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chemeClr val="bg1"/>
                  </a:solidFill>
                  <a:latin typeface="Montserrat"/>
                </a:rPr>
                <a:t>83 %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5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88B1F-AD84-41FF-AB30-B8DACA92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CONTRIBUTION DES INDIVIDUS AUX AXES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Graphique 3">
                <a:extLst>
                  <a:ext uri="{FF2B5EF4-FFF2-40B4-BE49-F238E27FC236}">
                    <a16:creationId xmlns:a16="http://schemas.microsoft.com/office/drawing/2014/main" id="{B614BF1F-0EAF-4125-87A7-E441FB1228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89274857"/>
                  </p:ext>
                </p:extLst>
              </p:nvPr>
            </p:nvGraphicFramePr>
            <p:xfrm>
              <a:off x="467359" y="1715387"/>
              <a:ext cx="4841832" cy="479886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Graphique 3">
                <a:extLst>
                  <a:ext uri="{FF2B5EF4-FFF2-40B4-BE49-F238E27FC236}">
                    <a16:creationId xmlns:a16="http://schemas.microsoft.com/office/drawing/2014/main" id="{B614BF1F-0EAF-4125-87A7-E441FB1228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359" y="1715387"/>
                <a:ext cx="4841832" cy="479886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3438343-DC2C-465B-8714-956F7E8E2401}"/>
              </a:ext>
            </a:extLst>
          </p:cNvPr>
          <p:cNvSpPr txBox="1"/>
          <p:nvPr/>
        </p:nvSpPr>
        <p:spPr>
          <a:xfrm>
            <a:off x="5453475" y="2576159"/>
            <a:ext cx="484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Pourcentage d’individus contribuant à moins de 4 % d’inertie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A90B21-77B9-43C9-8135-3F457296ED13}"/>
              </a:ext>
            </a:extLst>
          </p:cNvPr>
          <p:cNvGrpSpPr/>
          <p:nvPr/>
        </p:nvGrpSpPr>
        <p:grpSpPr>
          <a:xfrm>
            <a:off x="6882813" y="3829346"/>
            <a:ext cx="1809432" cy="968829"/>
            <a:chOff x="7320643" y="3777655"/>
            <a:chExt cx="1371600" cy="968829"/>
          </a:xfrm>
          <a:solidFill>
            <a:schemeClr val="accent3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3DB10A5D-0112-47A1-9E86-E92A9E1E23A9}"/>
                </a:ext>
              </a:extLst>
            </p:cNvPr>
            <p:cNvSpPr/>
            <p:nvPr/>
          </p:nvSpPr>
          <p:spPr>
            <a:xfrm>
              <a:off x="7320643" y="3777655"/>
              <a:ext cx="1371600" cy="968829"/>
            </a:xfrm>
            <a:prstGeom prst="hexagon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642798A-F0F9-4BBA-8E0D-43C7EB1504C5}"/>
                </a:ext>
              </a:extLst>
            </p:cNvPr>
            <p:cNvSpPr txBox="1"/>
            <p:nvPr/>
          </p:nvSpPr>
          <p:spPr>
            <a:xfrm>
              <a:off x="7320643" y="3877348"/>
              <a:ext cx="1363006" cy="76944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chemeClr val="bg1"/>
                  </a:solidFill>
                  <a:latin typeface="Montserrat"/>
                </a:rPr>
                <a:t>60 %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5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522576-3D4C-4C25-9F9F-57C743A1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19" y="1822400"/>
            <a:ext cx="8950961" cy="3213200"/>
          </a:xfrm>
        </p:spPr>
        <p:txBody>
          <a:bodyPr anchor="ctr"/>
          <a:lstStyle/>
          <a:p>
            <a:r>
              <a:rPr lang="fr-FR" sz="6600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81256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9AF9A58-B84A-48D1-9B20-920BDBA1C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145973"/>
              </p:ext>
            </p:extLst>
          </p:nvPr>
        </p:nvGraphicFramePr>
        <p:xfrm>
          <a:off x="420915" y="1156788"/>
          <a:ext cx="3802742" cy="4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B2B32BFE-310F-4FF8-AB74-708C9A852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9259" y="1617883"/>
            <a:ext cx="7096519" cy="36222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1A2A31B-FEB3-4B21-A31F-B9D0FC87A693}"/>
              </a:ext>
            </a:extLst>
          </p:cNvPr>
          <p:cNvSpPr txBox="1"/>
          <p:nvPr/>
        </p:nvSpPr>
        <p:spPr>
          <a:xfrm>
            <a:off x="4674565" y="741289"/>
            <a:ext cx="7096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2">
                    <a:lumMod val="65000"/>
                    <a:lumOff val="35000"/>
                  </a:schemeClr>
                </a:solidFill>
                <a:latin typeface="+mn-lt"/>
              </a:rPr>
              <a:t>Projection en 2 clusters des 170 individus sur le 1er plan factoriel</a:t>
            </a:r>
          </a:p>
        </p:txBody>
      </p:sp>
    </p:spTree>
    <p:extLst>
      <p:ext uri="{BB962C8B-B14F-4D97-AF65-F5344CB8AC3E}">
        <p14:creationId xmlns:p14="http://schemas.microsoft.com/office/powerpoint/2010/main" val="28748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12CF2-2375-4631-8D20-507D9BBD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dirty="0"/>
              <a:t>HEATMAP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B2FFD73-879D-4E5C-ABCB-D1D2B00B98A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231395" y="3602306"/>
            <a:ext cx="2869838" cy="763600"/>
          </a:xfrm>
        </p:spPr>
        <p:txBody>
          <a:bodyPr anchor="ctr"/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Une seule erreur a 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été comptabilisé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8965CB-9B8E-4ADA-85ED-079AE363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67" y="1905666"/>
            <a:ext cx="6745843" cy="3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0D84F-99CA-4B9A-B2F2-68500DAF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1" y="2324000"/>
            <a:ext cx="8699864" cy="2210000"/>
          </a:xfrm>
        </p:spPr>
        <p:txBody>
          <a:bodyPr anchor="ctr"/>
          <a:lstStyle/>
          <a:p>
            <a:r>
              <a:rPr lang="fr-FR" sz="6600" dirty="0"/>
              <a:t>MODÈLE PRÉDICTIF</a:t>
            </a:r>
          </a:p>
        </p:txBody>
      </p:sp>
    </p:spTree>
    <p:extLst>
      <p:ext uri="{BB962C8B-B14F-4D97-AF65-F5344CB8AC3E}">
        <p14:creationId xmlns:p14="http://schemas.microsoft.com/office/powerpoint/2010/main" val="23064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077979C-7854-403A-9D29-7954DA95F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fr-FR" dirty="0"/>
              <a:t>Modèle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FD0C94-BF81-4007-BC10-72A8C2A720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49200" y="2625353"/>
            <a:ext cx="3015600" cy="23646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Modèle de régression binomiales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Prédit la probabilité que la variable soit égale à une certaine valeur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7DDD1BBC-89FE-443D-AE92-378D02974DE4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096000" y="1963200"/>
            <a:ext cx="3015600" cy="544800"/>
          </a:xfrm>
        </p:spPr>
        <p:txBody>
          <a:bodyPr anchor="ctr"/>
          <a:lstStyle/>
          <a:p>
            <a:pPr algn="ctr"/>
            <a:r>
              <a:rPr lang="fr-FR" dirty="0"/>
              <a:t>Evaluation du modèle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0561527F-E517-42B6-829B-3A464CD83DD3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6096000" y="2625352"/>
            <a:ext cx="3015600" cy="38276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Score du modèle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Courbe de ROC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Matrice de confusion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Métriques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Précision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6">
                    <a:lumMod val="65000"/>
                    <a:lumOff val="35000"/>
                  </a:schemeClr>
                </a:solidFill>
              </a:rPr>
              <a:t>Recall</a:t>
            </a:r>
            <a:r>
              <a:rPr lang="fr-FR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6">
                    <a:lumMod val="65000"/>
                    <a:lumOff val="35000"/>
                  </a:schemeClr>
                </a:solidFill>
              </a:rPr>
              <a:t>Accuracy</a:t>
            </a:r>
            <a:endParaRPr lang="fr-FR" dirty="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F1 Score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AD4E29AB-96B8-49D0-B1F2-524F4F46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67" y="510900"/>
            <a:ext cx="9615139" cy="862800"/>
          </a:xfrm>
        </p:spPr>
        <p:txBody>
          <a:bodyPr anchor="ctr"/>
          <a:lstStyle/>
          <a:p>
            <a:pPr algn="ctr"/>
            <a:r>
              <a:rPr lang="fr-FR" dirty="0"/>
              <a:t>RÉGRESSION LOGISTIQUE </a:t>
            </a:r>
          </a:p>
        </p:txBody>
      </p:sp>
    </p:spTree>
    <p:extLst>
      <p:ext uri="{BB962C8B-B14F-4D97-AF65-F5344CB8AC3E}">
        <p14:creationId xmlns:p14="http://schemas.microsoft.com/office/powerpoint/2010/main" val="420137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7E8AD-CF75-47EE-A2E5-AE80C4D1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SOMMAIRE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75CC8715-BCC9-4090-8137-47245281E34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65066" y="1588169"/>
            <a:ext cx="4630933" cy="4535540"/>
          </a:xfrm>
        </p:spPr>
        <p:txBody>
          <a:bodyPr/>
          <a:lstStyle/>
          <a:p>
            <a:pPr marL="571500" indent="-457200">
              <a:buFont typeface="+mj-lt"/>
              <a:buAutoNum type="alphaUcPeriod"/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Exploration des données</a:t>
            </a:r>
          </a:p>
          <a:p>
            <a:pPr marL="571500" indent="-457200">
              <a:buFont typeface="+mj-lt"/>
              <a:buAutoNum type="alphaUcPeriod"/>
            </a:pPr>
            <a:endParaRPr lang="fr-FR" sz="2400" dirty="0"/>
          </a:p>
          <a:p>
            <a:pPr marL="571500" indent="-457200">
              <a:buFont typeface="+mj-lt"/>
              <a:buAutoNum type="alphaUcPeriod"/>
            </a:pPr>
            <a:endParaRPr lang="fr-FR" sz="2400" dirty="0"/>
          </a:p>
          <a:p>
            <a:pPr marL="571500" indent="-457200">
              <a:buFont typeface="+mj-lt"/>
              <a:buAutoNum type="alphaUcPeriod"/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Analyse en composante principale</a:t>
            </a:r>
          </a:p>
          <a:p>
            <a:pPr marL="571500" indent="-457200">
              <a:buFont typeface="+mj-lt"/>
              <a:buAutoNum type="alphaUcPeriod"/>
            </a:pPr>
            <a:endParaRPr lang="fr-FR" sz="2400" dirty="0"/>
          </a:p>
          <a:p>
            <a:pPr marL="571500" indent="-457200">
              <a:buFont typeface="+mj-lt"/>
              <a:buAutoNum type="alphaUcPeriod"/>
            </a:pPr>
            <a:endParaRPr lang="fr-FR" sz="2400" dirty="0"/>
          </a:p>
          <a:p>
            <a:pPr marL="571500" indent="-457200">
              <a:buFont typeface="+mj-lt"/>
              <a:buAutoNum type="alphaUcPeriod"/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Modélisation </a:t>
            </a:r>
          </a:p>
          <a:p>
            <a:pPr marL="1028700" lvl="1" indent="-457200">
              <a:buFont typeface="+mj-lt"/>
              <a:buAutoNum type="alphaUcPeriod"/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Analyse de la modélisation</a:t>
            </a:r>
          </a:p>
          <a:p>
            <a:pPr marL="1028700" lvl="1" indent="-457200">
              <a:buFont typeface="+mj-lt"/>
              <a:buAutoNum type="alphaUcPeriod"/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Test du programme</a:t>
            </a:r>
          </a:p>
        </p:txBody>
      </p:sp>
    </p:spTree>
    <p:extLst>
      <p:ext uri="{BB962C8B-B14F-4D97-AF65-F5344CB8AC3E}">
        <p14:creationId xmlns:p14="http://schemas.microsoft.com/office/powerpoint/2010/main" val="26396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12CF2-2375-4631-8D20-507D9BBD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dirty="0"/>
              <a:t>Courbe ROC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8965CB-9B8E-4ADA-85ED-079AE363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715" y="1706880"/>
            <a:ext cx="7845262" cy="3596640"/>
          </a:xfrm>
          <a:prstGeom prst="rect">
            <a:avLst/>
          </a:prstGeom>
        </p:spPr>
      </p:pic>
      <p:sp>
        <p:nvSpPr>
          <p:cNvPr id="4" name="Sous-titre 3">
            <a:extLst>
              <a:ext uri="{FF2B5EF4-FFF2-40B4-BE49-F238E27FC236}">
                <a16:creationId xmlns:a16="http://schemas.microsoft.com/office/drawing/2014/main" id="{4272D809-85D7-4617-A88E-1F7478B3702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699863" y="2826175"/>
            <a:ext cx="2629988" cy="1205650"/>
          </a:xfrm>
        </p:spPr>
        <p:txBody>
          <a:bodyPr/>
          <a:lstStyle/>
          <a:p>
            <a:r>
              <a:rPr lang="fr-FR" sz="24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	La courbe est représentation parfaite</a:t>
            </a:r>
          </a:p>
        </p:txBody>
      </p:sp>
    </p:spTree>
    <p:extLst>
      <p:ext uri="{BB962C8B-B14F-4D97-AF65-F5344CB8AC3E}">
        <p14:creationId xmlns:p14="http://schemas.microsoft.com/office/powerpoint/2010/main" val="10029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12CF2-2375-4631-8D20-507D9BBD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dirty="0"/>
              <a:t>MATRICE DE CONFUSION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B2FFD73-879D-4E5C-ABCB-D1D2B00B98A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958561" y="3419719"/>
            <a:ext cx="3015600" cy="638475"/>
          </a:xfrm>
        </p:spPr>
        <p:txBody>
          <a:bodyPr/>
          <a:lstStyle/>
          <a:p>
            <a:r>
              <a:rPr lang="fr-FR" sz="2800" dirty="0"/>
              <a:t>Aucune erreur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8965CB-9B8E-4ADA-85ED-079AE363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437" y="1706880"/>
            <a:ext cx="7792973" cy="38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7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12CF2-2375-4631-8D20-507D9BBD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67" y="510900"/>
            <a:ext cx="9615139" cy="862800"/>
          </a:xfrm>
        </p:spPr>
        <p:txBody>
          <a:bodyPr anchor="ctr"/>
          <a:lstStyle/>
          <a:p>
            <a:pPr algn="ctr"/>
            <a:r>
              <a:rPr lang="fr-FR" dirty="0"/>
              <a:t>MÉTRIQUES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979335D-5811-4F20-98E3-2F196435996A}"/>
              </a:ext>
            </a:extLst>
          </p:cNvPr>
          <p:cNvSpPr txBox="1"/>
          <p:nvPr/>
        </p:nvSpPr>
        <p:spPr>
          <a:xfrm>
            <a:off x="3371058" y="2276391"/>
            <a:ext cx="705393" cy="415557"/>
          </a:xfrm>
          <a:custGeom>
            <a:avLst/>
            <a:gdLst/>
            <a:ahLst/>
            <a:cxnLst/>
            <a:rect l="l" t="t" r="r" b="b"/>
            <a:pathLst>
              <a:path w="705393" h="415557">
                <a:moveTo>
                  <a:pt x="262412" y="278162"/>
                </a:moveTo>
                <a:lnTo>
                  <a:pt x="262412" y="313448"/>
                </a:lnTo>
                <a:lnTo>
                  <a:pt x="297698" y="313448"/>
                </a:lnTo>
                <a:lnTo>
                  <a:pt x="297698" y="278162"/>
                </a:lnTo>
                <a:close/>
                <a:moveTo>
                  <a:pt x="533600" y="157862"/>
                </a:moveTo>
                <a:cubicBezTo>
                  <a:pt x="537870" y="157862"/>
                  <a:pt x="541658" y="159223"/>
                  <a:pt x="544965" y="161943"/>
                </a:cubicBezTo>
                <a:cubicBezTo>
                  <a:pt x="548271" y="164664"/>
                  <a:pt x="551013" y="170064"/>
                  <a:pt x="553190" y="178142"/>
                </a:cubicBezTo>
                <a:cubicBezTo>
                  <a:pt x="555366" y="186221"/>
                  <a:pt x="556455" y="201060"/>
                  <a:pt x="556455" y="222658"/>
                </a:cubicBezTo>
                <a:cubicBezTo>
                  <a:pt x="556455" y="244257"/>
                  <a:pt x="555241" y="259577"/>
                  <a:pt x="552813" y="268618"/>
                </a:cubicBezTo>
                <a:cubicBezTo>
                  <a:pt x="550971" y="275650"/>
                  <a:pt x="548376" y="280527"/>
                  <a:pt x="545027" y="283248"/>
                </a:cubicBezTo>
                <a:cubicBezTo>
                  <a:pt x="541679" y="285968"/>
                  <a:pt x="537870" y="287329"/>
                  <a:pt x="533600" y="287329"/>
                </a:cubicBezTo>
                <a:cubicBezTo>
                  <a:pt x="529331" y="287329"/>
                  <a:pt x="525542" y="285989"/>
                  <a:pt x="522236" y="283310"/>
                </a:cubicBezTo>
                <a:cubicBezTo>
                  <a:pt x="518929" y="280632"/>
                  <a:pt x="516187" y="275253"/>
                  <a:pt x="514011" y="267174"/>
                </a:cubicBezTo>
                <a:cubicBezTo>
                  <a:pt x="511834" y="259096"/>
                  <a:pt x="510746" y="244257"/>
                  <a:pt x="510746" y="222658"/>
                </a:cubicBezTo>
                <a:cubicBezTo>
                  <a:pt x="510746" y="201060"/>
                  <a:pt x="511960" y="185698"/>
                  <a:pt x="514387" y="176573"/>
                </a:cubicBezTo>
                <a:cubicBezTo>
                  <a:pt x="516229" y="169541"/>
                  <a:pt x="518824" y="164664"/>
                  <a:pt x="522173" y="161943"/>
                </a:cubicBezTo>
                <a:cubicBezTo>
                  <a:pt x="525522" y="159223"/>
                  <a:pt x="529331" y="157862"/>
                  <a:pt x="533600" y="157862"/>
                </a:cubicBezTo>
                <a:close/>
                <a:moveTo>
                  <a:pt x="390725" y="157862"/>
                </a:moveTo>
                <a:cubicBezTo>
                  <a:pt x="394995" y="157862"/>
                  <a:pt x="398783" y="159223"/>
                  <a:pt x="402090" y="161943"/>
                </a:cubicBezTo>
                <a:cubicBezTo>
                  <a:pt x="405396" y="164664"/>
                  <a:pt x="408138" y="170064"/>
                  <a:pt x="410315" y="178142"/>
                </a:cubicBezTo>
                <a:cubicBezTo>
                  <a:pt x="412491" y="186221"/>
                  <a:pt x="413580" y="201060"/>
                  <a:pt x="413580" y="222658"/>
                </a:cubicBezTo>
                <a:cubicBezTo>
                  <a:pt x="413580" y="244257"/>
                  <a:pt x="412366" y="259577"/>
                  <a:pt x="409938" y="268618"/>
                </a:cubicBezTo>
                <a:cubicBezTo>
                  <a:pt x="408096" y="275650"/>
                  <a:pt x="405501" y="280527"/>
                  <a:pt x="402152" y="283248"/>
                </a:cubicBezTo>
                <a:cubicBezTo>
                  <a:pt x="398804" y="285968"/>
                  <a:pt x="394995" y="287329"/>
                  <a:pt x="390725" y="287329"/>
                </a:cubicBezTo>
                <a:cubicBezTo>
                  <a:pt x="386456" y="287329"/>
                  <a:pt x="382667" y="285989"/>
                  <a:pt x="379361" y="283310"/>
                </a:cubicBezTo>
                <a:cubicBezTo>
                  <a:pt x="376054" y="280632"/>
                  <a:pt x="373312" y="275253"/>
                  <a:pt x="371136" y="267174"/>
                </a:cubicBezTo>
                <a:cubicBezTo>
                  <a:pt x="368959" y="259096"/>
                  <a:pt x="367871" y="244257"/>
                  <a:pt x="367871" y="222658"/>
                </a:cubicBezTo>
                <a:cubicBezTo>
                  <a:pt x="367871" y="201060"/>
                  <a:pt x="369085" y="185698"/>
                  <a:pt x="371512" y="176573"/>
                </a:cubicBezTo>
                <a:cubicBezTo>
                  <a:pt x="373354" y="169541"/>
                  <a:pt x="375949" y="164664"/>
                  <a:pt x="379298" y="161943"/>
                </a:cubicBezTo>
                <a:cubicBezTo>
                  <a:pt x="382647" y="159223"/>
                  <a:pt x="386456" y="157862"/>
                  <a:pt x="390725" y="157862"/>
                </a:cubicBezTo>
                <a:close/>
                <a:moveTo>
                  <a:pt x="533600" y="128604"/>
                </a:moveTo>
                <a:cubicBezTo>
                  <a:pt x="515769" y="128604"/>
                  <a:pt x="501872" y="134882"/>
                  <a:pt x="491910" y="147440"/>
                </a:cubicBezTo>
                <a:cubicBezTo>
                  <a:pt x="479855" y="162676"/>
                  <a:pt x="473827" y="187623"/>
                  <a:pt x="473827" y="222282"/>
                </a:cubicBezTo>
                <a:cubicBezTo>
                  <a:pt x="473827" y="257610"/>
                  <a:pt x="479310" y="282159"/>
                  <a:pt x="490277" y="295931"/>
                </a:cubicBezTo>
                <a:cubicBezTo>
                  <a:pt x="501244" y="309702"/>
                  <a:pt x="515685" y="316587"/>
                  <a:pt x="533600" y="316587"/>
                </a:cubicBezTo>
                <a:cubicBezTo>
                  <a:pt x="551432" y="316587"/>
                  <a:pt x="565328" y="310309"/>
                  <a:pt x="575291" y="297751"/>
                </a:cubicBezTo>
                <a:cubicBezTo>
                  <a:pt x="587346" y="282515"/>
                  <a:pt x="593373" y="257484"/>
                  <a:pt x="593373" y="222658"/>
                </a:cubicBezTo>
                <a:cubicBezTo>
                  <a:pt x="593373" y="187749"/>
                  <a:pt x="587388" y="162760"/>
                  <a:pt x="575416" y="147691"/>
                </a:cubicBezTo>
                <a:cubicBezTo>
                  <a:pt x="565370" y="134966"/>
                  <a:pt x="551432" y="128604"/>
                  <a:pt x="533600" y="128604"/>
                </a:cubicBezTo>
                <a:close/>
                <a:moveTo>
                  <a:pt x="390725" y="128604"/>
                </a:moveTo>
                <a:cubicBezTo>
                  <a:pt x="372894" y="128604"/>
                  <a:pt x="358997" y="134882"/>
                  <a:pt x="349035" y="147440"/>
                </a:cubicBezTo>
                <a:cubicBezTo>
                  <a:pt x="336980" y="162676"/>
                  <a:pt x="330952" y="187623"/>
                  <a:pt x="330952" y="222282"/>
                </a:cubicBezTo>
                <a:cubicBezTo>
                  <a:pt x="330952" y="257610"/>
                  <a:pt x="336435" y="282159"/>
                  <a:pt x="347402" y="295931"/>
                </a:cubicBezTo>
                <a:cubicBezTo>
                  <a:pt x="358369" y="309702"/>
                  <a:pt x="372810" y="316587"/>
                  <a:pt x="390725" y="316587"/>
                </a:cubicBezTo>
                <a:cubicBezTo>
                  <a:pt x="408557" y="316587"/>
                  <a:pt x="422453" y="310309"/>
                  <a:pt x="432416" y="297751"/>
                </a:cubicBezTo>
                <a:cubicBezTo>
                  <a:pt x="444471" y="282515"/>
                  <a:pt x="450498" y="257484"/>
                  <a:pt x="450498" y="222658"/>
                </a:cubicBezTo>
                <a:cubicBezTo>
                  <a:pt x="450498" y="187749"/>
                  <a:pt x="444513" y="162760"/>
                  <a:pt x="432541" y="147691"/>
                </a:cubicBezTo>
                <a:cubicBezTo>
                  <a:pt x="422495" y="134966"/>
                  <a:pt x="408557" y="128604"/>
                  <a:pt x="390725" y="128604"/>
                </a:cubicBezTo>
                <a:close/>
                <a:moveTo>
                  <a:pt x="173659" y="128604"/>
                </a:moveTo>
                <a:cubicBezTo>
                  <a:pt x="169641" y="139822"/>
                  <a:pt x="162232" y="149637"/>
                  <a:pt x="151433" y="158051"/>
                </a:cubicBezTo>
                <a:cubicBezTo>
                  <a:pt x="140633" y="166464"/>
                  <a:pt x="130629" y="172178"/>
                  <a:pt x="121421" y="175191"/>
                </a:cubicBezTo>
                <a:lnTo>
                  <a:pt x="121421" y="207213"/>
                </a:lnTo>
                <a:cubicBezTo>
                  <a:pt x="138917" y="201436"/>
                  <a:pt x="154112" y="192521"/>
                  <a:pt x="167004" y="180466"/>
                </a:cubicBezTo>
                <a:lnTo>
                  <a:pt x="167004" y="313448"/>
                </a:lnTo>
                <a:lnTo>
                  <a:pt x="202290" y="313448"/>
                </a:lnTo>
                <a:lnTo>
                  <a:pt x="202290" y="128604"/>
                </a:lnTo>
                <a:close/>
                <a:moveTo>
                  <a:pt x="69261" y="0"/>
                </a:moveTo>
                <a:lnTo>
                  <a:pt x="636132" y="0"/>
                </a:lnTo>
                <a:cubicBezTo>
                  <a:pt x="674384" y="0"/>
                  <a:pt x="705393" y="31009"/>
                  <a:pt x="705393" y="69261"/>
                </a:cubicBezTo>
                <a:lnTo>
                  <a:pt x="705393" y="346296"/>
                </a:lnTo>
                <a:cubicBezTo>
                  <a:pt x="705393" y="384548"/>
                  <a:pt x="674384" y="415557"/>
                  <a:pt x="636132" y="415557"/>
                </a:cubicBezTo>
                <a:lnTo>
                  <a:pt x="69261" y="415557"/>
                </a:lnTo>
                <a:cubicBezTo>
                  <a:pt x="31009" y="415557"/>
                  <a:pt x="0" y="384548"/>
                  <a:pt x="0" y="346296"/>
                </a:cubicBezTo>
                <a:lnTo>
                  <a:pt x="0" y="69261"/>
                </a:lnTo>
                <a:cubicBezTo>
                  <a:pt x="0" y="31009"/>
                  <a:pt x="31009" y="0"/>
                  <a:pt x="69261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9C0936F-8426-4D63-A49A-7952D301D586}"/>
              </a:ext>
            </a:extLst>
          </p:cNvPr>
          <p:cNvSpPr txBox="1"/>
          <p:nvPr/>
        </p:nvSpPr>
        <p:spPr>
          <a:xfrm>
            <a:off x="1162733" y="2284114"/>
            <a:ext cx="1659124" cy="40011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/>
                <a:ea typeface="Ebrima" panose="02000000000000000000" pitchFamily="2" charset="0"/>
                <a:cs typeface="Calibri Light" panose="020F0302020204030204" pitchFamily="34" charset="0"/>
              </a:rPr>
              <a:t>PRÉCISION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6D29690-9ADD-42BC-AFC4-66F87D6A6104}"/>
              </a:ext>
            </a:extLst>
          </p:cNvPr>
          <p:cNvSpPr txBox="1"/>
          <p:nvPr/>
        </p:nvSpPr>
        <p:spPr>
          <a:xfrm>
            <a:off x="3371058" y="3025774"/>
            <a:ext cx="705393" cy="415557"/>
          </a:xfrm>
          <a:custGeom>
            <a:avLst/>
            <a:gdLst/>
            <a:ahLst/>
            <a:cxnLst/>
            <a:rect l="l" t="t" r="r" b="b"/>
            <a:pathLst>
              <a:path w="705393" h="415557">
                <a:moveTo>
                  <a:pt x="262412" y="278162"/>
                </a:moveTo>
                <a:lnTo>
                  <a:pt x="262412" y="313448"/>
                </a:lnTo>
                <a:lnTo>
                  <a:pt x="297698" y="313448"/>
                </a:lnTo>
                <a:lnTo>
                  <a:pt x="297698" y="278162"/>
                </a:lnTo>
                <a:close/>
                <a:moveTo>
                  <a:pt x="533600" y="157862"/>
                </a:moveTo>
                <a:cubicBezTo>
                  <a:pt x="537870" y="157862"/>
                  <a:pt x="541658" y="159223"/>
                  <a:pt x="544965" y="161943"/>
                </a:cubicBezTo>
                <a:cubicBezTo>
                  <a:pt x="548271" y="164664"/>
                  <a:pt x="551013" y="170064"/>
                  <a:pt x="553190" y="178142"/>
                </a:cubicBezTo>
                <a:cubicBezTo>
                  <a:pt x="555366" y="186221"/>
                  <a:pt x="556455" y="201060"/>
                  <a:pt x="556455" y="222658"/>
                </a:cubicBezTo>
                <a:cubicBezTo>
                  <a:pt x="556455" y="244257"/>
                  <a:pt x="555241" y="259577"/>
                  <a:pt x="552813" y="268618"/>
                </a:cubicBezTo>
                <a:cubicBezTo>
                  <a:pt x="550971" y="275650"/>
                  <a:pt x="548376" y="280527"/>
                  <a:pt x="545027" y="283248"/>
                </a:cubicBezTo>
                <a:cubicBezTo>
                  <a:pt x="541679" y="285968"/>
                  <a:pt x="537870" y="287329"/>
                  <a:pt x="533600" y="287329"/>
                </a:cubicBezTo>
                <a:cubicBezTo>
                  <a:pt x="529331" y="287329"/>
                  <a:pt x="525542" y="285989"/>
                  <a:pt x="522236" y="283310"/>
                </a:cubicBezTo>
                <a:cubicBezTo>
                  <a:pt x="518929" y="280632"/>
                  <a:pt x="516187" y="275253"/>
                  <a:pt x="514011" y="267174"/>
                </a:cubicBezTo>
                <a:cubicBezTo>
                  <a:pt x="511834" y="259096"/>
                  <a:pt x="510746" y="244257"/>
                  <a:pt x="510746" y="222658"/>
                </a:cubicBezTo>
                <a:cubicBezTo>
                  <a:pt x="510746" y="201060"/>
                  <a:pt x="511960" y="185698"/>
                  <a:pt x="514387" y="176573"/>
                </a:cubicBezTo>
                <a:cubicBezTo>
                  <a:pt x="516229" y="169541"/>
                  <a:pt x="518824" y="164664"/>
                  <a:pt x="522173" y="161943"/>
                </a:cubicBezTo>
                <a:cubicBezTo>
                  <a:pt x="525522" y="159223"/>
                  <a:pt x="529331" y="157862"/>
                  <a:pt x="533600" y="157862"/>
                </a:cubicBezTo>
                <a:close/>
                <a:moveTo>
                  <a:pt x="390725" y="157862"/>
                </a:moveTo>
                <a:cubicBezTo>
                  <a:pt x="394995" y="157862"/>
                  <a:pt x="398783" y="159223"/>
                  <a:pt x="402090" y="161943"/>
                </a:cubicBezTo>
                <a:cubicBezTo>
                  <a:pt x="405396" y="164664"/>
                  <a:pt x="408138" y="170064"/>
                  <a:pt x="410315" y="178142"/>
                </a:cubicBezTo>
                <a:cubicBezTo>
                  <a:pt x="412491" y="186221"/>
                  <a:pt x="413580" y="201060"/>
                  <a:pt x="413580" y="222658"/>
                </a:cubicBezTo>
                <a:cubicBezTo>
                  <a:pt x="413580" y="244257"/>
                  <a:pt x="412366" y="259577"/>
                  <a:pt x="409938" y="268618"/>
                </a:cubicBezTo>
                <a:cubicBezTo>
                  <a:pt x="408096" y="275650"/>
                  <a:pt x="405501" y="280527"/>
                  <a:pt x="402152" y="283248"/>
                </a:cubicBezTo>
                <a:cubicBezTo>
                  <a:pt x="398804" y="285968"/>
                  <a:pt x="394995" y="287329"/>
                  <a:pt x="390725" y="287329"/>
                </a:cubicBezTo>
                <a:cubicBezTo>
                  <a:pt x="386456" y="287329"/>
                  <a:pt x="382667" y="285989"/>
                  <a:pt x="379361" y="283310"/>
                </a:cubicBezTo>
                <a:cubicBezTo>
                  <a:pt x="376054" y="280632"/>
                  <a:pt x="373312" y="275253"/>
                  <a:pt x="371136" y="267174"/>
                </a:cubicBezTo>
                <a:cubicBezTo>
                  <a:pt x="368959" y="259096"/>
                  <a:pt x="367871" y="244257"/>
                  <a:pt x="367871" y="222658"/>
                </a:cubicBezTo>
                <a:cubicBezTo>
                  <a:pt x="367871" y="201060"/>
                  <a:pt x="369085" y="185698"/>
                  <a:pt x="371512" y="176573"/>
                </a:cubicBezTo>
                <a:cubicBezTo>
                  <a:pt x="373354" y="169541"/>
                  <a:pt x="375949" y="164664"/>
                  <a:pt x="379298" y="161943"/>
                </a:cubicBezTo>
                <a:cubicBezTo>
                  <a:pt x="382647" y="159223"/>
                  <a:pt x="386456" y="157862"/>
                  <a:pt x="390725" y="157862"/>
                </a:cubicBezTo>
                <a:close/>
                <a:moveTo>
                  <a:pt x="533600" y="128604"/>
                </a:moveTo>
                <a:cubicBezTo>
                  <a:pt x="515769" y="128604"/>
                  <a:pt x="501872" y="134882"/>
                  <a:pt x="491910" y="147440"/>
                </a:cubicBezTo>
                <a:cubicBezTo>
                  <a:pt x="479855" y="162676"/>
                  <a:pt x="473827" y="187623"/>
                  <a:pt x="473827" y="222282"/>
                </a:cubicBezTo>
                <a:cubicBezTo>
                  <a:pt x="473827" y="257610"/>
                  <a:pt x="479310" y="282159"/>
                  <a:pt x="490277" y="295931"/>
                </a:cubicBezTo>
                <a:cubicBezTo>
                  <a:pt x="501244" y="309702"/>
                  <a:pt x="515685" y="316587"/>
                  <a:pt x="533600" y="316587"/>
                </a:cubicBezTo>
                <a:cubicBezTo>
                  <a:pt x="551432" y="316587"/>
                  <a:pt x="565328" y="310309"/>
                  <a:pt x="575291" y="297751"/>
                </a:cubicBezTo>
                <a:cubicBezTo>
                  <a:pt x="587346" y="282515"/>
                  <a:pt x="593373" y="257484"/>
                  <a:pt x="593373" y="222658"/>
                </a:cubicBezTo>
                <a:cubicBezTo>
                  <a:pt x="593373" y="187749"/>
                  <a:pt x="587388" y="162760"/>
                  <a:pt x="575416" y="147691"/>
                </a:cubicBezTo>
                <a:cubicBezTo>
                  <a:pt x="565370" y="134966"/>
                  <a:pt x="551432" y="128604"/>
                  <a:pt x="533600" y="128604"/>
                </a:cubicBezTo>
                <a:close/>
                <a:moveTo>
                  <a:pt x="390725" y="128604"/>
                </a:moveTo>
                <a:cubicBezTo>
                  <a:pt x="372894" y="128604"/>
                  <a:pt x="358997" y="134882"/>
                  <a:pt x="349035" y="147440"/>
                </a:cubicBezTo>
                <a:cubicBezTo>
                  <a:pt x="336980" y="162676"/>
                  <a:pt x="330952" y="187623"/>
                  <a:pt x="330952" y="222282"/>
                </a:cubicBezTo>
                <a:cubicBezTo>
                  <a:pt x="330952" y="257610"/>
                  <a:pt x="336435" y="282159"/>
                  <a:pt x="347402" y="295931"/>
                </a:cubicBezTo>
                <a:cubicBezTo>
                  <a:pt x="358369" y="309702"/>
                  <a:pt x="372810" y="316587"/>
                  <a:pt x="390725" y="316587"/>
                </a:cubicBezTo>
                <a:cubicBezTo>
                  <a:pt x="408557" y="316587"/>
                  <a:pt x="422453" y="310309"/>
                  <a:pt x="432416" y="297751"/>
                </a:cubicBezTo>
                <a:cubicBezTo>
                  <a:pt x="444471" y="282515"/>
                  <a:pt x="450498" y="257484"/>
                  <a:pt x="450498" y="222658"/>
                </a:cubicBezTo>
                <a:cubicBezTo>
                  <a:pt x="450498" y="187749"/>
                  <a:pt x="444513" y="162760"/>
                  <a:pt x="432541" y="147691"/>
                </a:cubicBezTo>
                <a:cubicBezTo>
                  <a:pt x="422495" y="134966"/>
                  <a:pt x="408557" y="128604"/>
                  <a:pt x="390725" y="128604"/>
                </a:cubicBezTo>
                <a:close/>
                <a:moveTo>
                  <a:pt x="173659" y="128604"/>
                </a:moveTo>
                <a:cubicBezTo>
                  <a:pt x="169641" y="139822"/>
                  <a:pt x="162232" y="149637"/>
                  <a:pt x="151433" y="158051"/>
                </a:cubicBezTo>
                <a:cubicBezTo>
                  <a:pt x="140633" y="166464"/>
                  <a:pt x="130629" y="172178"/>
                  <a:pt x="121421" y="175191"/>
                </a:cubicBezTo>
                <a:lnTo>
                  <a:pt x="121421" y="207213"/>
                </a:lnTo>
                <a:cubicBezTo>
                  <a:pt x="138917" y="201436"/>
                  <a:pt x="154112" y="192521"/>
                  <a:pt x="167004" y="180466"/>
                </a:cubicBezTo>
                <a:lnTo>
                  <a:pt x="167004" y="313448"/>
                </a:lnTo>
                <a:lnTo>
                  <a:pt x="202290" y="313448"/>
                </a:lnTo>
                <a:lnTo>
                  <a:pt x="202290" y="128604"/>
                </a:lnTo>
                <a:close/>
                <a:moveTo>
                  <a:pt x="69261" y="0"/>
                </a:moveTo>
                <a:lnTo>
                  <a:pt x="636132" y="0"/>
                </a:lnTo>
                <a:cubicBezTo>
                  <a:pt x="674384" y="0"/>
                  <a:pt x="705393" y="31009"/>
                  <a:pt x="705393" y="69261"/>
                </a:cubicBezTo>
                <a:lnTo>
                  <a:pt x="705393" y="346296"/>
                </a:lnTo>
                <a:cubicBezTo>
                  <a:pt x="705393" y="384548"/>
                  <a:pt x="674384" y="415557"/>
                  <a:pt x="636132" y="415557"/>
                </a:cubicBezTo>
                <a:lnTo>
                  <a:pt x="69261" y="415557"/>
                </a:lnTo>
                <a:cubicBezTo>
                  <a:pt x="31009" y="415557"/>
                  <a:pt x="0" y="384548"/>
                  <a:pt x="0" y="346296"/>
                </a:cubicBezTo>
                <a:lnTo>
                  <a:pt x="0" y="69261"/>
                </a:lnTo>
                <a:cubicBezTo>
                  <a:pt x="0" y="31009"/>
                  <a:pt x="31009" y="0"/>
                  <a:pt x="69261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F300F13-9E4A-4986-B560-29AEC1864036}"/>
              </a:ext>
            </a:extLst>
          </p:cNvPr>
          <p:cNvSpPr txBox="1"/>
          <p:nvPr/>
        </p:nvSpPr>
        <p:spPr>
          <a:xfrm>
            <a:off x="3371058" y="3780713"/>
            <a:ext cx="705393" cy="415557"/>
          </a:xfrm>
          <a:custGeom>
            <a:avLst/>
            <a:gdLst/>
            <a:ahLst/>
            <a:cxnLst/>
            <a:rect l="l" t="t" r="r" b="b"/>
            <a:pathLst>
              <a:path w="705393" h="415557">
                <a:moveTo>
                  <a:pt x="262412" y="278162"/>
                </a:moveTo>
                <a:lnTo>
                  <a:pt x="262412" y="313448"/>
                </a:lnTo>
                <a:lnTo>
                  <a:pt x="297698" y="313448"/>
                </a:lnTo>
                <a:lnTo>
                  <a:pt x="297698" y="278162"/>
                </a:lnTo>
                <a:close/>
                <a:moveTo>
                  <a:pt x="533600" y="157862"/>
                </a:moveTo>
                <a:cubicBezTo>
                  <a:pt x="537870" y="157862"/>
                  <a:pt x="541658" y="159223"/>
                  <a:pt x="544965" y="161943"/>
                </a:cubicBezTo>
                <a:cubicBezTo>
                  <a:pt x="548271" y="164664"/>
                  <a:pt x="551013" y="170064"/>
                  <a:pt x="553190" y="178142"/>
                </a:cubicBezTo>
                <a:cubicBezTo>
                  <a:pt x="555366" y="186221"/>
                  <a:pt x="556455" y="201060"/>
                  <a:pt x="556455" y="222658"/>
                </a:cubicBezTo>
                <a:cubicBezTo>
                  <a:pt x="556455" y="244257"/>
                  <a:pt x="555241" y="259577"/>
                  <a:pt x="552813" y="268618"/>
                </a:cubicBezTo>
                <a:cubicBezTo>
                  <a:pt x="550971" y="275650"/>
                  <a:pt x="548376" y="280527"/>
                  <a:pt x="545027" y="283248"/>
                </a:cubicBezTo>
                <a:cubicBezTo>
                  <a:pt x="541679" y="285968"/>
                  <a:pt x="537870" y="287329"/>
                  <a:pt x="533600" y="287329"/>
                </a:cubicBezTo>
                <a:cubicBezTo>
                  <a:pt x="529331" y="287329"/>
                  <a:pt x="525542" y="285989"/>
                  <a:pt x="522236" y="283310"/>
                </a:cubicBezTo>
                <a:cubicBezTo>
                  <a:pt x="518929" y="280632"/>
                  <a:pt x="516187" y="275253"/>
                  <a:pt x="514011" y="267174"/>
                </a:cubicBezTo>
                <a:cubicBezTo>
                  <a:pt x="511834" y="259096"/>
                  <a:pt x="510746" y="244257"/>
                  <a:pt x="510746" y="222658"/>
                </a:cubicBezTo>
                <a:cubicBezTo>
                  <a:pt x="510746" y="201060"/>
                  <a:pt x="511960" y="185698"/>
                  <a:pt x="514387" y="176573"/>
                </a:cubicBezTo>
                <a:cubicBezTo>
                  <a:pt x="516229" y="169541"/>
                  <a:pt x="518824" y="164664"/>
                  <a:pt x="522173" y="161943"/>
                </a:cubicBezTo>
                <a:cubicBezTo>
                  <a:pt x="525522" y="159223"/>
                  <a:pt x="529331" y="157862"/>
                  <a:pt x="533600" y="157862"/>
                </a:cubicBezTo>
                <a:close/>
                <a:moveTo>
                  <a:pt x="390725" y="157862"/>
                </a:moveTo>
                <a:cubicBezTo>
                  <a:pt x="394995" y="157862"/>
                  <a:pt x="398783" y="159223"/>
                  <a:pt x="402090" y="161943"/>
                </a:cubicBezTo>
                <a:cubicBezTo>
                  <a:pt x="405396" y="164664"/>
                  <a:pt x="408138" y="170064"/>
                  <a:pt x="410315" y="178142"/>
                </a:cubicBezTo>
                <a:cubicBezTo>
                  <a:pt x="412491" y="186221"/>
                  <a:pt x="413580" y="201060"/>
                  <a:pt x="413580" y="222658"/>
                </a:cubicBezTo>
                <a:cubicBezTo>
                  <a:pt x="413580" y="244257"/>
                  <a:pt x="412366" y="259577"/>
                  <a:pt x="409938" y="268618"/>
                </a:cubicBezTo>
                <a:cubicBezTo>
                  <a:pt x="408096" y="275650"/>
                  <a:pt x="405501" y="280527"/>
                  <a:pt x="402152" y="283248"/>
                </a:cubicBezTo>
                <a:cubicBezTo>
                  <a:pt x="398804" y="285968"/>
                  <a:pt x="394995" y="287329"/>
                  <a:pt x="390725" y="287329"/>
                </a:cubicBezTo>
                <a:cubicBezTo>
                  <a:pt x="386456" y="287329"/>
                  <a:pt x="382667" y="285989"/>
                  <a:pt x="379361" y="283310"/>
                </a:cubicBezTo>
                <a:cubicBezTo>
                  <a:pt x="376054" y="280632"/>
                  <a:pt x="373312" y="275253"/>
                  <a:pt x="371136" y="267174"/>
                </a:cubicBezTo>
                <a:cubicBezTo>
                  <a:pt x="368959" y="259096"/>
                  <a:pt x="367871" y="244257"/>
                  <a:pt x="367871" y="222658"/>
                </a:cubicBezTo>
                <a:cubicBezTo>
                  <a:pt x="367871" y="201060"/>
                  <a:pt x="369085" y="185698"/>
                  <a:pt x="371512" y="176573"/>
                </a:cubicBezTo>
                <a:cubicBezTo>
                  <a:pt x="373354" y="169541"/>
                  <a:pt x="375949" y="164664"/>
                  <a:pt x="379298" y="161943"/>
                </a:cubicBezTo>
                <a:cubicBezTo>
                  <a:pt x="382647" y="159223"/>
                  <a:pt x="386456" y="157862"/>
                  <a:pt x="390725" y="157862"/>
                </a:cubicBezTo>
                <a:close/>
                <a:moveTo>
                  <a:pt x="533600" y="128604"/>
                </a:moveTo>
                <a:cubicBezTo>
                  <a:pt x="515769" y="128604"/>
                  <a:pt x="501872" y="134882"/>
                  <a:pt x="491910" y="147440"/>
                </a:cubicBezTo>
                <a:cubicBezTo>
                  <a:pt x="479855" y="162676"/>
                  <a:pt x="473827" y="187623"/>
                  <a:pt x="473827" y="222282"/>
                </a:cubicBezTo>
                <a:cubicBezTo>
                  <a:pt x="473827" y="257610"/>
                  <a:pt x="479310" y="282159"/>
                  <a:pt x="490277" y="295931"/>
                </a:cubicBezTo>
                <a:cubicBezTo>
                  <a:pt x="501244" y="309702"/>
                  <a:pt x="515685" y="316587"/>
                  <a:pt x="533600" y="316587"/>
                </a:cubicBezTo>
                <a:cubicBezTo>
                  <a:pt x="551432" y="316587"/>
                  <a:pt x="565328" y="310309"/>
                  <a:pt x="575291" y="297751"/>
                </a:cubicBezTo>
                <a:cubicBezTo>
                  <a:pt x="587346" y="282515"/>
                  <a:pt x="593373" y="257484"/>
                  <a:pt x="593373" y="222658"/>
                </a:cubicBezTo>
                <a:cubicBezTo>
                  <a:pt x="593373" y="187749"/>
                  <a:pt x="587388" y="162760"/>
                  <a:pt x="575416" y="147691"/>
                </a:cubicBezTo>
                <a:cubicBezTo>
                  <a:pt x="565370" y="134966"/>
                  <a:pt x="551432" y="128604"/>
                  <a:pt x="533600" y="128604"/>
                </a:cubicBezTo>
                <a:close/>
                <a:moveTo>
                  <a:pt x="390725" y="128604"/>
                </a:moveTo>
                <a:cubicBezTo>
                  <a:pt x="372894" y="128604"/>
                  <a:pt x="358997" y="134882"/>
                  <a:pt x="349035" y="147440"/>
                </a:cubicBezTo>
                <a:cubicBezTo>
                  <a:pt x="336980" y="162676"/>
                  <a:pt x="330952" y="187623"/>
                  <a:pt x="330952" y="222282"/>
                </a:cubicBezTo>
                <a:cubicBezTo>
                  <a:pt x="330952" y="257610"/>
                  <a:pt x="336435" y="282159"/>
                  <a:pt x="347402" y="295931"/>
                </a:cubicBezTo>
                <a:cubicBezTo>
                  <a:pt x="358369" y="309702"/>
                  <a:pt x="372810" y="316587"/>
                  <a:pt x="390725" y="316587"/>
                </a:cubicBezTo>
                <a:cubicBezTo>
                  <a:pt x="408557" y="316587"/>
                  <a:pt x="422453" y="310309"/>
                  <a:pt x="432416" y="297751"/>
                </a:cubicBezTo>
                <a:cubicBezTo>
                  <a:pt x="444471" y="282515"/>
                  <a:pt x="450498" y="257484"/>
                  <a:pt x="450498" y="222658"/>
                </a:cubicBezTo>
                <a:cubicBezTo>
                  <a:pt x="450498" y="187749"/>
                  <a:pt x="444513" y="162760"/>
                  <a:pt x="432541" y="147691"/>
                </a:cubicBezTo>
                <a:cubicBezTo>
                  <a:pt x="422495" y="134966"/>
                  <a:pt x="408557" y="128604"/>
                  <a:pt x="390725" y="128604"/>
                </a:cubicBezTo>
                <a:close/>
                <a:moveTo>
                  <a:pt x="173659" y="128604"/>
                </a:moveTo>
                <a:cubicBezTo>
                  <a:pt x="169641" y="139822"/>
                  <a:pt x="162232" y="149637"/>
                  <a:pt x="151433" y="158051"/>
                </a:cubicBezTo>
                <a:cubicBezTo>
                  <a:pt x="140633" y="166464"/>
                  <a:pt x="130629" y="172178"/>
                  <a:pt x="121421" y="175191"/>
                </a:cubicBezTo>
                <a:lnTo>
                  <a:pt x="121421" y="207213"/>
                </a:lnTo>
                <a:cubicBezTo>
                  <a:pt x="138917" y="201436"/>
                  <a:pt x="154112" y="192521"/>
                  <a:pt x="167004" y="180466"/>
                </a:cubicBezTo>
                <a:lnTo>
                  <a:pt x="167004" y="313448"/>
                </a:lnTo>
                <a:lnTo>
                  <a:pt x="202290" y="313448"/>
                </a:lnTo>
                <a:lnTo>
                  <a:pt x="202290" y="128604"/>
                </a:lnTo>
                <a:close/>
                <a:moveTo>
                  <a:pt x="69261" y="0"/>
                </a:moveTo>
                <a:lnTo>
                  <a:pt x="636132" y="0"/>
                </a:lnTo>
                <a:cubicBezTo>
                  <a:pt x="674384" y="0"/>
                  <a:pt x="705393" y="31009"/>
                  <a:pt x="705393" y="69261"/>
                </a:cubicBezTo>
                <a:lnTo>
                  <a:pt x="705393" y="346296"/>
                </a:lnTo>
                <a:cubicBezTo>
                  <a:pt x="705393" y="384548"/>
                  <a:pt x="674384" y="415557"/>
                  <a:pt x="636132" y="415557"/>
                </a:cubicBezTo>
                <a:lnTo>
                  <a:pt x="69261" y="415557"/>
                </a:lnTo>
                <a:cubicBezTo>
                  <a:pt x="31009" y="415557"/>
                  <a:pt x="0" y="384548"/>
                  <a:pt x="0" y="346296"/>
                </a:cubicBezTo>
                <a:lnTo>
                  <a:pt x="0" y="69261"/>
                </a:lnTo>
                <a:cubicBezTo>
                  <a:pt x="0" y="31009"/>
                  <a:pt x="31009" y="0"/>
                  <a:pt x="69261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06B6FF2-E45E-424F-BCB3-FF4ED196B93E}"/>
              </a:ext>
            </a:extLst>
          </p:cNvPr>
          <p:cNvSpPr txBox="1"/>
          <p:nvPr/>
        </p:nvSpPr>
        <p:spPr>
          <a:xfrm>
            <a:off x="3371058" y="4535652"/>
            <a:ext cx="705393" cy="415557"/>
          </a:xfrm>
          <a:custGeom>
            <a:avLst/>
            <a:gdLst/>
            <a:ahLst/>
            <a:cxnLst/>
            <a:rect l="l" t="t" r="r" b="b"/>
            <a:pathLst>
              <a:path w="705393" h="415557">
                <a:moveTo>
                  <a:pt x="262412" y="278162"/>
                </a:moveTo>
                <a:lnTo>
                  <a:pt x="262412" y="313448"/>
                </a:lnTo>
                <a:lnTo>
                  <a:pt x="297698" y="313448"/>
                </a:lnTo>
                <a:lnTo>
                  <a:pt x="297698" y="278162"/>
                </a:lnTo>
                <a:close/>
                <a:moveTo>
                  <a:pt x="533600" y="157862"/>
                </a:moveTo>
                <a:cubicBezTo>
                  <a:pt x="537870" y="157862"/>
                  <a:pt x="541658" y="159223"/>
                  <a:pt x="544965" y="161944"/>
                </a:cubicBezTo>
                <a:cubicBezTo>
                  <a:pt x="548271" y="164664"/>
                  <a:pt x="551013" y="170064"/>
                  <a:pt x="553190" y="178143"/>
                </a:cubicBezTo>
                <a:cubicBezTo>
                  <a:pt x="555366" y="186221"/>
                  <a:pt x="556455" y="201060"/>
                  <a:pt x="556455" y="222658"/>
                </a:cubicBezTo>
                <a:cubicBezTo>
                  <a:pt x="556455" y="244257"/>
                  <a:pt x="555241" y="259577"/>
                  <a:pt x="552813" y="268618"/>
                </a:cubicBezTo>
                <a:cubicBezTo>
                  <a:pt x="550971" y="275651"/>
                  <a:pt x="548376" y="280527"/>
                  <a:pt x="545027" y="283248"/>
                </a:cubicBezTo>
                <a:cubicBezTo>
                  <a:pt x="541679" y="285969"/>
                  <a:pt x="537870" y="287329"/>
                  <a:pt x="533600" y="287329"/>
                </a:cubicBezTo>
                <a:cubicBezTo>
                  <a:pt x="529331" y="287329"/>
                  <a:pt x="525542" y="285989"/>
                  <a:pt x="522236" y="283311"/>
                </a:cubicBezTo>
                <a:cubicBezTo>
                  <a:pt x="518929" y="280632"/>
                  <a:pt x="516187" y="275253"/>
                  <a:pt x="514011" y="267174"/>
                </a:cubicBezTo>
                <a:cubicBezTo>
                  <a:pt x="511834" y="259096"/>
                  <a:pt x="510746" y="244257"/>
                  <a:pt x="510746" y="222658"/>
                </a:cubicBezTo>
                <a:cubicBezTo>
                  <a:pt x="510746" y="201060"/>
                  <a:pt x="511960" y="185698"/>
                  <a:pt x="514387" y="176573"/>
                </a:cubicBezTo>
                <a:cubicBezTo>
                  <a:pt x="516229" y="169541"/>
                  <a:pt x="518824" y="164664"/>
                  <a:pt x="522173" y="161944"/>
                </a:cubicBezTo>
                <a:cubicBezTo>
                  <a:pt x="525522" y="159223"/>
                  <a:pt x="529331" y="157862"/>
                  <a:pt x="533600" y="157862"/>
                </a:cubicBezTo>
                <a:close/>
                <a:moveTo>
                  <a:pt x="390725" y="157862"/>
                </a:moveTo>
                <a:cubicBezTo>
                  <a:pt x="394995" y="157862"/>
                  <a:pt x="398783" y="159223"/>
                  <a:pt x="402090" y="161944"/>
                </a:cubicBezTo>
                <a:cubicBezTo>
                  <a:pt x="405396" y="164664"/>
                  <a:pt x="408138" y="170064"/>
                  <a:pt x="410315" y="178143"/>
                </a:cubicBezTo>
                <a:cubicBezTo>
                  <a:pt x="412491" y="186221"/>
                  <a:pt x="413580" y="201060"/>
                  <a:pt x="413580" y="222658"/>
                </a:cubicBezTo>
                <a:cubicBezTo>
                  <a:pt x="413580" y="244257"/>
                  <a:pt x="412366" y="259577"/>
                  <a:pt x="409938" y="268618"/>
                </a:cubicBezTo>
                <a:cubicBezTo>
                  <a:pt x="408096" y="275651"/>
                  <a:pt x="405501" y="280527"/>
                  <a:pt x="402152" y="283248"/>
                </a:cubicBezTo>
                <a:cubicBezTo>
                  <a:pt x="398804" y="285969"/>
                  <a:pt x="394995" y="287329"/>
                  <a:pt x="390725" y="287329"/>
                </a:cubicBezTo>
                <a:cubicBezTo>
                  <a:pt x="386456" y="287329"/>
                  <a:pt x="382667" y="285989"/>
                  <a:pt x="379361" y="283311"/>
                </a:cubicBezTo>
                <a:cubicBezTo>
                  <a:pt x="376054" y="280632"/>
                  <a:pt x="373312" y="275253"/>
                  <a:pt x="371136" y="267174"/>
                </a:cubicBezTo>
                <a:cubicBezTo>
                  <a:pt x="368959" y="259096"/>
                  <a:pt x="367871" y="244257"/>
                  <a:pt x="367871" y="222658"/>
                </a:cubicBezTo>
                <a:cubicBezTo>
                  <a:pt x="367871" y="201060"/>
                  <a:pt x="369085" y="185698"/>
                  <a:pt x="371512" y="176573"/>
                </a:cubicBezTo>
                <a:cubicBezTo>
                  <a:pt x="373354" y="169541"/>
                  <a:pt x="375949" y="164664"/>
                  <a:pt x="379298" y="161944"/>
                </a:cubicBezTo>
                <a:cubicBezTo>
                  <a:pt x="382647" y="159223"/>
                  <a:pt x="386456" y="157862"/>
                  <a:pt x="390725" y="157862"/>
                </a:cubicBezTo>
                <a:close/>
                <a:moveTo>
                  <a:pt x="533600" y="128604"/>
                </a:moveTo>
                <a:cubicBezTo>
                  <a:pt x="515769" y="128604"/>
                  <a:pt x="501872" y="134882"/>
                  <a:pt x="491910" y="147440"/>
                </a:cubicBezTo>
                <a:cubicBezTo>
                  <a:pt x="479855" y="162676"/>
                  <a:pt x="473827" y="187623"/>
                  <a:pt x="473827" y="222282"/>
                </a:cubicBezTo>
                <a:cubicBezTo>
                  <a:pt x="473827" y="257610"/>
                  <a:pt x="479310" y="282159"/>
                  <a:pt x="490277" y="295931"/>
                </a:cubicBezTo>
                <a:cubicBezTo>
                  <a:pt x="501244" y="309702"/>
                  <a:pt x="515685" y="316588"/>
                  <a:pt x="533600" y="316588"/>
                </a:cubicBezTo>
                <a:cubicBezTo>
                  <a:pt x="551432" y="316588"/>
                  <a:pt x="565328" y="310309"/>
                  <a:pt x="575291" y="297752"/>
                </a:cubicBezTo>
                <a:cubicBezTo>
                  <a:pt x="587346" y="282515"/>
                  <a:pt x="593373" y="257484"/>
                  <a:pt x="593373" y="222658"/>
                </a:cubicBezTo>
                <a:cubicBezTo>
                  <a:pt x="593373" y="187749"/>
                  <a:pt x="587388" y="162760"/>
                  <a:pt x="575416" y="147691"/>
                </a:cubicBezTo>
                <a:cubicBezTo>
                  <a:pt x="565370" y="134966"/>
                  <a:pt x="551432" y="128604"/>
                  <a:pt x="533600" y="128604"/>
                </a:cubicBezTo>
                <a:close/>
                <a:moveTo>
                  <a:pt x="390725" y="128604"/>
                </a:moveTo>
                <a:cubicBezTo>
                  <a:pt x="372894" y="128604"/>
                  <a:pt x="358997" y="134882"/>
                  <a:pt x="349035" y="147440"/>
                </a:cubicBezTo>
                <a:cubicBezTo>
                  <a:pt x="336980" y="162676"/>
                  <a:pt x="330952" y="187623"/>
                  <a:pt x="330952" y="222282"/>
                </a:cubicBezTo>
                <a:cubicBezTo>
                  <a:pt x="330952" y="257610"/>
                  <a:pt x="336435" y="282159"/>
                  <a:pt x="347402" y="295931"/>
                </a:cubicBezTo>
                <a:cubicBezTo>
                  <a:pt x="358369" y="309702"/>
                  <a:pt x="372810" y="316588"/>
                  <a:pt x="390725" y="316588"/>
                </a:cubicBezTo>
                <a:cubicBezTo>
                  <a:pt x="408557" y="316588"/>
                  <a:pt x="422453" y="310309"/>
                  <a:pt x="432416" y="297752"/>
                </a:cubicBezTo>
                <a:cubicBezTo>
                  <a:pt x="444471" y="282515"/>
                  <a:pt x="450498" y="257484"/>
                  <a:pt x="450498" y="222658"/>
                </a:cubicBezTo>
                <a:cubicBezTo>
                  <a:pt x="450498" y="187749"/>
                  <a:pt x="444513" y="162760"/>
                  <a:pt x="432541" y="147691"/>
                </a:cubicBezTo>
                <a:cubicBezTo>
                  <a:pt x="422495" y="134966"/>
                  <a:pt x="408557" y="128604"/>
                  <a:pt x="390725" y="128604"/>
                </a:cubicBezTo>
                <a:close/>
                <a:moveTo>
                  <a:pt x="173659" y="128604"/>
                </a:moveTo>
                <a:cubicBezTo>
                  <a:pt x="169641" y="139822"/>
                  <a:pt x="162232" y="149637"/>
                  <a:pt x="151433" y="158051"/>
                </a:cubicBezTo>
                <a:cubicBezTo>
                  <a:pt x="140633" y="166464"/>
                  <a:pt x="130629" y="172178"/>
                  <a:pt x="121421" y="175192"/>
                </a:cubicBezTo>
                <a:lnTo>
                  <a:pt x="121421" y="207213"/>
                </a:lnTo>
                <a:cubicBezTo>
                  <a:pt x="138917" y="201436"/>
                  <a:pt x="154112" y="192521"/>
                  <a:pt x="167004" y="180466"/>
                </a:cubicBezTo>
                <a:lnTo>
                  <a:pt x="167004" y="313448"/>
                </a:lnTo>
                <a:lnTo>
                  <a:pt x="202290" y="313448"/>
                </a:lnTo>
                <a:lnTo>
                  <a:pt x="202290" y="128604"/>
                </a:lnTo>
                <a:close/>
                <a:moveTo>
                  <a:pt x="69261" y="0"/>
                </a:moveTo>
                <a:lnTo>
                  <a:pt x="636132" y="0"/>
                </a:lnTo>
                <a:cubicBezTo>
                  <a:pt x="674384" y="0"/>
                  <a:pt x="705393" y="31009"/>
                  <a:pt x="705393" y="69261"/>
                </a:cubicBezTo>
                <a:lnTo>
                  <a:pt x="705393" y="346296"/>
                </a:lnTo>
                <a:cubicBezTo>
                  <a:pt x="705393" y="384548"/>
                  <a:pt x="674384" y="415557"/>
                  <a:pt x="636132" y="415557"/>
                </a:cubicBezTo>
                <a:lnTo>
                  <a:pt x="69261" y="415557"/>
                </a:lnTo>
                <a:cubicBezTo>
                  <a:pt x="31009" y="415557"/>
                  <a:pt x="0" y="384548"/>
                  <a:pt x="0" y="346296"/>
                </a:cubicBezTo>
                <a:lnTo>
                  <a:pt x="0" y="69261"/>
                </a:lnTo>
                <a:cubicBezTo>
                  <a:pt x="0" y="31009"/>
                  <a:pt x="31009" y="0"/>
                  <a:pt x="69261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B72B637-0CE3-4A14-8CF0-D86BA1CE8C8F}"/>
              </a:ext>
            </a:extLst>
          </p:cNvPr>
          <p:cNvSpPr txBox="1"/>
          <p:nvPr/>
        </p:nvSpPr>
        <p:spPr>
          <a:xfrm>
            <a:off x="1162733" y="3041221"/>
            <a:ext cx="1659124" cy="40011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RECALL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  <a:lumOff val="50000"/>
                </a:schemeClr>
              </a:solidFill>
              <a:effectLst/>
              <a:latin typeface="Arial Unicode MS"/>
              <a:ea typeface="Ebrima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692B339-FE07-45D1-A171-3618F20A0B27}"/>
              </a:ext>
            </a:extLst>
          </p:cNvPr>
          <p:cNvSpPr txBox="1"/>
          <p:nvPr/>
        </p:nvSpPr>
        <p:spPr>
          <a:xfrm>
            <a:off x="1162733" y="3798328"/>
            <a:ext cx="1659124" cy="40011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ACCURACY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  <a:lumOff val="50000"/>
                </a:schemeClr>
              </a:solidFill>
              <a:effectLst/>
              <a:latin typeface="Arial Unicode MS"/>
              <a:ea typeface="Ebrima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59CED2C-97E1-4705-9AA9-25488946AADC}"/>
              </a:ext>
            </a:extLst>
          </p:cNvPr>
          <p:cNvSpPr txBox="1"/>
          <p:nvPr/>
        </p:nvSpPr>
        <p:spPr>
          <a:xfrm>
            <a:off x="1162733" y="4563453"/>
            <a:ext cx="1659124" cy="400110"/>
          </a:xfrm>
          <a:prstGeom prst="rect">
            <a:avLst/>
          </a:prstGeom>
          <a:noFill/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F1 SCORE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  <a:lumOff val="50000"/>
                </a:schemeClr>
              </a:solidFill>
              <a:effectLst/>
              <a:latin typeface="Arial Unicode MS"/>
              <a:ea typeface="Ebrima" panose="02000000000000000000" pitchFamily="2" charset="0"/>
              <a:cs typeface="Calibri Light" panose="020F0302020204030204" pitchFamily="34" charset="0"/>
            </a:endParaRP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57EE894-7382-4985-8CAC-00F592989CEE}"/>
              </a:ext>
            </a:extLst>
          </p:cNvPr>
          <p:cNvGrpSpPr/>
          <p:nvPr/>
        </p:nvGrpSpPr>
        <p:grpSpPr>
          <a:xfrm>
            <a:off x="4847303" y="2421337"/>
            <a:ext cx="2507226" cy="2310795"/>
            <a:chOff x="4847303" y="2421337"/>
            <a:chExt cx="2507226" cy="2310795"/>
          </a:xfrm>
        </p:grpSpPr>
        <p:cxnSp>
          <p:nvCxnSpPr>
            <p:cNvPr id="39" name="Connecteur : en angle 38">
              <a:extLst>
                <a:ext uri="{FF2B5EF4-FFF2-40B4-BE49-F238E27FC236}">
                  <a16:creationId xmlns:a16="http://schemas.microsoft.com/office/drawing/2014/main" id="{D7BE0216-E5FA-4B41-8677-0C73DDC8AAEE}"/>
                </a:ext>
              </a:extLst>
            </p:cNvPr>
            <p:cNvCxnSpPr>
              <a:cxnSpLocks/>
            </p:cNvCxnSpPr>
            <p:nvPr/>
          </p:nvCxnSpPr>
          <p:spPr>
            <a:xfrm>
              <a:off x="4847303" y="2421337"/>
              <a:ext cx="2507226" cy="12460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 : en angle 41">
              <a:extLst>
                <a:ext uri="{FF2B5EF4-FFF2-40B4-BE49-F238E27FC236}">
                  <a16:creationId xmlns:a16="http://schemas.microsoft.com/office/drawing/2014/main" id="{F909B8F0-49B4-41FD-AB95-1F89D733F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303" y="3667432"/>
              <a:ext cx="2507226" cy="1064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4AF7E08-79EF-4EC0-9893-0DF42EBE7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4000" y="3991897"/>
              <a:ext cx="124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509A75F0-77F2-46F9-AA8E-A9C17DF7E6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4000" y="3229897"/>
              <a:ext cx="124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84DDFB0F-A943-4EDC-ABAA-5EFB89B2E064}"/>
              </a:ext>
            </a:extLst>
          </p:cNvPr>
          <p:cNvSpPr txBox="1"/>
          <p:nvPr/>
        </p:nvSpPr>
        <p:spPr>
          <a:xfrm>
            <a:off x="7603424" y="3067267"/>
            <a:ext cx="2507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6">
                    <a:lumMod val="65000"/>
                    <a:lumOff val="35000"/>
                  </a:schemeClr>
                </a:solidFill>
                <a:latin typeface="Montserrat"/>
              </a:rPr>
              <a:t>Le modèle ne contient aucune erreur</a:t>
            </a:r>
          </a:p>
        </p:txBody>
      </p:sp>
    </p:spTree>
    <p:extLst>
      <p:ext uri="{BB962C8B-B14F-4D97-AF65-F5344CB8AC3E}">
        <p14:creationId xmlns:p14="http://schemas.microsoft.com/office/powerpoint/2010/main" val="1892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294E1-5F82-4506-985D-2B6E9763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234" y="510900"/>
            <a:ext cx="10285433" cy="638631"/>
          </a:xfrm>
        </p:spPr>
        <p:txBody>
          <a:bodyPr anchor="ctr"/>
          <a:lstStyle/>
          <a:p>
            <a:r>
              <a:rPr lang="fr-FR" sz="3200" dirty="0"/>
              <a:t>PRÉDICTION DES VALEURS D’EXEMPLES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A80EC8-4FFE-4BFF-A6EB-AFA064443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7686" y="1688341"/>
            <a:ext cx="7308527" cy="19141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AA99990-D156-4CC5-812B-E54814FE9D98}"/>
              </a:ext>
            </a:extLst>
          </p:cNvPr>
          <p:cNvSpPr txBox="1"/>
          <p:nvPr/>
        </p:nvSpPr>
        <p:spPr>
          <a:xfrm>
            <a:off x="2098813" y="4545342"/>
            <a:ext cx="380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Pourcentage de billets faux</a:t>
            </a:r>
          </a:p>
          <a:p>
            <a:pPr algn="ctr"/>
            <a:r>
              <a:rPr lang="fr-FR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dans le fichier exemple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B1AA803-9FCB-487D-AA04-6CA9E4D3CC3A}"/>
              </a:ext>
            </a:extLst>
          </p:cNvPr>
          <p:cNvGrpSpPr/>
          <p:nvPr/>
        </p:nvGrpSpPr>
        <p:grpSpPr>
          <a:xfrm>
            <a:off x="7570040" y="4476425"/>
            <a:ext cx="1810180" cy="968829"/>
            <a:chOff x="7320643" y="3777657"/>
            <a:chExt cx="1371600" cy="968829"/>
          </a:xfrm>
          <a:solidFill>
            <a:schemeClr val="accent3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70BCF0D9-49BC-4A72-83AE-521C760B16AC}"/>
                </a:ext>
              </a:extLst>
            </p:cNvPr>
            <p:cNvSpPr/>
            <p:nvPr/>
          </p:nvSpPr>
          <p:spPr>
            <a:xfrm>
              <a:off x="7320643" y="3777657"/>
              <a:ext cx="1371600" cy="968829"/>
            </a:xfrm>
            <a:prstGeom prst="hexagon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C3F8FFC-5CC1-41E2-8DF7-F17EB95F2A98}"/>
                </a:ext>
              </a:extLst>
            </p:cNvPr>
            <p:cNvSpPr txBox="1"/>
            <p:nvPr/>
          </p:nvSpPr>
          <p:spPr>
            <a:xfrm>
              <a:off x="7491636" y="3877350"/>
              <a:ext cx="1029613" cy="76944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chemeClr val="bg1"/>
                  </a:solidFill>
                  <a:latin typeface="Montserrat"/>
                </a:rPr>
                <a:t>60 %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5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F7BBEC1-8B4A-49F6-BA8E-A67147A55170}"/>
              </a:ext>
            </a:extLst>
          </p:cNvPr>
          <p:cNvSpPr txBox="1"/>
          <p:nvPr/>
        </p:nvSpPr>
        <p:spPr>
          <a:xfrm>
            <a:off x="1193800" y="2351449"/>
            <a:ext cx="9804400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Merci pour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576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3E6B24F-39B0-4EEF-8ED8-7CF99A0ABC67}"/>
              </a:ext>
            </a:extLst>
          </p:cNvPr>
          <p:cNvSpPr/>
          <p:nvPr/>
        </p:nvSpPr>
        <p:spPr>
          <a:xfrm>
            <a:off x="8510455" y="4241629"/>
            <a:ext cx="1994552" cy="1695971"/>
          </a:xfrm>
          <a:prstGeom prst="roundRect">
            <a:avLst/>
          </a:prstGeom>
          <a:solidFill>
            <a:schemeClr val="accent3">
              <a:lumMod val="60000"/>
              <a:lumOff val="40000"/>
              <a:alpha val="76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0F08563-D719-4837-9743-2DE21D7CD3DF}"/>
              </a:ext>
            </a:extLst>
          </p:cNvPr>
          <p:cNvSpPr/>
          <p:nvPr/>
        </p:nvSpPr>
        <p:spPr>
          <a:xfrm>
            <a:off x="4383043" y="4275732"/>
            <a:ext cx="1994552" cy="166187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7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EFAA16-E6D5-49F8-817E-A02706F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DES VARIABLES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3D5CFE-74ED-4F1F-9724-5CF3D832EE7C}"/>
              </a:ext>
            </a:extLst>
          </p:cNvPr>
          <p:cNvSpPr txBox="1"/>
          <p:nvPr/>
        </p:nvSpPr>
        <p:spPr>
          <a:xfrm>
            <a:off x="8238744" y="4241629"/>
            <a:ext cx="1994552" cy="146623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rIns="0" numCol="1" anchor="ctr">
            <a:spAutoFit/>
          </a:bodyPr>
          <a:lstStyle/>
          <a:p>
            <a:pPr marL="571500">
              <a:lnSpc>
                <a:spcPct val="200000"/>
              </a:lnSpc>
              <a:buClr>
                <a:schemeClr val="bg2"/>
              </a:buClr>
            </a:pPr>
            <a:r>
              <a:rPr lang="fr-FR" sz="2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Montserrat"/>
              </a:rPr>
              <a:t>Supérieure</a:t>
            </a:r>
          </a:p>
          <a:p>
            <a:pPr marL="571500">
              <a:lnSpc>
                <a:spcPct val="200000"/>
              </a:lnSpc>
              <a:buClr>
                <a:schemeClr val="bg2"/>
              </a:buClr>
            </a:pPr>
            <a:r>
              <a:rPr lang="fr-FR" sz="2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Montserrat"/>
              </a:rPr>
              <a:t>Inférieure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D4CCC1-C523-4C62-BD73-3A07FFFBEA0F}"/>
              </a:ext>
            </a:extLst>
          </p:cNvPr>
          <p:cNvSpPr txBox="1"/>
          <p:nvPr/>
        </p:nvSpPr>
        <p:spPr>
          <a:xfrm>
            <a:off x="4284053" y="4241629"/>
            <a:ext cx="1821831" cy="146623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571500">
              <a:lnSpc>
                <a:spcPct val="200000"/>
              </a:lnSpc>
              <a:buClr>
                <a:schemeClr val="bg2"/>
              </a:buClr>
            </a:pPr>
            <a:r>
              <a:rPr lang="fr-FR" sz="2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Montserrat"/>
              </a:rPr>
              <a:t>Droite</a:t>
            </a:r>
          </a:p>
          <a:p>
            <a:pPr marL="571500">
              <a:lnSpc>
                <a:spcPct val="200000"/>
              </a:lnSpc>
              <a:buClr>
                <a:schemeClr val="bg2"/>
              </a:buClr>
            </a:pPr>
            <a:r>
              <a:rPr lang="fr-FR" sz="2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Montserrat"/>
              </a:rPr>
              <a:t>Gauche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FF6B3E-2627-4A65-BF9D-FA5DB38BC083}"/>
              </a:ext>
            </a:extLst>
          </p:cNvPr>
          <p:cNvSpPr txBox="1"/>
          <p:nvPr/>
        </p:nvSpPr>
        <p:spPr>
          <a:xfrm>
            <a:off x="6783995" y="4897970"/>
            <a:ext cx="1462963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14300">
              <a:buClr>
                <a:schemeClr val="bg2"/>
              </a:buClr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MARGES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E3639EC-2E92-40A6-B3A4-9F22DB7C5EC2}"/>
              </a:ext>
            </a:extLst>
          </p:cNvPr>
          <p:cNvSpPr txBox="1"/>
          <p:nvPr/>
        </p:nvSpPr>
        <p:spPr>
          <a:xfrm>
            <a:off x="2529358" y="4897972"/>
            <a:ext cx="1581974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14300">
              <a:buClr>
                <a:schemeClr val="bg2"/>
              </a:buClr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HAUTEUR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04E796B-EA57-4861-9AAF-D8625AD7EDF7}"/>
              </a:ext>
            </a:extLst>
          </p:cNvPr>
          <p:cNvSpPr/>
          <p:nvPr/>
        </p:nvSpPr>
        <p:spPr>
          <a:xfrm>
            <a:off x="4383043" y="1950265"/>
            <a:ext cx="1994552" cy="11919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254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Montserrat"/>
              </a:rPr>
              <a:t>DIAGONAL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40E0B62-471A-462E-987F-B5F3A1576795}"/>
              </a:ext>
            </a:extLst>
          </p:cNvPr>
          <p:cNvSpPr/>
          <p:nvPr/>
        </p:nvSpPr>
        <p:spPr>
          <a:xfrm>
            <a:off x="8510455" y="1950265"/>
            <a:ext cx="1994552" cy="119194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Montserrat"/>
              </a:rPr>
              <a:t>LONGUEUR</a:t>
            </a:r>
          </a:p>
        </p:txBody>
      </p:sp>
    </p:spTree>
    <p:extLst>
      <p:ext uri="{BB962C8B-B14F-4D97-AF65-F5344CB8AC3E}">
        <p14:creationId xmlns:p14="http://schemas.microsoft.com/office/powerpoint/2010/main" val="26022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B182AB2-F4C8-4E5B-AFF9-699BF701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666" y="426721"/>
            <a:ext cx="4376667" cy="624200"/>
          </a:xfrm>
        </p:spPr>
        <p:txBody>
          <a:bodyPr anchor="ctr"/>
          <a:lstStyle/>
          <a:p>
            <a:r>
              <a:rPr lang="fr-FR" dirty="0"/>
              <a:t>AUTHENTICITÉ DES BILLETS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E75D1DEA-7FFA-4AC9-A6E5-4090B5E2C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31541"/>
              </p:ext>
            </p:extLst>
          </p:nvPr>
        </p:nvGraphicFramePr>
        <p:xfrm>
          <a:off x="426720" y="1166950"/>
          <a:ext cx="5961017" cy="471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2FC145A8-CFB8-4935-A483-DB455ADD4E99}"/>
              </a:ext>
            </a:extLst>
          </p:cNvPr>
          <p:cNvSpPr txBox="1"/>
          <p:nvPr/>
        </p:nvSpPr>
        <p:spPr>
          <a:xfrm>
            <a:off x="7114903" y="2316480"/>
            <a:ext cx="1454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Nombre de billets faux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6D552A-16A5-45A8-88EA-576DBC9DFA7C}"/>
              </a:ext>
            </a:extLst>
          </p:cNvPr>
          <p:cNvSpPr txBox="1"/>
          <p:nvPr/>
        </p:nvSpPr>
        <p:spPr>
          <a:xfrm>
            <a:off x="7114903" y="3749746"/>
            <a:ext cx="1454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Nombre de billets vrai</a:t>
            </a:r>
          </a:p>
        </p:txBody>
      </p:sp>
      <p:sp>
        <p:nvSpPr>
          <p:cNvPr id="4" name="Hexagone 3">
            <a:extLst>
              <a:ext uri="{FF2B5EF4-FFF2-40B4-BE49-F238E27FC236}">
                <a16:creationId xmlns:a16="http://schemas.microsoft.com/office/drawing/2014/main" id="{F647FE8E-48F8-4C15-A758-575A567008D7}"/>
              </a:ext>
            </a:extLst>
          </p:cNvPr>
          <p:cNvSpPr/>
          <p:nvPr/>
        </p:nvSpPr>
        <p:spPr>
          <a:xfrm>
            <a:off x="9492344" y="2295331"/>
            <a:ext cx="949234" cy="750183"/>
          </a:xfrm>
          <a:prstGeom prst="hexag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>
              <a:solidFill>
                <a:schemeClr val="bg1"/>
              </a:solidFill>
            </a:endParaRPr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A9125DA9-1FA4-4C08-9588-58B9C1B4BE99}"/>
              </a:ext>
            </a:extLst>
          </p:cNvPr>
          <p:cNvSpPr/>
          <p:nvPr/>
        </p:nvSpPr>
        <p:spPr>
          <a:xfrm>
            <a:off x="9492344" y="3728597"/>
            <a:ext cx="949234" cy="750183"/>
          </a:xfrm>
          <a:prstGeom prst="hexag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C0510C-DF01-4DB5-B21B-B66BD65CBCF6}"/>
              </a:ext>
            </a:extLst>
          </p:cNvPr>
          <p:cNvSpPr txBox="1"/>
          <p:nvPr/>
        </p:nvSpPr>
        <p:spPr>
          <a:xfrm>
            <a:off x="9644744" y="2408812"/>
            <a:ext cx="644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57E5E1-CC23-4F6F-B763-EF6E1A9A3882}"/>
              </a:ext>
            </a:extLst>
          </p:cNvPr>
          <p:cNvSpPr txBox="1"/>
          <p:nvPr/>
        </p:nvSpPr>
        <p:spPr>
          <a:xfrm>
            <a:off x="9568542" y="3842078"/>
            <a:ext cx="79683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92493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EF8E97D-C859-4AFC-A3B4-72690D6C50E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 anchor="ctr"/>
          <a:lstStyle/>
          <a:p>
            <a:r>
              <a:rPr lang="fr-FR" dirty="0"/>
              <a:t>CARACTÉRISATION DES DONNÉES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Graphique 11">
                <a:extLst>
                  <a:ext uri="{FF2B5EF4-FFF2-40B4-BE49-F238E27FC236}">
                    <a16:creationId xmlns:a16="http://schemas.microsoft.com/office/drawing/2014/main" id="{0DF7484B-2450-4325-843E-CC3EF2DE2F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95079103"/>
                  </p:ext>
                </p:extLst>
              </p:nvPr>
            </p:nvGraphicFramePr>
            <p:xfrm>
              <a:off x="5492192" y="1532346"/>
              <a:ext cx="2308783" cy="21966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2" name="Graphique 11">
                <a:extLst>
                  <a:ext uri="{FF2B5EF4-FFF2-40B4-BE49-F238E27FC236}">
                    <a16:creationId xmlns:a16="http://schemas.microsoft.com/office/drawing/2014/main" id="{0DF7484B-2450-4325-843E-CC3EF2DE2F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2192" y="1532346"/>
                <a:ext cx="2308783" cy="2196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Graphique 14">
                <a:extLst>
                  <a:ext uri="{FF2B5EF4-FFF2-40B4-BE49-F238E27FC236}">
                    <a16:creationId xmlns:a16="http://schemas.microsoft.com/office/drawing/2014/main" id="{34264041-376A-4351-B22C-B603295C17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3024899"/>
                  </p:ext>
                </p:extLst>
              </p:nvPr>
            </p:nvGraphicFramePr>
            <p:xfrm>
              <a:off x="732980" y="3729038"/>
              <a:ext cx="2338833" cy="219669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34264041-376A-4351-B22C-B603295C17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980" y="3729038"/>
                <a:ext cx="2338833" cy="219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Graphique 17">
                <a:extLst>
                  <a:ext uri="{FF2B5EF4-FFF2-40B4-BE49-F238E27FC236}">
                    <a16:creationId xmlns:a16="http://schemas.microsoft.com/office/drawing/2014/main" id="{9D055E44-0906-4B7B-A234-14FB7B8BD4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89050045"/>
                  </p:ext>
                </p:extLst>
              </p:nvPr>
            </p:nvGraphicFramePr>
            <p:xfrm>
              <a:off x="732980" y="1532345"/>
              <a:ext cx="2338833" cy="219669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8" name="Graphique 17">
                <a:extLst>
                  <a:ext uri="{FF2B5EF4-FFF2-40B4-BE49-F238E27FC236}">
                    <a16:creationId xmlns:a16="http://schemas.microsoft.com/office/drawing/2014/main" id="{9D055E44-0906-4B7B-A234-14FB7B8BD4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2980" y="1532345"/>
                <a:ext cx="2338833" cy="219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Graphique 18">
                <a:extLst>
                  <a:ext uri="{FF2B5EF4-FFF2-40B4-BE49-F238E27FC236}">
                    <a16:creationId xmlns:a16="http://schemas.microsoft.com/office/drawing/2014/main" id="{6ED12622-CA9A-4762-810F-7F351757FE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2686997"/>
                  </p:ext>
                </p:extLst>
              </p:nvPr>
            </p:nvGraphicFramePr>
            <p:xfrm>
              <a:off x="3112586" y="1532345"/>
              <a:ext cx="2338833" cy="219669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19" name="Graphique 18">
                <a:extLst>
                  <a:ext uri="{FF2B5EF4-FFF2-40B4-BE49-F238E27FC236}">
                    <a16:creationId xmlns:a16="http://schemas.microsoft.com/office/drawing/2014/main" id="{6ED12622-CA9A-4762-810F-7F351757FE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2586" y="1532345"/>
                <a:ext cx="2338833" cy="219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Graphique 21">
                <a:extLst>
                  <a:ext uri="{FF2B5EF4-FFF2-40B4-BE49-F238E27FC236}">
                    <a16:creationId xmlns:a16="http://schemas.microsoft.com/office/drawing/2014/main" id="{5ADB815A-5497-493C-8D19-5F0675D047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65531832"/>
                  </p:ext>
                </p:extLst>
              </p:nvPr>
            </p:nvGraphicFramePr>
            <p:xfrm>
              <a:off x="3112586" y="3729037"/>
              <a:ext cx="2338833" cy="219669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1"/>
              </a:graphicData>
            </a:graphic>
          </p:graphicFrame>
        </mc:Choice>
        <mc:Fallback xmlns="">
          <p:pic>
            <p:nvPicPr>
              <p:cNvPr id="22" name="Graphique 21">
                <a:extLst>
                  <a:ext uri="{FF2B5EF4-FFF2-40B4-BE49-F238E27FC236}">
                    <a16:creationId xmlns:a16="http://schemas.microsoft.com/office/drawing/2014/main" id="{5ADB815A-5497-493C-8D19-5F0675D047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2586" y="3729037"/>
                <a:ext cx="2338833" cy="219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Graphique 24">
                <a:extLst>
                  <a:ext uri="{FF2B5EF4-FFF2-40B4-BE49-F238E27FC236}">
                    <a16:creationId xmlns:a16="http://schemas.microsoft.com/office/drawing/2014/main" id="{52730594-FA77-45F7-AF46-B622E9163D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98453915"/>
                  </p:ext>
                </p:extLst>
              </p:nvPr>
            </p:nvGraphicFramePr>
            <p:xfrm>
              <a:off x="5451420" y="3770188"/>
              <a:ext cx="2349556" cy="215554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25" name="Graphique 24">
                <a:extLst>
                  <a:ext uri="{FF2B5EF4-FFF2-40B4-BE49-F238E27FC236}">
                    <a16:creationId xmlns:a16="http://schemas.microsoft.com/office/drawing/2014/main" id="{52730594-FA77-45F7-AF46-B622E9163D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51420" y="3770188"/>
                <a:ext cx="2349556" cy="2155542"/>
              </a:xfrm>
              <a:prstGeom prst="rect">
                <a:avLst/>
              </a:prstGeom>
            </p:spPr>
          </p:pic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12464711-C21B-425E-A7AD-E2F25D8CE5EA}"/>
              </a:ext>
            </a:extLst>
          </p:cNvPr>
          <p:cNvSpPr txBox="1"/>
          <p:nvPr/>
        </p:nvSpPr>
        <p:spPr>
          <a:xfrm>
            <a:off x="8226721" y="4834742"/>
            <a:ext cx="669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True</a:t>
            </a:r>
          </a:p>
          <a:p>
            <a:endParaRPr lang="fr-FR" dirty="0"/>
          </a:p>
          <a:p>
            <a:r>
              <a:rPr lang="fr-FR" dirty="0"/>
              <a:t>False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D1809-4404-4BA8-9A75-331379F787E7}"/>
              </a:ext>
            </a:extLst>
          </p:cNvPr>
          <p:cNvSpPr/>
          <p:nvPr/>
        </p:nvSpPr>
        <p:spPr>
          <a:xfrm>
            <a:off x="8046720" y="490470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00FDE2-942E-48AA-AAE2-0F5622575AC3}"/>
              </a:ext>
            </a:extLst>
          </p:cNvPr>
          <p:cNvSpPr/>
          <p:nvPr/>
        </p:nvSpPr>
        <p:spPr>
          <a:xfrm>
            <a:off x="8046720" y="5334659"/>
            <a:ext cx="180000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F27B205-1709-40EE-9EE2-9D9AA212AB04}"/>
              </a:ext>
            </a:extLst>
          </p:cNvPr>
          <p:cNvGrpSpPr/>
          <p:nvPr/>
        </p:nvGrpSpPr>
        <p:grpSpPr>
          <a:xfrm>
            <a:off x="3540034" y="1528354"/>
            <a:ext cx="8199113" cy="4045052"/>
            <a:chOff x="3540034" y="1528354"/>
            <a:chExt cx="8199113" cy="4045052"/>
          </a:xfrm>
        </p:grpSpPr>
        <p:cxnSp>
          <p:nvCxnSpPr>
            <p:cNvPr id="7" name="Connecteur : en angle 6">
              <a:extLst>
                <a:ext uri="{FF2B5EF4-FFF2-40B4-BE49-F238E27FC236}">
                  <a16:creationId xmlns:a16="http://schemas.microsoft.com/office/drawing/2014/main" id="{C397CE91-7121-4694-A0A5-4D1D5A99894C}"/>
                </a:ext>
              </a:extLst>
            </p:cNvPr>
            <p:cNvCxnSpPr>
              <a:cxnSpLocks/>
              <a:stCxn id="9" idx="44"/>
            </p:cNvCxnSpPr>
            <p:nvPr/>
          </p:nvCxnSpPr>
          <p:spPr>
            <a:xfrm>
              <a:off x="4362994" y="1554480"/>
              <a:ext cx="5216435" cy="1762988"/>
            </a:xfrm>
            <a:prstGeom prst="bentConnector3">
              <a:avLst>
                <a:gd name="adj1" fmla="val 727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77CD50E-0982-4769-BC84-ED181F813701}"/>
                </a:ext>
              </a:extLst>
            </p:cNvPr>
            <p:cNvGrpSpPr/>
            <p:nvPr/>
          </p:nvGrpSpPr>
          <p:grpSpPr>
            <a:xfrm>
              <a:off x="3540034" y="1528354"/>
              <a:ext cx="8199113" cy="4045052"/>
              <a:chOff x="3540034" y="1528354"/>
              <a:chExt cx="8199113" cy="4045052"/>
            </a:xfrm>
          </p:grpSpPr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D215C2F3-5359-4D93-90C3-27B52BA00D64}"/>
                  </a:ext>
                </a:extLst>
              </p:cNvPr>
              <p:cNvGrpSpPr/>
              <p:nvPr/>
            </p:nvGrpSpPr>
            <p:grpSpPr>
              <a:xfrm>
                <a:off x="3540034" y="1528354"/>
                <a:ext cx="4145148" cy="4045052"/>
                <a:chOff x="3540034" y="1528354"/>
                <a:chExt cx="4145148" cy="4045052"/>
              </a:xfrm>
            </p:grpSpPr>
            <p:sp>
              <p:nvSpPr>
                <p:cNvPr id="9" name="Forme libre : forme 8">
                  <a:extLst>
                    <a:ext uri="{FF2B5EF4-FFF2-40B4-BE49-F238E27FC236}">
                      <a16:creationId xmlns:a16="http://schemas.microsoft.com/office/drawing/2014/main" id="{25157C01-73B6-4BD8-AA4F-462B3D769133}"/>
                    </a:ext>
                  </a:extLst>
                </p:cNvPr>
                <p:cNvSpPr/>
                <p:nvPr/>
              </p:nvSpPr>
              <p:spPr>
                <a:xfrm>
                  <a:off x="3540034" y="1528354"/>
                  <a:ext cx="1606732" cy="1789114"/>
                </a:xfrm>
                <a:custGeom>
                  <a:avLst/>
                  <a:gdLst>
                    <a:gd name="connsiteX0" fmla="*/ 313509 w 1606732"/>
                    <a:gd name="connsiteY0" fmla="*/ 65315 h 1789114"/>
                    <a:gd name="connsiteX1" fmla="*/ 274320 w 1606732"/>
                    <a:gd name="connsiteY1" fmla="*/ 143692 h 1789114"/>
                    <a:gd name="connsiteX2" fmla="*/ 195943 w 1606732"/>
                    <a:gd name="connsiteY2" fmla="*/ 209006 h 1789114"/>
                    <a:gd name="connsiteX3" fmla="*/ 117566 w 1606732"/>
                    <a:gd name="connsiteY3" fmla="*/ 261257 h 1789114"/>
                    <a:gd name="connsiteX4" fmla="*/ 78377 w 1606732"/>
                    <a:gd name="connsiteY4" fmla="*/ 339635 h 1789114"/>
                    <a:gd name="connsiteX5" fmla="*/ 39189 w 1606732"/>
                    <a:gd name="connsiteY5" fmla="*/ 418012 h 1789114"/>
                    <a:gd name="connsiteX6" fmla="*/ 26126 w 1606732"/>
                    <a:gd name="connsiteY6" fmla="*/ 470263 h 1789114"/>
                    <a:gd name="connsiteX7" fmla="*/ 0 w 1606732"/>
                    <a:gd name="connsiteY7" fmla="*/ 627017 h 1789114"/>
                    <a:gd name="connsiteX8" fmla="*/ 13063 w 1606732"/>
                    <a:gd name="connsiteY8" fmla="*/ 927463 h 1789114"/>
                    <a:gd name="connsiteX9" fmla="*/ 65315 w 1606732"/>
                    <a:gd name="connsiteY9" fmla="*/ 1045029 h 1789114"/>
                    <a:gd name="connsiteX10" fmla="*/ 78377 w 1606732"/>
                    <a:gd name="connsiteY10" fmla="*/ 1084217 h 1789114"/>
                    <a:gd name="connsiteX11" fmla="*/ 104503 w 1606732"/>
                    <a:gd name="connsiteY11" fmla="*/ 1136469 h 1789114"/>
                    <a:gd name="connsiteX12" fmla="*/ 130629 w 1606732"/>
                    <a:gd name="connsiteY12" fmla="*/ 1214846 h 1789114"/>
                    <a:gd name="connsiteX13" fmla="*/ 195943 w 1606732"/>
                    <a:gd name="connsiteY13" fmla="*/ 1306286 h 1789114"/>
                    <a:gd name="connsiteX14" fmla="*/ 248195 w 1606732"/>
                    <a:gd name="connsiteY14" fmla="*/ 1449977 h 1789114"/>
                    <a:gd name="connsiteX15" fmla="*/ 274320 w 1606732"/>
                    <a:gd name="connsiteY15" fmla="*/ 1541417 h 1789114"/>
                    <a:gd name="connsiteX16" fmla="*/ 418012 w 1606732"/>
                    <a:gd name="connsiteY16" fmla="*/ 1632857 h 1789114"/>
                    <a:gd name="connsiteX17" fmla="*/ 496389 w 1606732"/>
                    <a:gd name="connsiteY17" fmla="*/ 1672046 h 1789114"/>
                    <a:gd name="connsiteX18" fmla="*/ 679269 w 1606732"/>
                    <a:gd name="connsiteY18" fmla="*/ 1724297 h 1789114"/>
                    <a:gd name="connsiteX19" fmla="*/ 783772 w 1606732"/>
                    <a:gd name="connsiteY19" fmla="*/ 1737360 h 1789114"/>
                    <a:gd name="connsiteX20" fmla="*/ 849086 w 1606732"/>
                    <a:gd name="connsiteY20" fmla="*/ 1750423 h 1789114"/>
                    <a:gd name="connsiteX21" fmla="*/ 992777 w 1606732"/>
                    <a:gd name="connsiteY21" fmla="*/ 1763486 h 1789114"/>
                    <a:gd name="connsiteX22" fmla="*/ 1384663 w 1606732"/>
                    <a:gd name="connsiteY22" fmla="*/ 1763486 h 1789114"/>
                    <a:gd name="connsiteX23" fmla="*/ 1423852 w 1606732"/>
                    <a:gd name="connsiteY23" fmla="*/ 1737360 h 1789114"/>
                    <a:gd name="connsiteX24" fmla="*/ 1463040 w 1606732"/>
                    <a:gd name="connsiteY24" fmla="*/ 1685109 h 1789114"/>
                    <a:gd name="connsiteX25" fmla="*/ 1515292 w 1606732"/>
                    <a:gd name="connsiteY25" fmla="*/ 1606732 h 1789114"/>
                    <a:gd name="connsiteX26" fmla="*/ 1528355 w 1606732"/>
                    <a:gd name="connsiteY26" fmla="*/ 1554480 h 1789114"/>
                    <a:gd name="connsiteX27" fmla="*/ 1541417 w 1606732"/>
                    <a:gd name="connsiteY27" fmla="*/ 1515292 h 1789114"/>
                    <a:gd name="connsiteX28" fmla="*/ 1567543 w 1606732"/>
                    <a:gd name="connsiteY28" fmla="*/ 1371600 h 1789114"/>
                    <a:gd name="connsiteX29" fmla="*/ 1593669 w 1606732"/>
                    <a:gd name="connsiteY29" fmla="*/ 1280160 h 1789114"/>
                    <a:gd name="connsiteX30" fmla="*/ 1606732 w 1606732"/>
                    <a:gd name="connsiteY30" fmla="*/ 1175657 h 1789114"/>
                    <a:gd name="connsiteX31" fmla="*/ 1593669 w 1606732"/>
                    <a:gd name="connsiteY31" fmla="*/ 574766 h 1789114"/>
                    <a:gd name="connsiteX32" fmla="*/ 1580606 w 1606732"/>
                    <a:gd name="connsiteY32" fmla="*/ 535577 h 1789114"/>
                    <a:gd name="connsiteX33" fmla="*/ 1515292 w 1606732"/>
                    <a:gd name="connsiteY33" fmla="*/ 418012 h 1789114"/>
                    <a:gd name="connsiteX34" fmla="*/ 1449977 w 1606732"/>
                    <a:gd name="connsiteY34" fmla="*/ 339635 h 1789114"/>
                    <a:gd name="connsiteX35" fmla="*/ 1397726 w 1606732"/>
                    <a:gd name="connsiteY35" fmla="*/ 235132 h 1789114"/>
                    <a:gd name="connsiteX36" fmla="*/ 1345475 w 1606732"/>
                    <a:gd name="connsiteY36" fmla="*/ 195943 h 1789114"/>
                    <a:gd name="connsiteX37" fmla="*/ 1306286 w 1606732"/>
                    <a:gd name="connsiteY37" fmla="*/ 156755 h 1789114"/>
                    <a:gd name="connsiteX38" fmla="*/ 1227909 w 1606732"/>
                    <a:gd name="connsiteY38" fmla="*/ 130629 h 1789114"/>
                    <a:gd name="connsiteX39" fmla="*/ 1188720 w 1606732"/>
                    <a:gd name="connsiteY39" fmla="*/ 117566 h 1789114"/>
                    <a:gd name="connsiteX40" fmla="*/ 1149532 w 1606732"/>
                    <a:gd name="connsiteY40" fmla="*/ 104503 h 1789114"/>
                    <a:gd name="connsiteX41" fmla="*/ 1084217 w 1606732"/>
                    <a:gd name="connsiteY41" fmla="*/ 91440 h 1789114"/>
                    <a:gd name="connsiteX42" fmla="*/ 966652 w 1606732"/>
                    <a:gd name="connsiteY42" fmla="*/ 52252 h 1789114"/>
                    <a:gd name="connsiteX43" fmla="*/ 927463 w 1606732"/>
                    <a:gd name="connsiteY43" fmla="*/ 39189 h 1789114"/>
                    <a:gd name="connsiteX44" fmla="*/ 822960 w 1606732"/>
                    <a:gd name="connsiteY44" fmla="*/ 26126 h 1789114"/>
                    <a:gd name="connsiteX45" fmla="*/ 613955 w 1606732"/>
                    <a:gd name="connsiteY45" fmla="*/ 0 h 1789114"/>
                    <a:gd name="connsiteX46" fmla="*/ 470263 w 1606732"/>
                    <a:gd name="connsiteY46" fmla="*/ 13063 h 1789114"/>
                    <a:gd name="connsiteX47" fmla="*/ 352697 w 1606732"/>
                    <a:gd name="connsiteY47" fmla="*/ 65315 h 1789114"/>
                    <a:gd name="connsiteX48" fmla="*/ 313509 w 1606732"/>
                    <a:gd name="connsiteY48" fmla="*/ 78377 h 1789114"/>
                    <a:gd name="connsiteX49" fmla="*/ 274320 w 1606732"/>
                    <a:gd name="connsiteY49" fmla="*/ 91440 h 1789114"/>
                    <a:gd name="connsiteX50" fmla="*/ 261257 w 1606732"/>
                    <a:gd name="connsiteY50" fmla="*/ 182880 h 178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606732" h="1789114">
                      <a:moveTo>
                        <a:pt x="313509" y="65315"/>
                      </a:moveTo>
                      <a:cubicBezTo>
                        <a:pt x="300446" y="91441"/>
                        <a:pt x="290523" y="119388"/>
                        <a:pt x="274320" y="143692"/>
                      </a:cubicBezTo>
                      <a:cubicBezTo>
                        <a:pt x="245697" y="186626"/>
                        <a:pt x="232089" y="178884"/>
                        <a:pt x="195943" y="209006"/>
                      </a:cubicBezTo>
                      <a:cubicBezTo>
                        <a:pt x="130710" y="263367"/>
                        <a:pt x="186436" y="238302"/>
                        <a:pt x="117566" y="261257"/>
                      </a:cubicBezTo>
                      <a:cubicBezTo>
                        <a:pt x="104503" y="287383"/>
                        <a:pt x="90240" y="312943"/>
                        <a:pt x="78377" y="339635"/>
                      </a:cubicBezTo>
                      <a:cubicBezTo>
                        <a:pt x="42322" y="420761"/>
                        <a:pt x="93510" y="336531"/>
                        <a:pt x="39189" y="418012"/>
                      </a:cubicBezTo>
                      <a:cubicBezTo>
                        <a:pt x="34835" y="435429"/>
                        <a:pt x="29078" y="452554"/>
                        <a:pt x="26126" y="470263"/>
                      </a:cubicBezTo>
                      <a:cubicBezTo>
                        <a:pt x="-4454" y="653739"/>
                        <a:pt x="29397" y="509432"/>
                        <a:pt x="0" y="627017"/>
                      </a:cubicBezTo>
                      <a:cubicBezTo>
                        <a:pt x="4354" y="727166"/>
                        <a:pt x="2384" y="827790"/>
                        <a:pt x="13063" y="927463"/>
                      </a:cubicBezTo>
                      <a:cubicBezTo>
                        <a:pt x="15957" y="954469"/>
                        <a:pt x="54002" y="1018633"/>
                        <a:pt x="65315" y="1045029"/>
                      </a:cubicBezTo>
                      <a:cubicBezTo>
                        <a:pt x="70739" y="1057685"/>
                        <a:pt x="72953" y="1071561"/>
                        <a:pt x="78377" y="1084217"/>
                      </a:cubicBezTo>
                      <a:cubicBezTo>
                        <a:pt x="86048" y="1102116"/>
                        <a:pt x="97271" y="1118389"/>
                        <a:pt x="104503" y="1136469"/>
                      </a:cubicBezTo>
                      <a:cubicBezTo>
                        <a:pt x="114731" y="1162038"/>
                        <a:pt x="114106" y="1192815"/>
                        <a:pt x="130629" y="1214846"/>
                      </a:cubicBezTo>
                      <a:cubicBezTo>
                        <a:pt x="179237" y="1279657"/>
                        <a:pt x="157741" y="1248982"/>
                        <a:pt x="195943" y="1306286"/>
                      </a:cubicBezTo>
                      <a:cubicBezTo>
                        <a:pt x="222203" y="1437583"/>
                        <a:pt x="189251" y="1302617"/>
                        <a:pt x="248195" y="1449977"/>
                      </a:cubicBezTo>
                      <a:cubicBezTo>
                        <a:pt x="252552" y="1460870"/>
                        <a:pt x="264817" y="1527162"/>
                        <a:pt x="274320" y="1541417"/>
                      </a:cubicBezTo>
                      <a:cubicBezTo>
                        <a:pt x="307685" y="1591464"/>
                        <a:pt x="367320" y="1607511"/>
                        <a:pt x="418012" y="1632857"/>
                      </a:cubicBezTo>
                      <a:cubicBezTo>
                        <a:pt x="444138" y="1645920"/>
                        <a:pt x="468679" y="1662809"/>
                        <a:pt x="496389" y="1672046"/>
                      </a:cubicBezTo>
                      <a:cubicBezTo>
                        <a:pt x="548450" y="1689400"/>
                        <a:pt x="626775" y="1717735"/>
                        <a:pt x="679269" y="1724297"/>
                      </a:cubicBezTo>
                      <a:cubicBezTo>
                        <a:pt x="714103" y="1728651"/>
                        <a:pt x="749075" y="1732022"/>
                        <a:pt x="783772" y="1737360"/>
                      </a:cubicBezTo>
                      <a:cubicBezTo>
                        <a:pt x="805716" y="1740736"/>
                        <a:pt x="827055" y="1747669"/>
                        <a:pt x="849086" y="1750423"/>
                      </a:cubicBezTo>
                      <a:cubicBezTo>
                        <a:pt x="896809" y="1756388"/>
                        <a:pt x="944880" y="1759132"/>
                        <a:pt x="992777" y="1763486"/>
                      </a:cubicBezTo>
                      <a:cubicBezTo>
                        <a:pt x="1144523" y="1801422"/>
                        <a:pt x="1092835" y="1793675"/>
                        <a:pt x="1384663" y="1763486"/>
                      </a:cubicBezTo>
                      <a:cubicBezTo>
                        <a:pt x="1400279" y="1761870"/>
                        <a:pt x="1410789" y="1746069"/>
                        <a:pt x="1423852" y="1737360"/>
                      </a:cubicBezTo>
                      <a:cubicBezTo>
                        <a:pt x="1436915" y="1719943"/>
                        <a:pt x="1450555" y="1702945"/>
                        <a:pt x="1463040" y="1685109"/>
                      </a:cubicBezTo>
                      <a:cubicBezTo>
                        <a:pt x="1481046" y="1659386"/>
                        <a:pt x="1515292" y="1606732"/>
                        <a:pt x="1515292" y="1606732"/>
                      </a:cubicBezTo>
                      <a:cubicBezTo>
                        <a:pt x="1519646" y="1589315"/>
                        <a:pt x="1523423" y="1571743"/>
                        <a:pt x="1528355" y="1554480"/>
                      </a:cubicBezTo>
                      <a:cubicBezTo>
                        <a:pt x="1532138" y="1541241"/>
                        <a:pt x="1538430" y="1528733"/>
                        <a:pt x="1541417" y="1515292"/>
                      </a:cubicBezTo>
                      <a:cubicBezTo>
                        <a:pt x="1564702" y="1410509"/>
                        <a:pt x="1543777" y="1466664"/>
                        <a:pt x="1567543" y="1371600"/>
                      </a:cubicBezTo>
                      <a:cubicBezTo>
                        <a:pt x="1583074" y="1309475"/>
                        <a:pt x="1581451" y="1353470"/>
                        <a:pt x="1593669" y="1280160"/>
                      </a:cubicBezTo>
                      <a:cubicBezTo>
                        <a:pt x="1599440" y="1245532"/>
                        <a:pt x="1602378" y="1210491"/>
                        <a:pt x="1606732" y="1175657"/>
                      </a:cubicBezTo>
                      <a:cubicBezTo>
                        <a:pt x="1602378" y="975360"/>
                        <a:pt x="1601840" y="774944"/>
                        <a:pt x="1593669" y="574766"/>
                      </a:cubicBezTo>
                      <a:cubicBezTo>
                        <a:pt x="1593107" y="561008"/>
                        <a:pt x="1586764" y="547893"/>
                        <a:pt x="1580606" y="535577"/>
                      </a:cubicBezTo>
                      <a:cubicBezTo>
                        <a:pt x="1560557" y="495480"/>
                        <a:pt x="1535341" y="458109"/>
                        <a:pt x="1515292" y="418012"/>
                      </a:cubicBezTo>
                      <a:cubicBezTo>
                        <a:pt x="1479386" y="346201"/>
                        <a:pt x="1538476" y="406008"/>
                        <a:pt x="1449977" y="339635"/>
                      </a:cubicBezTo>
                      <a:cubicBezTo>
                        <a:pt x="1437502" y="308446"/>
                        <a:pt x="1423817" y="261223"/>
                        <a:pt x="1397726" y="235132"/>
                      </a:cubicBezTo>
                      <a:cubicBezTo>
                        <a:pt x="1382331" y="219737"/>
                        <a:pt x="1362005" y="210112"/>
                        <a:pt x="1345475" y="195943"/>
                      </a:cubicBezTo>
                      <a:cubicBezTo>
                        <a:pt x="1331449" y="183921"/>
                        <a:pt x="1322435" y="165727"/>
                        <a:pt x="1306286" y="156755"/>
                      </a:cubicBezTo>
                      <a:cubicBezTo>
                        <a:pt x="1282213" y="143381"/>
                        <a:pt x="1254035" y="139338"/>
                        <a:pt x="1227909" y="130629"/>
                      </a:cubicBezTo>
                      <a:lnTo>
                        <a:pt x="1188720" y="117566"/>
                      </a:lnTo>
                      <a:cubicBezTo>
                        <a:pt x="1175657" y="113212"/>
                        <a:pt x="1163034" y="107203"/>
                        <a:pt x="1149532" y="104503"/>
                      </a:cubicBezTo>
                      <a:cubicBezTo>
                        <a:pt x="1127760" y="100149"/>
                        <a:pt x="1105638" y="97282"/>
                        <a:pt x="1084217" y="91440"/>
                      </a:cubicBezTo>
                      <a:cubicBezTo>
                        <a:pt x="1084189" y="91432"/>
                        <a:pt x="986260" y="58788"/>
                        <a:pt x="966652" y="52252"/>
                      </a:cubicBezTo>
                      <a:cubicBezTo>
                        <a:pt x="953589" y="47898"/>
                        <a:pt x="941126" y="40897"/>
                        <a:pt x="927463" y="39189"/>
                      </a:cubicBezTo>
                      <a:lnTo>
                        <a:pt x="822960" y="26126"/>
                      </a:lnTo>
                      <a:cubicBezTo>
                        <a:pt x="739775" y="5329"/>
                        <a:pt x="730385" y="0"/>
                        <a:pt x="613955" y="0"/>
                      </a:cubicBezTo>
                      <a:cubicBezTo>
                        <a:pt x="565860" y="0"/>
                        <a:pt x="518160" y="8709"/>
                        <a:pt x="470263" y="13063"/>
                      </a:cubicBezTo>
                      <a:cubicBezTo>
                        <a:pt x="408162" y="54465"/>
                        <a:pt x="445967" y="34225"/>
                        <a:pt x="352697" y="65315"/>
                      </a:cubicBezTo>
                      <a:lnTo>
                        <a:pt x="313509" y="78377"/>
                      </a:lnTo>
                      <a:lnTo>
                        <a:pt x="274320" y="91440"/>
                      </a:lnTo>
                      <a:cubicBezTo>
                        <a:pt x="255749" y="147152"/>
                        <a:pt x="261257" y="116859"/>
                        <a:pt x="261257" y="18288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Forme libre : forme 16">
                  <a:extLst>
                    <a:ext uri="{FF2B5EF4-FFF2-40B4-BE49-F238E27FC236}">
                      <a16:creationId xmlns:a16="http://schemas.microsoft.com/office/drawing/2014/main" id="{9156A5FD-D007-42DF-867E-06267C657126}"/>
                    </a:ext>
                  </a:extLst>
                </p:cNvPr>
                <p:cNvSpPr/>
                <p:nvPr/>
              </p:nvSpPr>
              <p:spPr>
                <a:xfrm>
                  <a:off x="6078450" y="3784292"/>
                  <a:ext cx="1606732" cy="1789114"/>
                </a:xfrm>
                <a:custGeom>
                  <a:avLst/>
                  <a:gdLst>
                    <a:gd name="connsiteX0" fmla="*/ 313509 w 1606732"/>
                    <a:gd name="connsiteY0" fmla="*/ 65315 h 1789114"/>
                    <a:gd name="connsiteX1" fmla="*/ 274320 w 1606732"/>
                    <a:gd name="connsiteY1" fmla="*/ 143692 h 1789114"/>
                    <a:gd name="connsiteX2" fmla="*/ 195943 w 1606732"/>
                    <a:gd name="connsiteY2" fmla="*/ 209006 h 1789114"/>
                    <a:gd name="connsiteX3" fmla="*/ 117566 w 1606732"/>
                    <a:gd name="connsiteY3" fmla="*/ 261257 h 1789114"/>
                    <a:gd name="connsiteX4" fmla="*/ 78377 w 1606732"/>
                    <a:gd name="connsiteY4" fmla="*/ 339635 h 1789114"/>
                    <a:gd name="connsiteX5" fmla="*/ 39189 w 1606732"/>
                    <a:gd name="connsiteY5" fmla="*/ 418012 h 1789114"/>
                    <a:gd name="connsiteX6" fmla="*/ 26126 w 1606732"/>
                    <a:gd name="connsiteY6" fmla="*/ 470263 h 1789114"/>
                    <a:gd name="connsiteX7" fmla="*/ 0 w 1606732"/>
                    <a:gd name="connsiteY7" fmla="*/ 627017 h 1789114"/>
                    <a:gd name="connsiteX8" fmla="*/ 13063 w 1606732"/>
                    <a:gd name="connsiteY8" fmla="*/ 927463 h 1789114"/>
                    <a:gd name="connsiteX9" fmla="*/ 65315 w 1606732"/>
                    <a:gd name="connsiteY9" fmla="*/ 1045029 h 1789114"/>
                    <a:gd name="connsiteX10" fmla="*/ 78377 w 1606732"/>
                    <a:gd name="connsiteY10" fmla="*/ 1084217 h 1789114"/>
                    <a:gd name="connsiteX11" fmla="*/ 104503 w 1606732"/>
                    <a:gd name="connsiteY11" fmla="*/ 1136469 h 1789114"/>
                    <a:gd name="connsiteX12" fmla="*/ 130629 w 1606732"/>
                    <a:gd name="connsiteY12" fmla="*/ 1214846 h 1789114"/>
                    <a:gd name="connsiteX13" fmla="*/ 195943 w 1606732"/>
                    <a:gd name="connsiteY13" fmla="*/ 1306286 h 1789114"/>
                    <a:gd name="connsiteX14" fmla="*/ 248195 w 1606732"/>
                    <a:gd name="connsiteY14" fmla="*/ 1449977 h 1789114"/>
                    <a:gd name="connsiteX15" fmla="*/ 274320 w 1606732"/>
                    <a:gd name="connsiteY15" fmla="*/ 1541417 h 1789114"/>
                    <a:gd name="connsiteX16" fmla="*/ 418012 w 1606732"/>
                    <a:gd name="connsiteY16" fmla="*/ 1632857 h 1789114"/>
                    <a:gd name="connsiteX17" fmla="*/ 496389 w 1606732"/>
                    <a:gd name="connsiteY17" fmla="*/ 1672046 h 1789114"/>
                    <a:gd name="connsiteX18" fmla="*/ 679269 w 1606732"/>
                    <a:gd name="connsiteY18" fmla="*/ 1724297 h 1789114"/>
                    <a:gd name="connsiteX19" fmla="*/ 783772 w 1606732"/>
                    <a:gd name="connsiteY19" fmla="*/ 1737360 h 1789114"/>
                    <a:gd name="connsiteX20" fmla="*/ 849086 w 1606732"/>
                    <a:gd name="connsiteY20" fmla="*/ 1750423 h 1789114"/>
                    <a:gd name="connsiteX21" fmla="*/ 992777 w 1606732"/>
                    <a:gd name="connsiteY21" fmla="*/ 1763486 h 1789114"/>
                    <a:gd name="connsiteX22" fmla="*/ 1384663 w 1606732"/>
                    <a:gd name="connsiteY22" fmla="*/ 1763486 h 1789114"/>
                    <a:gd name="connsiteX23" fmla="*/ 1423852 w 1606732"/>
                    <a:gd name="connsiteY23" fmla="*/ 1737360 h 1789114"/>
                    <a:gd name="connsiteX24" fmla="*/ 1463040 w 1606732"/>
                    <a:gd name="connsiteY24" fmla="*/ 1685109 h 1789114"/>
                    <a:gd name="connsiteX25" fmla="*/ 1515292 w 1606732"/>
                    <a:gd name="connsiteY25" fmla="*/ 1606732 h 1789114"/>
                    <a:gd name="connsiteX26" fmla="*/ 1528355 w 1606732"/>
                    <a:gd name="connsiteY26" fmla="*/ 1554480 h 1789114"/>
                    <a:gd name="connsiteX27" fmla="*/ 1541417 w 1606732"/>
                    <a:gd name="connsiteY27" fmla="*/ 1515292 h 1789114"/>
                    <a:gd name="connsiteX28" fmla="*/ 1567543 w 1606732"/>
                    <a:gd name="connsiteY28" fmla="*/ 1371600 h 1789114"/>
                    <a:gd name="connsiteX29" fmla="*/ 1593669 w 1606732"/>
                    <a:gd name="connsiteY29" fmla="*/ 1280160 h 1789114"/>
                    <a:gd name="connsiteX30" fmla="*/ 1606732 w 1606732"/>
                    <a:gd name="connsiteY30" fmla="*/ 1175657 h 1789114"/>
                    <a:gd name="connsiteX31" fmla="*/ 1593669 w 1606732"/>
                    <a:gd name="connsiteY31" fmla="*/ 574766 h 1789114"/>
                    <a:gd name="connsiteX32" fmla="*/ 1580606 w 1606732"/>
                    <a:gd name="connsiteY32" fmla="*/ 535577 h 1789114"/>
                    <a:gd name="connsiteX33" fmla="*/ 1515292 w 1606732"/>
                    <a:gd name="connsiteY33" fmla="*/ 418012 h 1789114"/>
                    <a:gd name="connsiteX34" fmla="*/ 1449977 w 1606732"/>
                    <a:gd name="connsiteY34" fmla="*/ 339635 h 1789114"/>
                    <a:gd name="connsiteX35" fmla="*/ 1397726 w 1606732"/>
                    <a:gd name="connsiteY35" fmla="*/ 235132 h 1789114"/>
                    <a:gd name="connsiteX36" fmla="*/ 1345475 w 1606732"/>
                    <a:gd name="connsiteY36" fmla="*/ 195943 h 1789114"/>
                    <a:gd name="connsiteX37" fmla="*/ 1306286 w 1606732"/>
                    <a:gd name="connsiteY37" fmla="*/ 156755 h 1789114"/>
                    <a:gd name="connsiteX38" fmla="*/ 1227909 w 1606732"/>
                    <a:gd name="connsiteY38" fmla="*/ 130629 h 1789114"/>
                    <a:gd name="connsiteX39" fmla="*/ 1188720 w 1606732"/>
                    <a:gd name="connsiteY39" fmla="*/ 117566 h 1789114"/>
                    <a:gd name="connsiteX40" fmla="*/ 1149532 w 1606732"/>
                    <a:gd name="connsiteY40" fmla="*/ 104503 h 1789114"/>
                    <a:gd name="connsiteX41" fmla="*/ 1084217 w 1606732"/>
                    <a:gd name="connsiteY41" fmla="*/ 91440 h 1789114"/>
                    <a:gd name="connsiteX42" fmla="*/ 966652 w 1606732"/>
                    <a:gd name="connsiteY42" fmla="*/ 52252 h 1789114"/>
                    <a:gd name="connsiteX43" fmla="*/ 927463 w 1606732"/>
                    <a:gd name="connsiteY43" fmla="*/ 39189 h 1789114"/>
                    <a:gd name="connsiteX44" fmla="*/ 822960 w 1606732"/>
                    <a:gd name="connsiteY44" fmla="*/ 26126 h 1789114"/>
                    <a:gd name="connsiteX45" fmla="*/ 613955 w 1606732"/>
                    <a:gd name="connsiteY45" fmla="*/ 0 h 1789114"/>
                    <a:gd name="connsiteX46" fmla="*/ 470263 w 1606732"/>
                    <a:gd name="connsiteY46" fmla="*/ 13063 h 1789114"/>
                    <a:gd name="connsiteX47" fmla="*/ 352697 w 1606732"/>
                    <a:gd name="connsiteY47" fmla="*/ 65315 h 1789114"/>
                    <a:gd name="connsiteX48" fmla="*/ 313509 w 1606732"/>
                    <a:gd name="connsiteY48" fmla="*/ 78377 h 1789114"/>
                    <a:gd name="connsiteX49" fmla="*/ 274320 w 1606732"/>
                    <a:gd name="connsiteY49" fmla="*/ 91440 h 1789114"/>
                    <a:gd name="connsiteX50" fmla="*/ 261257 w 1606732"/>
                    <a:gd name="connsiteY50" fmla="*/ 182880 h 178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606732" h="1789114">
                      <a:moveTo>
                        <a:pt x="313509" y="65315"/>
                      </a:moveTo>
                      <a:cubicBezTo>
                        <a:pt x="300446" y="91441"/>
                        <a:pt x="290523" y="119388"/>
                        <a:pt x="274320" y="143692"/>
                      </a:cubicBezTo>
                      <a:cubicBezTo>
                        <a:pt x="245697" y="186626"/>
                        <a:pt x="232089" y="178884"/>
                        <a:pt x="195943" y="209006"/>
                      </a:cubicBezTo>
                      <a:cubicBezTo>
                        <a:pt x="130710" y="263367"/>
                        <a:pt x="186436" y="238302"/>
                        <a:pt x="117566" y="261257"/>
                      </a:cubicBezTo>
                      <a:cubicBezTo>
                        <a:pt x="104503" y="287383"/>
                        <a:pt x="90240" y="312943"/>
                        <a:pt x="78377" y="339635"/>
                      </a:cubicBezTo>
                      <a:cubicBezTo>
                        <a:pt x="42322" y="420761"/>
                        <a:pt x="93510" y="336531"/>
                        <a:pt x="39189" y="418012"/>
                      </a:cubicBezTo>
                      <a:cubicBezTo>
                        <a:pt x="34835" y="435429"/>
                        <a:pt x="29078" y="452554"/>
                        <a:pt x="26126" y="470263"/>
                      </a:cubicBezTo>
                      <a:cubicBezTo>
                        <a:pt x="-4454" y="653739"/>
                        <a:pt x="29397" y="509432"/>
                        <a:pt x="0" y="627017"/>
                      </a:cubicBezTo>
                      <a:cubicBezTo>
                        <a:pt x="4354" y="727166"/>
                        <a:pt x="2384" y="827790"/>
                        <a:pt x="13063" y="927463"/>
                      </a:cubicBezTo>
                      <a:cubicBezTo>
                        <a:pt x="15957" y="954469"/>
                        <a:pt x="54002" y="1018633"/>
                        <a:pt x="65315" y="1045029"/>
                      </a:cubicBezTo>
                      <a:cubicBezTo>
                        <a:pt x="70739" y="1057685"/>
                        <a:pt x="72953" y="1071561"/>
                        <a:pt x="78377" y="1084217"/>
                      </a:cubicBezTo>
                      <a:cubicBezTo>
                        <a:pt x="86048" y="1102116"/>
                        <a:pt x="97271" y="1118389"/>
                        <a:pt x="104503" y="1136469"/>
                      </a:cubicBezTo>
                      <a:cubicBezTo>
                        <a:pt x="114731" y="1162038"/>
                        <a:pt x="114106" y="1192815"/>
                        <a:pt x="130629" y="1214846"/>
                      </a:cubicBezTo>
                      <a:cubicBezTo>
                        <a:pt x="179237" y="1279657"/>
                        <a:pt x="157741" y="1248982"/>
                        <a:pt x="195943" y="1306286"/>
                      </a:cubicBezTo>
                      <a:cubicBezTo>
                        <a:pt x="222203" y="1437583"/>
                        <a:pt x="189251" y="1302617"/>
                        <a:pt x="248195" y="1449977"/>
                      </a:cubicBezTo>
                      <a:cubicBezTo>
                        <a:pt x="252552" y="1460870"/>
                        <a:pt x="264817" y="1527162"/>
                        <a:pt x="274320" y="1541417"/>
                      </a:cubicBezTo>
                      <a:cubicBezTo>
                        <a:pt x="307685" y="1591464"/>
                        <a:pt x="367320" y="1607511"/>
                        <a:pt x="418012" y="1632857"/>
                      </a:cubicBezTo>
                      <a:cubicBezTo>
                        <a:pt x="444138" y="1645920"/>
                        <a:pt x="468679" y="1662809"/>
                        <a:pt x="496389" y="1672046"/>
                      </a:cubicBezTo>
                      <a:cubicBezTo>
                        <a:pt x="548450" y="1689400"/>
                        <a:pt x="626775" y="1717735"/>
                        <a:pt x="679269" y="1724297"/>
                      </a:cubicBezTo>
                      <a:cubicBezTo>
                        <a:pt x="714103" y="1728651"/>
                        <a:pt x="749075" y="1732022"/>
                        <a:pt x="783772" y="1737360"/>
                      </a:cubicBezTo>
                      <a:cubicBezTo>
                        <a:pt x="805716" y="1740736"/>
                        <a:pt x="827055" y="1747669"/>
                        <a:pt x="849086" y="1750423"/>
                      </a:cubicBezTo>
                      <a:cubicBezTo>
                        <a:pt x="896809" y="1756388"/>
                        <a:pt x="944880" y="1759132"/>
                        <a:pt x="992777" y="1763486"/>
                      </a:cubicBezTo>
                      <a:cubicBezTo>
                        <a:pt x="1144523" y="1801422"/>
                        <a:pt x="1092835" y="1793675"/>
                        <a:pt x="1384663" y="1763486"/>
                      </a:cubicBezTo>
                      <a:cubicBezTo>
                        <a:pt x="1400279" y="1761870"/>
                        <a:pt x="1410789" y="1746069"/>
                        <a:pt x="1423852" y="1737360"/>
                      </a:cubicBezTo>
                      <a:cubicBezTo>
                        <a:pt x="1436915" y="1719943"/>
                        <a:pt x="1450555" y="1702945"/>
                        <a:pt x="1463040" y="1685109"/>
                      </a:cubicBezTo>
                      <a:cubicBezTo>
                        <a:pt x="1481046" y="1659386"/>
                        <a:pt x="1515292" y="1606732"/>
                        <a:pt x="1515292" y="1606732"/>
                      </a:cubicBezTo>
                      <a:cubicBezTo>
                        <a:pt x="1519646" y="1589315"/>
                        <a:pt x="1523423" y="1571743"/>
                        <a:pt x="1528355" y="1554480"/>
                      </a:cubicBezTo>
                      <a:cubicBezTo>
                        <a:pt x="1532138" y="1541241"/>
                        <a:pt x="1538430" y="1528733"/>
                        <a:pt x="1541417" y="1515292"/>
                      </a:cubicBezTo>
                      <a:cubicBezTo>
                        <a:pt x="1564702" y="1410509"/>
                        <a:pt x="1543777" y="1466664"/>
                        <a:pt x="1567543" y="1371600"/>
                      </a:cubicBezTo>
                      <a:cubicBezTo>
                        <a:pt x="1583074" y="1309475"/>
                        <a:pt x="1581451" y="1353470"/>
                        <a:pt x="1593669" y="1280160"/>
                      </a:cubicBezTo>
                      <a:cubicBezTo>
                        <a:pt x="1599440" y="1245532"/>
                        <a:pt x="1602378" y="1210491"/>
                        <a:pt x="1606732" y="1175657"/>
                      </a:cubicBezTo>
                      <a:cubicBezTo>
                        <a:pt x="1602378" y="975360"/>
                        <a:pt x="1601840" y="774944"/>
                        <a:pt x="1593669" y="574766"/>
                      </a:cubicBezTo>
                      <a:cubicBezTo>
                        <a:pt x="1593107" y="561008"/>
                        <a:pt x="1586764" y="547893"/>
                        <a:pt x="1580606" y="535577"/>
                      </a:cubicBezTo>
                      <a:cubicBezTo>
                        <a:pt x="1560557" y="495480"/>
                        <a:pt x="1535341" y="458109"/>
                        <a:pt x="1515292" y="418012"/>
                      </a:cubicBezTo>
                      <a:cubicBezTo>
                        <a:pt x="1479386" y="346201"/>
                        <a:pt x="1538476" y="406008"/>
                        <a:pt x="1449977" y="339635"/>
                      </a:cubicBezTo>
                      <a:cubicBezTo>
                        <a:pt x="1437502" y="308446"/>
                        <a:pt x="1423817" y="261223"/>
                        <a:pt x="1397726" y="235132"/>
                      </a:cubicBezTo>
                      <a:cubicBezTo>
                        <a:pt x="1382331" y="219737"/>
                        <a:pt x="1362005" y="210112"/>
                        <a:pt x="1345475" y="195943"/>
                      </a:cubicBezTo>
                      <a:cubicBezTo>
                        <a:pt x="1331449" y="183921"/>
                        <a:pt x="1322435" y="165727"/>
                        <a:pt x="1306286" y="156755"/>
                      </a:cubicBezTo>
                      <a:cubicBezTo>
                        <a:pt x="1282213" y="143381"/>
                        <a:pt x="1254035" y="139338"/>
                        <a:pt x="1227909" y="130629"/>
                      </a:cubicBezTo>
                      <a:lnTo>
                        <a:pt x="1188720" y="117566"/>
                      </a:lnTo>
                      <a:cubicBezTo>
                        <a:pt x="1175657" y="113212"/>
                        <a:pt x="1163034" y="107203"/>
                        <a:pt x="1149532" y="104503"/>
                      </a:cubicBezTo>
                      <a:cubicBezTo>
                        <a:pt x="1127760" y="100149"/>
                        <a:pt x="1105638" y="97282"/>
                        <a:pt x="1084217" y="91440"/>
                      </a:cubicBezTo>
                      <a:cubicBezTo>
                        <a:pt x="1084189" y="91432"/>
                        <a:pt x="986260" y="58788"/>
                        <a:pt x="966652" y="52252"/>
                      </a:cubicBezTo>
                      <a:cubicBezTo>
                        <a:pt x="953589" y="47898"/>
                        <a:pt x="941126" y="40897"/>
                        <a:pt x="927463" y="39189"/>
                      </a:cubicBezTo>
                      <a:lnTo>
                        <a:pt x="822960" y="26126"/>
                      </a:lnTo>
                      <a:cubicBezTo>
                        <a:pt x="739775" y="5329"/>
                        <a:pt x="730385" y="0"/>
                        <a:pt x="613955" y="0"/>
                      </a:cubicBezTo>
                      <a:cubicBezTo>
                        <a:pt x="565860" y="0"/>
                        <a:pt x="518160" y="8709"/>
                        <a:pt x="470263" y="13063"/>
                      </a:cubicBezTo>
                      <a:cubicBezTo>
                        <a:pt x="408162" y="54465"/>
                        <a:pt x="445967" y="34225"/>
                        <a:pt x="352697" y="65315"/>
                      </a:cubicBezTo>
                      <a:lnTo>
                        <a:pt x="313509" y="78377"/>
                      </a:lnTo>
                      <a:lnTo>
                        <a:pt x="274320" y="91440"/>
                      </a:lnTo>
                      <a:cubicBezTo>
                        <a:pt x="255749" y="147152"/>
                        <a:pt x="261257" y="116859"/>
                        <a:pt x="261257" y="18288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317C9B39-51EB-4D5D-AB87-6B8CADC5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2118" y="4384458"/>
                <a:ext cx="4841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7CF94F7E-F2F5-4318-894A-E9A5FB6B4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6232" y="3317469"/>
                <a:ext cx="0" cy="10669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62472FD-E3E9-4473-9D61-A9EE9DAB1FB5}"/>
                  </a:ext>
                </a:extLst>
              </p:cNvPr>
              <p:cNvSpPr txBox="1"/>
              <p:nvPr/>
            </p:nvSpPr>
            <p:spPr>
              <a:xfrm>
                <a:off x="9737638" y="2655748"/>
                <a:ext cx="200150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solidFill>
                      <a:schemeClr val="accent6">
                        <a:lumMod val="50000"/>
                        <a:lumOff val="50000"/>
                      </a:schemeClr>
                    </a:solidFill>
                    <a:latin typeface="Montserrat"/>
                  </a:rPr>
                  <a:t>Variables les plus différentes selon l’authenticité du billets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9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A1552EA-3655-4E8F-94DC-F4AB9AF2B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795" y="393626"/>
            <a:ext cx="6460696" cy="620821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E9AA89-712A-464D-BC99-B66CCD9FFA1A}"/>
              </a:ext>
            </a:extLst>
          </p:cNvPr>
          <p:cNvSpPr txBox="1"/>
          <p:nvPr/>
        </p:nvSpPr>
        <p:spPr>
          <a:xfrm>
            <a:off x="7859485" y="576356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PAIR-PLOT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76587B0-F23A-448E-AC18-960FD40E75BD}"/>
              </a:ext>
            </a:extLst>
          </p:cNvPr>
          <p:cNvGrpSpPr/>
          <p:nvPr/>
        </p:nvGrpSpPr>
        <p:grpSpPr>
          <a:xfrm>
            <a:off x="1145177" y="393626"/>
            <a:ext cx="4774985" cy="5021337"/>
            <a:chOff x="1145177" y="393626"/>
            <a:chExt cx="4774985" cy="5021337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997EEDAF-5D40-40F5-859E-9566EFB36B90}"/>
                </a:ext>
              </a:extLst>
            </p:cNvPr>
            <p:cNvSpPr/>
            <p:nvPr/>
          </p:nvSpPr>
          <p:spPr>
            <a:xfrm>
              <a:off x="1145177" y="393626"/>
              <a:ext cx="875211" cy="1027612"/>
            </a:xfrm>
            <a:custGeom>
              <a:avLst/>
              <a:gdLst>
                <a:gd name="connsiteX0" fmla="*/ 261257 w 875211"/>
                <a:gd name="connsiteY0" fmla="*/ 26768 h 1189362"/>
                <a:gd name="connsiteX1" fmla="*/ 195943 w 875211"/>
                <a:gd name="connsiteY1" fmla="*/ 79019 h 1189362"/>
                <a:gd name="connsiteX2" fmla="*/ 156754 w 875211"/>
                <a:gd name="connsiteY2" fmla="*/ 196585 h 1189362"/>
                <a:gd name="connsiteX3" fmla="*/ 104503 w 875211"/>
                <a:gd name="connsiteY3" fmla="*/ 327213 h 1189362"/>
                <a:gd name="connsiteX4" fmla="*/ 91440 w 875211"/>
                <a:gd name="connsiteY4" fmla="*/ 392528 h 1189362"/>
                <a:gd name="connsiteX5" fmla="*/ 65314 w 875211"/>
                <a:gd name="connsiteY5" fmla="*/ 470905 h 1189362"/>
                <a:gd name="connsiteX6" fmla="*/ 39189 w 875211"/>
                <a:gd name="connsiteY6" fmla="*/ 575408 h 1189362"/>
                <a:gd name="connsiteX7" fmla="*/ 26126 w 875211"/>
                <a:gd name="connsiteY7" fmla="*/ 627659 h 1189362"/>
                <a:gd name="connsiteX8" fmla="*/ 13063 w 875211"/>
                <a:gd name="connsiteY8" fmla="*/ 679911 h 1189362"/>
                <a:gd name="connsiteX9" fmla="*/ 0 w 875211"/>
                <a:gd name="connsiteY9" fmla="*/ 719099 h 1189362"/>
                <a:gd name="connsiteX10" fmla="*/ 13063 w 875211"/>
                <a:gd name="connsiteY10" fmla="*/ 1058733 h 1189362"/>
                <a:gd name="connsiteX11" fmla="*/ 39189 w 875211"/>
                <a:gd name="connsiteY11" fmla="*/ 1097922 h 1189362"/>
                <a:gd name="connsiteX12" fmla="*/ 78377 w 875211"/>
                <a:gd name="connsiteY12" fmla="*/ 1110985 h 1189362"/>
                <a:gd name="connsiteX13" fmla="*/ 104503 w 875211"/>
                <a:gd name="connsiteY13" fmla="*/ 1150173 h 1189362"/>
                <a:gd name="connsiteX14" fmla="*/ 156754 w 875211"/>
                <a:gd name="connsiteY14" fmla="*/ 1163236 h 1189362"/>
                <a:gd name="connsiteX15" fmla="*/ 300446 w 875211"/>
                <a:gd name="connsiteY15" fmla="*/ 1189362 h 1189362"/>
                <a:gd name="connsiteX16" fmla="*/ 574766 w 875211"/>
                <a:gd name="connsiteY16" fmla="*/ 1176299 h 1189362"/>
                <a:gd name="connsiteX17" fmla="*/ 705394 w 875211"/>
                <a:gd name="connsiteY17" fmla="*/ 1137111 h 1189362"/>
                <a:gd name="connsiteX18" fmla="*/ 783771 w 875211"/>
                <a:gd name="connsiteY18" fmla="*/ 1097922 h 1189362"/>
                <a:gd name="connsiteX19" fmla="*/ 822960 w 875211"/>
                <a:gd name="connsiteY19" fmla="*/ 1071796 h 1189362"/>
                <a:gd name="connsiteX20" fmla="*/ 862149 w 875211"/>
                <a:gd name="connsiteY20" fmla="*/ 954231 h 1189362"/>
                <a:gd name="connsiteX21" fmla="*/ 875211 w 875211"/>
                <a:gd name="connsiteY21" fmla="*/ 915042 h 1189362"/>
                <a:gd name="connsiteX22" fmla="*/ 862149 w 875211"/>
                <a:gd name="connsiteY22" fmla="*/ 457842 h 1189362"/>
                <a:gd name="connsiteX23" fmla="*/ 836023 w 875211"/>
                <a:gd name="connsiteY23" fmla="*/ 379465 h 1189362"/>
                <a:gd name="connsiteX24" fmla="*/ 822960 w 875211"/>
                <a:gd name="connsiteY24" fmla="*/ 327213 h 1189362"/>
                <a:gd name="connsiteX25" fmla="*/ 796834 w 875211"/>
                <a:gd name="connsiteY25" fmla="*/ 248836 h 1189362"/>
                <a:gd name="connsiteX26" fmla="*/ 731520 w 875211"/>
                <a:gd name="connsiteY26" fmla="*/ 157396 h 1189362"/>
                <a:gd name="connsiteX27" fmla="*/ 718457 w 875211"/>
                <a:gd name="connsiteY27" fmla="*/ 118208 h 1189362"/>
                <a:gd name="connsiteX28" fmla="*/ 679269 w 875211"/>
                <a:gd name="connsiteY28" fmla="*/ 92082 h 1189362"/>
                <a:gd name="connsiteX29" fmla="*/ 587829 w 875211"/>
                <a:gd name="connsiteY29" fmla="*/ 65956 h 1189362"/>
                <a:gd name="connsiteX30" fmla="*/ 548640 w 875211"/>
                <a:gd name="connsiteY30" fmla="*/ 39831 h 1189362"/>
                <a:gd name="connsiteX31" fmla="*/ 404949 w 875211"/>
                <a:gd name="connsiteY31" fmla="*/ 642 h 1189362"/>
                <a:gd name="connsiteX32" fmla="*/ 248194 w 875211"/>
                <a:gd name="connsiteY32" fmla="*/ 13705 h 1189362"/>
                <a:gd name="connsiteX33" fmla="*/ 222069 w 875211"/>
                <a:gd name="connsiteY33" fmla="*/ 92082 h 11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75211" h="1189362">
                  <a:moveTo>
                    <a:pt x="261257" y="26768"/>
                  </a:moveTo>
                  <a:cubicBezTo>
                    <a:pt x="239486" y="44185"/>
                    <a:pt x="213060" y="57011"/>
                    <a:pt x="195943" y="79019"/>
                  </a:cubicBezTo>
                  <a:cubicBezTo>
                    <a:pt x="174623" y="106430"/>
                    <a:pt x="166719" y="163368"/>
                    <a:pt x="156754" y="196585"/>
                  </a:cubicBezTo>
                  <a:cubicBezTo>
                    <a:pt x="132541" y="277297"/>
                    <a:pt x="137239" y="261743"/>
                    <a:pt x="104503" y="327213"/>
                  </a:cubicBezTo>
                  <a:cubicBezTo>
                    <a:pt x="100149" y="348985"/>
                    <a:pt x="97282" y="371108"/>
                    <a:pt x="91440" y="392528"/>
                  </a:cubicBezTo>
                  <a:cubicBezTo>
                    <a:pt x="84194" y="419097"/>
                    <a:pt x="71993" y="444188"/>
                    <a:pt x="65314" y="470905"/>
                  </a:cubicBezTo>
                  <a:lnTo>
                    <a:pt x="39189" y="575408"/>
                  </a:lnTo>
                  <a:lnTo>
                    <a:pt x="26126" y="627659"/>
                  </a:lnTo>
                  <a:cubicBezTo>
                    <a:pt x="21772" y="645076"/>
                    <a:pt x="18740" y="662879"/>
                    <a:pt x="13063" y="679911"/>
                  </a:cubicBezTo>
                  <a:lnTo>
                    <a:pt x="0" y="719099"/>
                  </a:lnTo>
                  <a:cubicBezTo>
                    <a:pt x="4354" y="832310"/>
                    <a:pt x="1405" y="946039"/>
                    <a:pt x="13063" y="1058733"/>
                  </a:cubicBezTo>
                  <a:cubicBezTo>
                    <a:pt x="14679" y="1074349"/>
                    <a:pt x="26930" y="1088114"/>
                    <a:pt x="39189" y="1097922"/>
                  </a:cubicBezTo>
                  <a:cubicBezTo>
                    <a:pt x="49941" y="1106524"/>
                    <a:pt x="65314" y="1106631"/>
                    <a:pt x="78377" y="1110985"/>
                  </a:cubicBezTo>
                  <a:cubicBezTo>
                    <a:pt x="87086" y="1124048"/>
                    <a:pt x="91440" y="1141465"/>
                    <a:pt x="104503" y="1150173"/>
                  </a:cubicBezTo>
                  <a:cubicBezTo>
                    <a:pt x="119441" y="1160132"/>
                    <a:pt x="139492" y="1158304"/>
                    <a:pt x="156754" y="1163236"/>
                  </a:cubicBezTo>
                  <a:cubicBezTo>
                    <a:pt x="250725" y="1190085"/>
                    <a:pt x="127523" y="1167746"/>
                    <a:pt x="300446" y="1189362"/>
                  </a:cubicBezTo>
                  <a:cubicBezTo>
                    <a:pt x="391886" y="1185008"/>
                    <a:pt x="483743" y="1186052"/>
                    <a:pt x="574766" y="1176299"/>
                  </a:cubicBezTo>
                  <a:cubicBezTo>
                    <a:pt x="596796" y="1173939"/>
                    <a:pt x="672033" y="1148231"/>
                    <a:pt x="705394" y="1137111"/>
                  </a:cubicBezTo>
                  <a:cubicBezTo>
                    <a:pt x="817706" y="1062236"/>
                    <a:pt x="675605" y="1152005"/>
                    <a:pt x="783771" y="1097922"/>
                  </a:cubicBezTo>
                  <a:cubicBezTo>
                    <a:pt x="797813" y="1090901"/>
                    <a:pt x="809897" y="1080505"/>
                    <a:pt x="822960" y="1071796"/>
                  </a:cubicBezTo>
                  <a:lnTo>
                    <a:pt x="862149" y="954231"/>
                  </a:lnTo>
                  <a:lnTo>
                    <a:pt x="875211" y="915042"/>
                  </a:lnTo>
                  <a:cubicBezTo>
                    <a:pt x="870857" y="762642"/>
                    <a:pt x="873275" y="609898"/>
                    <a:pt x="862149" y="457842"/>
                  </a:cubicBezTo>
                  <a:cubicBezTo>
                    <a:pt x="860139" y="430377"/>
                    <a:pt x="842702" y="406182"/>
                    <a:pt x="836023" y="379465"/>
                  </a:cubicBezTo>
                  <a:cubicBezTo>
                    <a:pt x="831669" y="362048"/>
                    <a:pt x="828119" y="344409"/>
                    <a:pt x="822960" y="327213"/>
                  </a:cubicBezTo>
                  <a:cubicBezTo>
                    <a:pt x="815047" y="300836"/>
                    <a:pt x="812110" y="271750"/>
                    <a:pt x="796834" y="248836"/>
                  </a:cubicBezTo>
                  <a:cubicBezTo>
                    <a:pt x="758632" y="191533"/>
                    <a:pt x="780129" y="222207"/>
                    <a:pt x="731520" y="157396"/>
                  </a:cubicBezTo>
                  <a:cubicBezTo>
                    <a:pt x="727166" y="144333"/>
                    <a:pt x="727059" y="128960"/>
                    <a:pt x="718457" y="118208"/>
                  </a:cubicBezTo>
                  <a:cubicBezTo>
                    <a:pt x="708650" y="105949"/>
                    <a:pt x="693699" y="98266"/>
                    <a:pt x="679269" y="92082"/>
                  </a:cubicBezTo>
                  <a:cubicBezTo>
                    <a:pt x="620657" y="66962"/>
                    <a:pt x="638682" y="91382"/>
                    <a:pt x="587829" y="65956"/>
                  </a:cubicBezTo>
                  <a:cubicBezTo>
                    <a:pt x="573787" y="58935"/>
                    <a:pt x="562986" y="46207"/>
                    <a:pt x="548640" y="39831"/>
                  </a:cubicBezTo>
                  <a:cubicBezTo>
                    <a:pt x="494398" y="15724"/>
                    <a:pt x="460828" y="11818"/>
                    <a:pt x="404949" y="642"/>
                  </a:cubicBezTo>
                  <a:cubicBezTo>
                    <a:pt x="352697" y="4996"/>
                    <a:pt x="295091" y="-9744"/>
                    <a:pt x="248194" y="13705"/>
                  </a:cubicBezTo>
                  <a:cubicBezTo>
                    <a:pt x="223563" y="26021"/>
                    <a:pt x="222069" y="92082"/>
                    <a:pt x="222069" y="920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7B6ABEA6-A7BC-4907-8A6B-2035005FED40}"/>
                </a:ext>
              </a:extLst>
            </p:cNvPr>
            <p:cNvSpPr/>
            <p:nvPr/>
          </p:nvSpPr>
          <p:spPr>
            <a:xfrm>
              <a:off x="1210491" y="2360023"/>
              <a:ext cx="1891473" cy="1027611"/>
            </a:xfrm>
            <a:custGeom>
              <a:avLst/>
              <a:gdLst>
                <a:gd name="connsiteX0" fmla="*/ 357052 w 1891473"/>
                <a:gd name="connsiteY0" fmla="*/ 113211 h 1027611"/>
                <a:gd name="connsiteX1" fmla="*/ 235132 w 1891473"/>
                <a:gd name="connsiteY1" fmla="*/ 121920 h 1027611"/>
                <a:gd name="connsiteX2" fmla="*/ 209006 w 1891473"/>
                <a:gd name="connsiteY2" fmla="*/ 148046 h 1027611"/>
                <a:gd name="connsiteX3" fmla="*/ 182880 w 1891473"/>
                <a:gd name="connsiteY3" fmla="*/ 165463 h 1027611"/>
                <a:gd name="connsiteX4" fmla="*/ 130629 w 1891473"/>
                <a:gd name="connsiteY4" fmla="*/ 200297 h 1027611"/>
                <a:gd name="connsiteX5" fmla="*/ 60960 w 1891473"/>
                <a:gd name="connsiteY5" fmla="*/ 235131 h 1027611"/>
                <a:gd name="connsiteX6" fmla="*/ 34835 w 1891473"/>
                <a:gd name="connsiteY6" fmla="*/ 252548 h 1027611"/>
                <a:gd name="connsiteX7" fmla="*/ 0 w 1891473"/>
                <a:gd name="connsiteY7" fmla="*/ 313508 h 1027611"/>
                <a:gd name="connsiteX8" fmla="*/ 8709 w 1891473"/>
                <a:gd name="connsiteY8" fmla="*/ 783771 h 1027611"/>
                <a:gd name="connsiteX9" fmla="*/ 26126 w 1891473"/>
                <a:gd name="connsiteY9" fmla="*/ 870857 h 1027611"/>
                <a:gd name="connsiteX10" fmla="*/ 34835 w 1891473"/>
                <a:gd name="connsiteY10" fmla="*/ 896983 h 1027611"/>
                <a:gd name="connsiteX11" fmla="*/ 52252 w 1891473"/>
                <a:gd name="connsiteY11" fmla="*/ 923108 h 1027611"/>
                <a:gd name="connsiteX12" fmla="*/ 104503 w 1891473"/>
                <a:gd name="connsiteY12" fmla="*/ 957943 h 1027611"/>
                <a:gd name="connsiteX13" fmla="*/ 156755 w 1891473"/>
                <a:gd name="connsiteY13" fmla="*/ 992777 h 1027611"/>
                <a:gd name="connsiteX14" fmla="*/ 217715 w 1891473"/>
                <a:gd name="connsiteY14" fmla="*/ 1010194 h 1027611"/>
                <a:gd name="connsiteX15" fmla="*/ 243840 w 1891473"/>
                <a:gd name="connsiteY15" fmla="*/ 1018903 h 1027611"/>
                <a:gd name="connsiteX16" fmla="*/ 1027612 w 1891473"/>
                <a:gd name="connsiteY16" fmla="*/ 1027611 h 1027611"/>
                <a:gd name="connsiteX17" fmla="*/ 1541418 w 1891473"/>
                <a:gd name="connsiteY17" fmla="*/ 1018903 h 1027611"/>
                <a:gd name="connsiteX18" fmla="*/ 1637212 w 1891473"/>
                <a:gd name="connsiteY18" fmla="*/ 1001486 h 1027611"/>
                <a:gd name="connsiteX19" fmla="*/ 1689463 w 1891473"/>
                <a:gd name="connsiteY19" fmla="*/ 923108 h 1027611"/>
                <a:gd name="connsiteX20" fmla="*/ 1706880 w 1891473"/>
                <a:gd name="connsiteY20" fmla="*/ 896983 h 1027611"/>
                <a:gd name="connsiteX21" fmla="*/ 1750423 w 1891473"/>
                <a:gd name="connsiteY21" fmla="*/ 775063 h 1027611"/>
                <a:gd name="connsiteX22" fmla="*/ 1767840 w 1891473"/>
                <a:gd name="connsiteY22" fmla="*/ 748937 h 1027611"/>
                <a:gd name="connsiteX23" fmla="*/ 1802675 w 1891473"/>
                <a:gd name="connsiteY23" fmla="*/ 696686 h 1027611"/>
                <a:gd name="connsiteX24" fmla="*/ 1811383 w 1891473"/>
                <a:gd name="connsiteY24" fmla="*/ 661851 h 1027611"/>
                <a:gd name="connsiteX25" fmla="*/ 1854926 w 1891473"/>
                <a:gd name="connsiteY25" fmla="*/ 600891 h 1027611"/>
                <a:gd name="connsiteX26" fmla="*/ 1872343 w 1891473"/>
                <a:gd name="connsiteY26" fmla="*/ 548640 h 1027611"/>
                <a:gd name="connsiteX27" fmla="*/ 1881052 w 1891473"/>
                <a:gd name="connsiteY27" fmla="*/ 522514 h 1027611"/>
                <a:gd name="connsiteX28" fmla="*/ 1881052 w 1891473"/>
                <a:gd name="connsiteY28" fmla="*/ 365760 h 1027611"/>
                <a:gd name="connsiteX29" fmla="*/ 1846218 w 1891473"/>
                <a:gd name="connsiteY29" fmla="*/ 304800 h 1027611"/>
                <a:gd name="connsiteX30" fmla="*/ 1837509 w 1891473"/>
                <a:gd name="connsiteY30" fmla="*/ 278674 h 1027611"/>
                <a:gd name="connsiteX31" fmla="*/ 1811383 w 1891473"/>
                <a:gd name="connsiteY31" fmla="*/ 235131 h 1027611"/>
                <a:gd name="connsiteX32" fmla="*/ 1793966 w 1891473"/>
                <a:gd name="connsiteY32" fmla="*/ 139337 h 1027611"/>
                <a:gd name="connsiteX33" fmla="*/ 1776549 w 1891473"/>
                <a:gd name="connsiteY33" fmla="*/ 113211 h 1027611"/>
                <a:gd name="connsiteX34" fmla="*/ 1741715 w 1891473"/>
                <a:gd name="connsiteY34" fmla="*/ 52251 h 1027611"/>
                <a:gd name="connsiteX35" fmla="*/ 1706880 w 1891473"/>
                <a:gd name="connsiteY35" fmla="*/ 43543 h 1027611"/>
                <a:gd name="connsiteX36" fmla="*/ 1672046 w 1891473"/>
                <a:gd name="connsiteY36" fmla="*/ 26126 h 1027611"/>
                <a:gd name="connsiteX37" fmla="*/ 1637212 w 1891473"/>
                <a:gd name="connsiteY37" fmla="*/ 17417 h 1027611"/>
                <a:gd name="connsiteX38" fmla="*/ 1367246 w 1891473"/>
                <a:gd name="connsiteY38" fmla="*/ 26126 h 1027611"/>
                <a:gd name="connsiteX39" fmla="*/ 862149 w 1891473"/>
                <a:gd name="connsiteY39" fmla="*/ 17417 h 1027611"/>
                <a:gd name="connsiteX40" fmla="*/ 801189 w 1891473"/>
                <a:gd name="connsiteY40" fmla="*/ 8708 h 1027611"/>
                <a:gd name="connsiteX41" fmla="*/ 731520 w 1891473"/>
                <a:gd name="connsiteY41" fmla="*/ 0 h 1027611"/>
                <a:gd name="connsiteX42" fmla="*/ 557349 w 1891473"/>
                <a:gd name="connsiteY42" fmla="*/ 8708 h 1027611"/>
                <a:gd name="connsiteX43" fmla="*/ 505098 w 1891473"/>
                <a:gd name="connsiteY43" fmla="*/ 26126 h 1027611"/>
                <a:gd name="connsiteX44" fmla="*/ 452846 w 1891473"/>
                <a:gd name="connsiteY44" fmla="*/ 34834 h 1027611"/>
                <a:gd name="connsiteX45" fmla="*/ 400595 w 1891473"/>
                <a:gd name="connsiteY45" fmla="*/ 60960 h 1027611"/>
                <a:gd name="connsiteX46" fmla="*/ 357052 w 1891473"/>
                <a:gd name="connsiteY46" fmla="*/ 78377 h 1027611"/>
                <a:gd name="connsiteX47" fmla="*/ 313509 w 1891473"/>
                <a:gd name="connsiteY47" fmla="*/ 121920 h 1027611"/>
                <a:gd name="connsiteX48" fmla="*/ 296092 w 1891473"/>
                <a:gd name="connsiteY48" fmla="*/ 148046 h 1027611"/>
                <a:gd name="connsiteX49" fmla="*/ 243840 w 1891473"/>
                <a:gd name="connsiteY49" fmla="*/ 182880 h 1027611"/>
                <a:gd name="connsiteX50" fmla="*/ 235132 w 1891473"/>
                <a:gd name="connsiteY50" fmla="*/ 191588 h 10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1473" h="1027611">
                  <a:moveTo>
                    <a:pt x="357052" y="113211"/>
                  </a:moveTo>
                  <a:cubicBezTo>
                    <a:pt x="316412" y="116114"/>
                    <a:pt x="274792" y="112588"/>
                    <a:pt x="235132" y="121920"/>
                  </a:cubicBezTo>
                  <a:cubicBezTo>
                    <a:pt x="223143" y="124741"/>
                    <a:pt x="218467" y="140162"/>
                    <a:pt x="209006" y="148046"/>
                  </a:cubicBezTo>
                  <a:cubicBezTo>
                    <a:pt x="200965" y="154746"/>
                    <a:pt x="191589" y="159657"/>
                    <a:pt x="182880" y="165463"/>
                  </a:cubicBezTo>
                  <a:cubicBezTo>
                    <a:pt x="145206" y="221973"/>
                    <a:pt x="191190" y="165690"/>
                    <a:pt x="130629" y="200297"/>
                  </a:cubicBezTo>
                  <a:cubicBezTo>
                    <a:pt x="51819" y="245332"/>
                    <a:pt x="167319" y="213861"/>
                    <a:pt x="60960" y="235131"/>
                  </a:cubicBezTo>
                  <a:cubicBezTo>
                    <a:pt x="52252" y="240937"/>
                    <a:pt x="42236" y="245147"/>
                    <a:pt x="34835" y="252548"/>
                  </a:cubicBezTo>
                  <a:cubicBezTo>
                    <a:pt x="22528" y="264855"/>
                    <a:pt x="6829" y="299850"/>
                    <a:pt x="0" y="313508"/>
                  </a:cubicBezTo>
                  <a:cubicBezTo>
                    <a:pt x="2903" y="470262"/>
                    <a:pt x="1368" y="627162"/>
                    <a:pt x="8709" y="783771"/>
                  </a:cubicBezTo>
                  <a:cubicBezTo>
                    <a:pt x="10095" y="813342"/>
                    <a:pt x="16764" y="842773"/>
                    <a:pt x="26126" y="870857"/>
                  </a:cubicBezTo>
                  <a:cubicBezTo>
                    <a:pt x="29029" y="879566"/>
                    <a:pt x="30730" y="888772"/>
                    <a:pt x="34835" y="896983"/>
                  </a:cubicBezTo>
                  <a:cubicBezTo>
                    <a:pt x="39516" y="906344"/>
                    <a:pt x="45552" y="915068"/>
                    <a:pt x="52252" y="923108"/>
                  </a:cubicBezTo>
                  <a:cubicBezTo>
                    <a:pt x="92238" y="971090"/>
                    <a:pt x="61202" y="933887"/>
                    <a:pt x="104503" y="957943"/>
                  </a:cubicBezTo>
                  <a:cubicBezTo>
                    <a:pt x="122802" y="968109"/>
                    <a:pt x="136896" y="986157"/>
                    <a:pt x="156755" y="992777"/>
                  </a:cubicBezTo>
                  <a:cubicBezTo>
                    <a:pt x="219393" y="1013658"/>
                    <a:pt x="141171" y="988324"/>
                    <a:pt x="217715" y="1010194"/>
                  </a:cubicBezTo>
                  <a:cubicBezTo>
                    <a:pt x="226541" y="1012716"/>
                    <a:pt x="234663" y="1018706"/>
                    <a:pt x="243840" y="1018903"/>
                  </a:cubicBezTo>
                  <a:cubicBezTo>
                    <a:pt x="505053" y="1024520"/>
                    <a:pt x="766355" y="1024708"/>
                    <a:pt x="1027612" y="1027611"/>
                  </a:cubicBezTo>
                  <a:lnTo>
                    <a:pt x="1541418" y="1018903"/>
                  </a:lnTo>
                  <a:cubicBezTo>
                    <a:pt x="1554578" y="1018498"/>
                    <a:pt x="1621363" y="1004656"/>
                    <a:pt x="1637212" y="1001486"/>
                  </a:cubicBezTo>
                  <a:lnTo>
                    <a:pt x="1689463" y="923108"/>
                  </a:lnTo>
                  <a:lnTo>
                    <a:pt x="1706880" y="896983"/>
                  </a:lnTo>
                  <a:cubicBezTo>
                    <a:pt x="1717157" y="855877"/>
                    <a:pt x="1726856" y="810414"/>
                    <a:pt x="1750423" y="775063"/>
                  </a:cubicBezTo>
                  <a:cubicBezTo>
                    <a:pt x="1756229" y="766354"/>
                    <a:pt x="1763159" y="758298"/>
                    <a:pt x="1767840" y="748937"/>
                  </a:cubicBezTo>
                  <a:cubicBezTo>
                    <a:pt x="1793045" y="698526"/>
                    <a:pt x="1753151" y="746208"/>
                    <a:pt x="1802675" y="696686"/>
                  </a:cubicBezTo>
                  <a:cubicBezTo>
                    <a:pt x="1805578" y="685074"/>
                    <a:pt x="1806030" y="672556"/>
                    <a:pt x="1811383" y="661851"/>
                  </a:cubicBezTo>
                  <a:cubicBezTo>
                    <a:pt x="1824260" y="636096"/>
                    <a:pt x="1843540" y="626509"/>
                    <a:pt x="1854926" y="600891"/>
                  </a:cubicBezTo>
                  <a:cubicBezTo>
                    <a:pt x="1862382" y="584114"/>
                    <a:pt x="1866537" y="566057"/>
                    <a:pt x="1872343" y="548640"/>
                  </a:cubicBezTo>
                  <a:lnTo>
                    <a:pt x="1881052" y="522514"/>
                  </a:lnTo>
                  <a:cubicBezTo>
                    <a:pt x="1892483" y="453925"/>
                    <a:pt x="1897211" y="451946"/>
                    <a:pt x="1881052" y="365760"/>
                  </a:cubicBezTo>
                  <a:cubicBezTo>
                    <a:pt x="1876472" y="341334"/>
                    <a:pt x="1856712" y="325789"/>
                    <a:pt x="1846218" y="304800"/>
                  </a:cubicBezTo>
                  <a:cubicBezTo>
                    <a:pt x="1842113" y="296589"/>
                    <a:pt x="1841614" y="286885"/>
                    <a:pt x="1837509" y="278674"/>
                  </a:cubicBezTo>
                  <a:cubicBezTo>
                    <a:pt x="1829939" y="263535"/>
                    <a:pt x="1820092" y="249645"/>
                    <a:pt x="1811383" y="235131"/>
                  </a:cubicBezTo>
                  <a:cubicBezTo>
                    <a:pt x="1805577" y="203200"/>
                    <a:pt x="1802882" y="170543"/>
                    <a:pt x="1793966" y="139337"/>
                  </a:cubicBezTo>
                  <a:cubicBezTo>
                    <a:pt x="1791091" y="129273"/>
                    <a:pt x="1780672" y="122831"/>
                    <a:pt x="1776549" y="113211"/>
                  </a:cubicBezTo>
                  <a:cubicBezTo>
                    <a:pt x="1761967" y="79188"/>
                    <a:pt x="1779272" y="73712"/>
                    <a:pt x="1741715" y="52251"/>
                  </a:cubicBezTo>
                  <a:cubicBezTo>
                    <a:pt x="1731323" y="46313"/>
                    <a:pt x="1718492" y="46446"/>
                    <a:pt x="1706880" y="43543"/>
                  </a:cubicBezTo>
                  <a:cubicBezTo>
                    <a:pt x="1695269" y="37737"/>
                    <a:pt x="1684201" y="30684"/>
                    <a:pt x="1672046" y="26126"/>
                  </a:cubicBezTo>
                  <a:cubicBezTo>
                    <a:pt x="1660839" y="21923"/>
                    <a:pt x="1649181" y="17417"/>
                    <a:pt x="1637212" y="17417"/>
                  </a:cubicBezTo>
                  <a:cubicBezTo>
                    <a:pt x="1547177" y="17417"/>
                    <a:pt x="1457235" y="23223"/>
                    <a:pt x="1367246" y="26126"/>
                  </a:cubicBezTo>
                  <a:lnTo>
                    <a:pt x="862149" y="17417"/>
                  </a:lnTo>
                  <a:cubicBezTo>
                    <a:pt x="841632" y="16786"/>
                    <a:pt x="821535" y="11421"/>
                    <a:pt x="801189" y="8708"/>
                  </a:cubicBezTo>
                  <a:lnTo>
                    <a:pt x="731520" y="0"/>
                  </a:lnTo>
                  <a:cubicBezTo>
                    <a:pt x="673463" y="2903"/>
                    <a:pt x="615095" y="2045"/>
                    <a:pt x="557349" y="8708"/>
                  </a:cubicBezTo>
                  <a:cubicBezTo>
                    <a:pt x="539111" y="10812"/>
                    <a:pt x="522909" y="21673"/>
                    <a:pt x="505098" y="26126"/>
                  </a:cubicBezTo>
                  <a:cubicBezTo>
                    <a:pt x="487968" y="30409"/>
                    <a:pt x="470263" y="31931"/>
                    <a:pt x="452846" y="34834"/>
                  </a:cubicBezTo>
                  <a:cubicBezTo>
                    <a:pt x="387173" y="56726"/>
                    <a:pt x="468126" y="27194"/>
                    <a:pt x="400595" y="60960"/>
                  </a:cubicBezTo>
                  <a:cubicBezTo>
                    <a:pt x="386613" y="67951"/>
                    <a:pt x="371566" y="72571"/>
                    <a:pt x="357052" y="78377"/>
                  </a:cubicBezTo>
                  <a:cubicBezTo>
                    <a:pt x="342538" y="92891"/>
                    <a:pt x="327026" y="106472"/>
                    <a:pt x="313509" y="121920"/>
                  </a:cubicBezTo>
                  <a:cubicBezTo>
                    <a:pt x="306617" y="129797"/>
                    <a:pt x="303969" y="141154"/>
                    <a:pt x="296092" y="148046"/>
                  </a:cubicBezTo>
                  <a:cubicBezTo>
                    <a:pt x="280338" y="161830"/>
                    <a:pt x="258642" y="168078"/>
                    <a:pt x="243840" y="182880"/>
                  </a:cubicBezTo>
                  <a:lnTo>
                    <a:pt x="235132" y="19158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A063BC82-9102-4839-AF8B-4DF3254AD40C}"/>
                </a:ext>
              </a:extLst>
            </p:cNvPr>
            <p:cNvSpPr/>
            <p:nvPr/>
          </p:nvSpPr>
          <p:spPr>
            <a:xfrm>
              <a:off x="5100637" y="4386263"/>
              <a:ext cx="742951" cy="1028700"/>
            </a:xfrm>
            <a:custGeom>
              <a:avLst/>
              <a:gdLst>
                <a:gd name="connsiteX0" fmla="*/ 443515 w 975951"/>
                <a:gd name="connsiteY0" fmla="*/ 28575 h 1157288"/>
                <a:gd name="connsiteX1" fmla="*/ 372077 w 975951"/>
                <a:gd name="connsiteY1" fmla="*/ 57150 h 1157288"/>
                <a:gd name="connsiteX2" fmla="*/ 329215 w 975951"/>
                <a:gd name="connsiteY2" fmla="*/ 85725 h 1157288"/>
                <a:gd name="connsiteX3" fmla="*/ 200627 w 975951"/>
                <a:gd name="connsiteY3" fmla="*/ 114300 h 1157288"/>
                <a:gd name="connsiteX4" fmla="*/ 157765 w 975951"/>
                <a:gd name="connsiteY4" fmla="*/ 128588 h 1157288"/>
                <a:gd name="connsiteX5" fmla="*/ 57752 w 975951"/>
                <a:gd name="connsiteY5" fmla="*/ 200025 h 1157288"/>
                <a:gd name="connsiteX6" fmla="*/ 29177 w 975951"/>
                <a:gd name="connsiteY6" fmla="*/ 285750 h 1157288"/>
                <a:gd name="connsiteX7" fmla="*/ 14890 w 975951"/>
                <a:gd name="connsiteY7" fmla="*/ 328613 h 1157288"/>
                <a:gd name="connsiteX8" fmla="*/ 14890 w 975951"/>
                <a:gd name="connsiteY8" fmla="*/ 628650 h 1157288"/>
                <a:gd name="connsiteX9" fmla="*/ 29177 w 975951"/>
                <a:gd name="connsiteY9" fmla="*/ 971550 h 1157288"/>
                <a:gd name="connsiteX10" fmla="*/ 43465 w 975951"/>
                <a:gd name="connsiteY10" fmla="*/ 1071563 h 1157288"/>
                <a:gd name="connsiteX11" fmla="*/ 72040 w 975951"/>
                <a:gd name="connsiteY11" fmla="*/ 1114425 h 1157288"/>
                <a:gd name="connsiteX12" fmla="*/ 172052 w 975951"/>
                <a:gd name="connsiteY12" fmla="*/ 1157288 h 1157288"/>
                <a:gd name="connsiteX13" fmla="*/ 486377 w 975951"/>
                <a:gd name="connsiteY13" fmla="*/ 1143000 h 1157288"/>
                <a:gd name="connsiteX14" fmla="*/ 686402 w 975951"/>
                <a:gd name="connsiteY14" fmla="*/ 1114425 h 1157288"/>
                <a:gd name="connsiteX15" fmla="*/ 814990 w 975951"/>
                <a:gd name="connsiteY15" fmla="*/ 1042988 h 1157288"/>
                <a:gd name="connsiteX16" fmla="*/ 857852 w 975951"/>
                <a:gd name="connsiteY16" fmla="*/ 1000125 h 1157288"/>
                <a:gd name="connsiteX17" fmla="*/ 886427 w 975951"/>
                <a:gd name="connsiteY17" fmla="*/ 957263 h 1157288"/>
                <a:gd name="connsiteX18" fmla="*/ 929290 w 975951"/>
                <a:gd name="connsiteY18" fmla="*/ 942975 h 1157288"/>
                <a:gd name="connsiteX19" fmla="*/ 943577 w 975951"/>
                <a:gd name="connsiteY19" fmla="*/ 357188 h 1157288"/>
                <a:gd name="connsiteX20" fmla="*/ 900715 w 975951"/>
                <a:gd name="connsiteY20" fmla="*/ 142875 h 1157288"/>
                <a:gd name="connsiteX21" fmla="*/ 872140 w 975951"/>
                <a:gd name="connsiteY21" fmla="*/ 85725 h 1157288"/>
                <a:gd name="connsiteX22" fmla="*/ 829277 w 975951"/>
                <a:gd name="connsiteY22" fmla="*/ 0 h 1157288"/>
                <a:gd name="connsiteX23" fmla="*/ 443515 w 975951"/>
                <a:gd name="connsiteY23" fmla="*/ 28575 h 115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5951" h="1157288">
                  <a:moveTo>
                    <a:pt x="443515" y="28575"/>
                  </a:moveTo>
                  <a:cubicBezTo>
                    <a:pt x="367315" y="38100"/>
                    <a:pt x="395016" y="45680"/>
                    <a:pt x="372077" y="57150"/>
                  </a:cubicBezTo>
                  <a:cubicBezTo>
                    <a:pt x="356719" y="64829"/>
                    <a:pt x="344573" y="78046"/>
                    <a:pt x="329215" y="85725"/>
                  </a:cubicBezTo>
                  <a:cubicBezTo>
                    <a:pt x="294041" y="103312"/>
                    <a:pt x="233556" y="108812"/>
                    <a:pt x="200627" y="114300"/>
                  </a:cubicBezTo>
                  <a:cubicBezTo>
                    <a:pt x="186340" y="119063"/>
                    <a:pt x="171235" y="121853"/>
                    <a:pt x="157765" y="128588"/>
                  </a:cubicBezTo>
                  <a:cubicBezTo>
                    <a:pt x="136872" y="139035"/>
                    <a:pt x="70697" y="190316"/>
                    <a:pt x="57752" y="200025"/>
                  </a:cubicBezTo>
                  <a:lnTo>
                    <a:pt x="29177" y="285750"/>
                  </a:lnTo>
                  <a:lnTo>
                    <a:pt x="14890" y="328613"/>
                  </a:lnTo>
                  <a:cubicBezTo>
                    <a:pt x="-10469" y="506116"/>
                    <a:pt x="1412" y="372569"/>
                    <a:pt x="14890" y="628650"/>
                  </a:cubicBezTo>
                  <a:cubicBezTo>
                    <a:pt x="20903" y="742891"/>
                    <a:pt x="21812" y="857388"/>
                    <a:pt x="29177" y="971550"/>
                  </a:cubicBezTo>
                  <a:cubicBezTo>
                    <a:pt x="31345" y="1005156"/>
                    <a:pt x="33788" y="1039307"/>
                    <a:pt x="43465" y="1071563"/>
                  </a:cubicBezTo>
                  <a:cubicBezTo>
                    <a:pt x="48399" y="1088010"/>
                    <a:pt x="59898" y="1102283"/>
                    <a:pt x="72040" y="1114425"/>
                  </a:cubicBezTo>
                  <a:cubicBezTo>
                    <a:pt x="104929" y="1147314"/>
                    <a:pt x="128331" y="1146357"/>
                    <a:pt x="172052" y="1157288"/>
                  </a:cubicBezTo>
                  <a:cubicBezTo>
                    <a:pt x="276827" y="1152525"/>
                    <a:pt x="381856" y="1151710"/>
                    <a:pt x="486377" y="1143000"/>
                  </a:cubicBezTo>
                  <a:cubicBezTo>
                    <a:pt x="553496" y="1137407"/>
                    <a:pt x="686402" y="1114425"/>
                    <a:pt x="686402" y="1114425"/>
                  </a:cubicBezTo>
                  <a:cubicBezTo>
                    <a:pt x="740301" y="1096459"/>
                    <a:pt x="765863" y="1092117"/>
                    <a:pt x="814990" y="1042988"/>
                  </a:cubicBezTo>
                  <a:cubicBezTo>
                    <a:pt x="829277" y="1028700"/>
                    <a:pt x="844917" y="1015647"/>
                    <a:pt x="857852" y="1000125"/>
                  </a:cubicBezTo>
                  <a:cubicBezTo>
                    <a:pt x="868845" y="986934"/>
                    <a:pt x="873018" y="967990"/>
                    <a:pt x="886427" y="957263"/>
                  </a:cubicBezTo>
                  <a:cubicBezTo>
                    <a:pt x="898187" y="947855"/>
                    <a:pt x="915002" y="947738"/>
                    <a:pt x="929290" y="942975"/>
                  </a:cubicBezTo>
                  <a:cubicBezTo>
                    <a:pt x="1009002" y="703840"/>
                    <a:pt x="967561" y="860851"/>
                    <a:pt x="943577" y="357188"/>
                  </a:cubicBezTo>
                  <a:cubicBezTo>
                    <a:pt x="940918" y="301349"/>
                    <a:pt x="917421" y="192992"/>
                    <a:pt x="900715" y="142875"/>
                  </a:cubicBezTo>
                  <a:cubicBezTo>
                    <a:pt x="893980" y="122669"/>
                    <a:pt x="880530" y="105301"/>
                    <a:pt x="872140" y="85725"/>
                  </a:cubicBezTo>
                  <a:cubicBezTo>
                    <a:pt x="836648" y="2912"/>
                    <a:pt x="884191" y="82371"/>
                    <a:pt x="829277" y="0"/>
                  </a:cubicBezTo>
                  <a:cubicBezTo>
                    <a:pt x="395892" y="14447"/>
                    <a:pt x="519715" y="19050"/>
                    <a:pt x="443515" y="28575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E14E7A86-C8FF-4015-BA68-98885ADAD4CA}"/>
                </a:ext>
              </a:extLst>
            </p:cNvPr>
            <p:cNvSpPr/>
            <p:nvPr/>
          </p:nvSpPr>
          <p:spPr>
            <a:xfrm flipV="1">
              <a:off x="3101964" y="1421237"/>
              <a:ext cx="875211" cy="938786"/>
            </a:xfrm>
            <a:custGeom>
              <a:avLst/>
              <a:gdLst>
                <a:gd name="connsiteX0" fmla="*/ 443515 w 975951"/>
                <a:gd name="connsiteY0" fmla="*/ 28575 h 1157288"/>
                <a:gd name="connsiteX1" fmla="*/ 372077 w 975951"/>
                <a:gd name="connsiteY1" fmla="*/ 57150 h 1157288"/>
                <a:gd name="connsiteX2" fmla="*/ 329215 w 975951"/>
                <a:gd name="connsiteY2" fmla="*/ 85725 h 1157288"/>
                <a:gd name="connsiteX3" fmla="*/ 200627 w 975951"/>
                <a:gd name="connsiteY3" fmla="*/ 114300 h 1157288"/>
                <a:gd name="connsiteX4" fmla="*/ 157765 w 975951"/>
                <a:gd name="connsiteY4" fmla="*/ 128588 h 1157288"/>
                <a:gd name="connsiteX5" fmla="*/ 57752 w 975951"/>
                <a:gd name="connsiteY5" fmla="*/ 200025 h 1157288"/>
                <a:gd name="connsiteX6" fmla="*/ 29177 w 975951"/>
                <a:gd name="connsiteY6" fmla="*/ 285750 h 1157288"/>
                <a:gd name="connsiteX7" fmla="*/ 14890 w 975951"/>
                <a:gd name="connsiteY7" fmla="*/ 328613 h 1157288"/>
                <a:gd name="connsiteX8" fmla="*/ 14890 w 975951"/>
                <a:gd name="connsiteY8" fmla="*/ 628650 h 1157288"/>
                <a:gd name="connsiteX9" fmla="*/ 29177 w 975951"/>
                <a:gd name="connsiteY9" fmla="*/ 971550 h 1157288"/>
                <a:gd name="connsiteX10" fmla="*/ 43465 w 975951"/>
                <a:gd name="connsiteY10" fmla="*/ 1071563 h 1157288"/>
                <a:gd name="connsiteX11" fmla="*/ 72040 w 975951"/>
                <a:gd name="connsiteY11" fmla="*/ 1114425 h 1157288"/>
                <a:gd name="connsiteX12" fmla="*/ 172052 w 975951"/>
                <a:gd name="connsiteY12" fmla="*/ 1157288 h 1157288"/>
                <a:gd name="connsiteX13" fmla="*/ 486377 w 975951"/>
                <a:gd name="connsiteY13" fmla="*/ 1143000 h 1157288"/>
                <a:gd name="connsiteX14" fmla="*/ 686402 w 975951"/>
                <a:gd name="connsiteY14" fmla="*/ 1114425 h 1157288"/>
                <a:gd name="connsiteX15" fmla="*/ 814990 w 975951"/>
                <a:gd name="connsiteY15" fmla="*/ 1042988 h 1157288"/>
                <a:gd name="connsiteX16" fmla="*/ 857852 w 975951"/>
                <a:gd name="connsiteY16" fmla="*/ 1000125 h 1157288"/>
                <a:gd name="connsiteX17" fmla="*/ 886427 w 975951"/>
                <a:gd name="connsiteY17" fmla="*/ 957263 h 1157288"/>
                <a:gd name="connsiteX18" fmla="*/ 929290 w 975951"/>
                <a:gd name="connsiteY18" fmla="*/ 942975 h 1157288"/>
                <a:gd name="connsiteX19" fmla="*/ 943577 w 975951"/>
                <a:gd name="connsiteY19" fmla="*/ 357188 h 1157288"/>
                <a:gd name="connsiteX20" fmla="*/ 900715 w 975951"/>
                <a:gd name="connsiteY20" fmla="*/ 142875 h 1157288"/>
                <a:gd name="connsiteX21" fmla="*/ 872140 w 975951"/>
                <a:gd name="connsiteY21" fmla="*/ 85725 h 1157288"/>
                <a:gd name="connsiteX22" fmla="*/ 829277 w 975951"/>
                <a:gd name="connsiteY22" fmla="*/ 0 h 1157288"/>
                <a:gd name="connsiteX23" fmla="*/ 443515 w 975951"/>
                <a:gd name="connsiteY23" fmla="*/ 28575 h 115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5951" h="1157288">
                  <a:moveTo>
                    <a:pt x="443515" y="28575"/>
                  </a:moveTo>
                  <a:cubicBezTo>
                    <a:pt x="367315" y="38100"/>
                    <a:pt x="395016" y="45680"/>
                    <a:pt x="372077" y="57150"/>
                  </a:cubicBezTo>
                  <a:cubicBezTo>
                    <a:pt x="356719" y="64829"/>
                    <a:pt x="344573" y="78046"/>
                    <a:pt x="329215" y="85725"/>
                  </a:cubicBezTo>
                  <a:cubicBezTo>
                    <a:pt x="294041" y="103312"/>
                    <a:pt x="233556" y="108812"/>
                    <a:pt x="200627" y="114300"/>
                  </a:cubicBezTo>
                  <a:cubicBezTo>
                    <a:pt x="186340" y="119063"/>
                    <a:pt x="171235" y="121853"/>
                    <a:pt x="157765" y="128588"/>
                  </a:cubicBezTo>
                  <a:cubicBezTo>
                    <a:pt x="136872" y="139035"/>
                    <a:pt x="70697" y="190316"/>
                    <a:pt x="57752" y="200025"/>
                  </a:cubicBezTo>
                  <a:lnTo>
                    <a:pt x="29177" y="285750"/>
                  </a:lnTo>
                  <a:lnTo>
                    <a:pt x="14890" y="328613"/>
                  </a:lnTo>
                  <a:cubicBezTo>
                    <a:pt x="-10469" y="506116"/>
                    <a:pt x="1412" y="372569"/>
                    <a:pt x="14890" y="628650"/>
                  </a:cubicBezTo>
                  <a:cubicBezTo>
                    <a:pt x="20903" y="742891"/>
                    <a:pt x="21812" y="857388"/>
                    <a:pt x="29177" y="971550"/>
                  </a:cubicBezTo>
                  <a:cubicBezTo>
                    <a:pt x="31345" y="1005156"/>
                    <a:pt x="33788" y="1039307"/>
                    <a:pt x="43465" y="1071563"/>
                  </a:cubicBezTo>
                  <a:cubicBezTo>
                    <a:pt x="48399" y="1088010"/>
                    <a:pt x="59898" y="1102283"/>
                    <a:pt x="72040" y="1114425"/>
                  </a:cubicBezTo>
                  <a:cubicBezTo>
                    <a:pt x="104929" y="1147314"/>
                    <a:pt x="128331" y="1146357"/>
                    <a:pt x="172052" y="1157288"/>
                  </a:cubicBezTo>
                  <a:cubicBezTo>
                    <a:pt x="276827" y="1152525"/>
                    <a:pt x="381856" y="1151710"/>
                    <a:pt x="486377" y="1143000"/>
                  </a:cubicBezTo>
                  <a:cubicBezTo>
                    <a:pt x="553496" y="1137407"/>
                    <a:pt x="686402" y="1114425"/>
                    <a:pt x="686402" y="1114425"/>
                  </a:cubicBezTo>
                  <a:cubicBezTo>
                    <a:pt x="740301" y="1096459"/>
                    <a:pt x="765863" y="1092117"/>
                    <a:pt x="814990" y="1042988"/>
                  </a:cubicBezTo>
                  <a:cubicBezTo>
                    <a:pt x="829277" y="1028700"/>
                    <a:pt x="844917" y="1015647"/>
                    <a:pt x="857852" y="1000125"/>
                  </a:cubicBezTo>
                  <a:cubicBezTo>
                    <a:pt x="868845" y="986934"/>
                    <a:pt x="873018" y="967990"/>
                    <a:pt x="886427" y="957263"/>
                  </a:cubicBezTo>
                  <a:cubicBezTo>
                    <a:pt x="898187" y="947855"/>
                    <a:pt x="915002" y="947738"/>
                    <a:pt x="929290" y="942975"/>
                  </a:cubicBezTo>
                  <a:cubicBezTo>
                    <a:pt x="1009002" y="703840"/>
                    <a:pt x="967561" y="860851"/>
                    <a:pt x="943577" y="357188"/>
                  </a:cubicBezTo>
                  <a:cubicBezTo>
                    <a:pt x="940918" y="301349"/>
                    <a:pt x="917421" y="192992"/>
                    <a:pt x="900715" y="142875"/>
                  </a:cubicBezTo>
                  <a:cubicBezTo>
                    <a:pt x="893980" y="122669"/>
                    <a:pt x="880530" y="105301"/>
                    <a:pt x="872140" y="85725"/>
                  </a:cubicBezTo>
                  <a:cubicBezTo>
                    <a:pt x="836648" y="2912"/>
                    <a:pt x="884191" y="82371"/>
                    <a:pt x="829277" y="0"/>
                  </a:cubicBezTo>
                  <a:cubicBezTo>
                    <a:pt x="395892" y="14447"/>
                    <a:pt x="519715" y="19050"/>
                    <a:pt x="443515" y="28575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E9D0977D-2337-4036-89E1-ADED74058CC5}"/>
                </a:ext>
              </a:extLst>
            </p:cNvPr>
            <p:cNvSpPr/>
            <p:nvPr/>
          </p:nvSpPr>
          <p:spPr>
            <a:xfrm flipV="1">
              <a:off x="5044951" y="1421237"/>
              <a:ext cx="875211" cy="938786"/>
            </a:xfrm>
            <a:custGeom>
              <a:avLst/>
              <a:gdLst>
                <a:gd name="connsiteX0" fmla="*/ 443515 w 975951"/>
                <a:gd name="connsiteY0" fmla="*/ 28575 h 1157288"/>
                <a:gd name="connsiteX1" fmla="*/ 372077 w 975951"/>
                <a:gd name="connsiteY1" fmla="*/ 57150 h 1157288"/>
                <a:gd name="connsiteX2" fmla="*/ 329215 w 975951"/>
                <a:gd name="connsiteY2" fmla="*/ 85725 h 1157288"/>
                <a:gd name="connsiteX3" fmla="*/ 200627 w 975951"/>
                <a:gd name="connsiteY3" fmla="*/ 114300 h 1157288"/>
                <a:gd name="connsiteX4" fmla="*/ 157765 w 975951"/>
                <a:gd name="connsiteY4" fmla="*/ 128588 h 1157288"/>
                <a:gd name="connsiteX5" fmla="*/ 57752 w 975951"/>
                <a:gd name="connsiteY5" fmla="*/ 200025 h 1157288"/>
                <a:gd name="connsiteX6" fmla="*/ 29177 w 975951"/>
                <a:gd name="connsiteY6" fmla="*/ 285750 h 1157288"/>
                <a:gd name="connsiteX7" fmla="*/ 14890 w 975951"/>
                <a:gd name="connsiteY7" fmla="*/ 328613 h 1157288"/>
                <a:gd name="connsiteX8" fmla="*/ 14890 w 975951"/>
                <a:gd name="connsiteY8" fmla="*/ 628650 h 1157288"/>
                <a:gd name="connsiteX9" fmla="*/ 29177 w 975951"/>
                <a:gd name="connsiteY9" fmla="*/ 971550 h 1157288"/>
                <a:gd name="connsiteX10" fmla="*/ 43465 w 975951"/>
                <a:gd name="connsiteY10" fmla="*/ 1071563 h 1157288"/>
                <a:gd name="connsiteX11" fmla="*/ 72040 w 975951"/>
                <a:gd name="connsiteY11" fmla="*/ 1114425 h 1157288"/>
                <a:gd name="connsiteX12" fmla="*/ 172052 w 975951"/>
                <a:gd name="connsiteY12" fmla="*/ 1157288 h 1157288"/>
                <a:gd name="connsiteX13" fmla="*/ 486377 w 975951"/>
                <a:gd name="connsiteY13" fmla="*/ 1143000 h 1157288"/>
                <a:gd name="connsiteX14" fmla="*/ 686402 w 975951"/>
                <a:gd name="connsiteY14" fmla="*/ 1114425 h 1157288"/>
                <a:gd name="connsiteX15" fmla="*/ 814990 w 975951"/>
                <a:gd name="connsiteY15" fmla="*/ 1042988 h 1157288"/>
                <a:gd name="connsiteX16" fmla="*/ 857852 w 975951"/>
                <a:gd name="connsiteY16" fmla="*/ 1000125 h 1157288"/>
                <a:gd name="connsiteX17" fmla="*/ 886427 w 975951"/>
                <a:gd name="connsiteY17" fmla="*/ 957263 h 1157288"/>
                <a:gd name="connsiteX18" fmla="*/ 929290 w 975951"/>
                <a:gd name="connsiteY18" fmla="*/ 942975 h 1157288"/>
                <a:gd name="connsiteX19" fmla="*/ 943577 w 975951"/>
                <a:gd name="connsiteY19" fmla="*/ 357188 h 1157288"/>
                <a:gd name="connsiteX20" fmla="*/ 900715 w 975951"/>
                <a:gd name="connsiteY20" fmla="*/ 142875 h 1157288"/>
                <a:gd name="connsiteX21" fmla="*/ 872140 w 975951"/>
                <a:gd name="connsiteY21" fmla="*/ 85725 h 1157288"/>
                <a:gd name="connsiteX22" fmla="*/ 829277 w 975951"/>
                <a:gd name="connsiteY22" fmla="*/ 0 h 1157288"/>
                <a:gd name="connsiteX23" fmla="*/ 443515 w 975951"/>
                <a:gd name="connsiteY23" fmla="*/ 28575 h 115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5951" h="1157288">
                  <a:moveTo>
                    <a:pt x="443515" y="28575"/>
                  </a:moveTo>
                  <a:cubicBezTo>
                    <a:pt x="367315" y="38100"/>
                    <a:pt x="395016" y="45680"/>
                    <a:pt x="372077" y="57150"/>
                  </a:cubicBezTo>
                  <a:cubicBezTo>
                    <a:pt x="356719" y="64829"/>
                    <a:pt x="344573" y="78046"/>
                    <a:pt x="329215" y="85725"/>
                  </a:cubicBezTo>
                  <a:cubicBezTo>
                    <a:pt x="294041" y="103312"/>
                    <a:pt x="233556" y="108812"/>
                    <a:pt x="200627" y="114300"/>
                  </a:cubicBezTo>
                  <a:cubicBezTo>
                    <a:pt x="186340" y="119063"/>
                    <a:pt x="171235" y="121853"/>
                    <a:pt x="157765" y="128588"/>
                  </a:cubicBezTo>
                  <a:cubicBezTo>
                    <a:pt x="136872" y="139035"/>
                    <a:pt x="70697" y="190316"/>
                    <a:pt x="57752" y="200025"/>
                  </a:cubicBezTo>
                  <a:lnTo>
                    <a:pt x="29177" y="285750"/>
                  </a:lnTo>
                  <a:lnTo>
                    <a:pt x="14890" y="328613"/>
                  </a:lnTo>
                  <a:cubicBezTo>
                    <a:pt x="-10469" y="506116"/>
                    <a:pt x="1412" y="372569"/>
                    <a:pt x="14890" y="628650"/>
                  </a:cubicBezTo>
                  <a:cubicBezTo>
                    <a:pt x="20903" y="742891"/>
                    <a:pt x="21812" y="857388"/>
                    <a:pt x="29177" y="971550"/>
                  </a:cubicBezTo>
                  <a:cubicBezTo>
                    <a:pt x="31345" y="1005156"/>
                    <a:pt x="33788" y="1039307"/>
                    <a:pt x="43465" y="1071563"/>
                  </a:cubicBezTo>
                  <a:cubicBezTo>
                    <a:pt x="48399" y="1088010"/>
                    <a:pt x="59898" y="1102283"/>
                    <a:pt x="72040" y="1114425"/>
                  </a:cubicBezTo>
                  <a:cubicBezTo>
                    <a:pt x="104929" y="1147314"/>
                    <a:pt x="128331" y="1146357"/>
                    <a:pt x="172052" y="1157288"/>
                  </a:cubicBezTo>
                  <a:cubicBezTo>
                    <a:pt x="276827" y="1152525"/>
                    <a:pt x="381856" y="1151710"/>
                    <a:pt x="486377" y="1143000"/>
                  </a:cubicBezTo>
                  <a:cubicBezTo>
                    <a:pt x="553496" y="1137407"/>
                    <a:pt x="686402" y="1114425"/>
                    <a:pt x="686402" y="1114425"/>
                  </a:cubicBezTo>
                  <a:cubicBezTo>
                    <a:pt x="740301" y="1096459"/>
                    <a:pt x="765863" y="1092117"/>
                    <a:pt x="814990" y="1042988"/>
                  </a:cubicBezTo>
                  <a:cubicBezTo>
                    <a:pt x="829277" y="1028700"/>
                    <a:pt x="844917" y="1015647"/>
                    <a:pt x="857852" y="1000125"/>
                  </a:cubicBezTo>
                  <a:cubicBezTo>
                    <a:pt x="868845" y="986934"/>
                    <a:pt x="873018" y="967990"/>
                    <a:pt x="886427" y="957263"/>
                  </a:cubicBezTo>
                  <a:cubicBezTo>
                    <a:pt x="898187" y="947855"/>
                    <a:pt x="915002" y="947738"/>
                    <a:pt x="929290" y="942975"/>
                  </a:cubicBezTo>
                  <a:cubicBezTo>
                    <a:pt x="1009002" y="703840"/>
                    <a:pt x="967561" y="860851"/>
                    <a:pt x="943577" y="357188"/>
                  </a:cubicBezTo>
                  <a:cubicBezTo>
                    <a:pt x="940918" y="301349"/>
                    <a:pt x="917421" y="192992"/>
                    <a:pt x="900715" y="142875"/>
                  </a:cubicBezTo>
                  <a:cubicBezTo>
                    <a:pt x="893980" y="122669"/>
                    <a:pt x="880530" y="105301"/>
                    <a:pt x="872140" y="85725"/>
                  </a:cubicBezTo>
                  <a:cubicBezTo>
                    <a:pt x="836648" y="2912"/>
                    <a:pt x="884191" y="82371"/>
                    <a:pt x="829277" y="0"/>
                  </a:cubicBezTo>
                  <a:cubicBezTo>
                    <a:pt x="395892" y="14447"/>
                    <a:pt x="519715" y="19050"/>
                    <a:pt x="443515" y="28575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23" name="Diagramme 22">
            <a:extLst>
              <a:ext uri="{FF2B5EF4-FFF2-40B4-BE49-F238E27FC236}">
                <a16:creationId xmlns:a16="http://schemas.microsoft.com/office/drawing/2014/main" id="{39B9B5E2-6D4B-4340-87E2-D9F58F300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73615"/>
              </p:ext>
            </p:extLst>
          </p:nvPr>
        </p:nvGraphicFramePr>
        <p:xfrm>
          <a:off x="7605872" y="1314994"/>
          <a:ext cx="2554127" cy="489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681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3B06BC02-1D74-4216-806C-21278496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91886"/>
            <a:ext cx="5138667" cy="879565"/>
          </a:xfrm>
        </p:spPr>
        <p:txBody>
          <a:bodyPr/>
          <a:lstStyle/>
          <a:p>
            <a:r>
              <a:rPr lang="fr-FR" dirty="0"/>
              <a:t>Tableau de contingence des intersections des données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F56B4AC-9D10-4410-A98C-FCD673C1E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39" y="391886"/>
            <a:ext cx="5332301" cy="546543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20C6A9-4511-4F82-8095-EFC50E8894BF}"/>
              </a:ext>
            </a:extLst>
          </p:cNvPr>
          <p:cNvSpPr txBox="1"/>
          <p:nvPr/>
        </p:nvSpPr>
        <p:spPr>
          <a:xfrm>
            <a:off x="7348581" y="1582755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Montserrat"/>
              </a:rPr>
              <a:t>PLUS FORTES CORRÉLATIONS 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1B8844E-FDF7-4806-9823-9E87E633E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752892"/>
              </p:ext>
            </p:extLst>
          </p:nvPr>
        </p:nvGraphicFramePr>
        <p:xfrm>
          <a:off x="6914607" y="2159726"/>
          <a:ext cx="4551678" cy="398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03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522576-3D4C-4C25-9F9F-57C743A1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19" y="1822400"/>
            <a:ext cx="8950961" cy="3213200"/>
          </a:xfrm>
        </p:spPr>
        <p:txBody>
          <a:bodyPr anchor="ctr"/>
          <a:lstStyle/>
          <a:p>
            <a:r>
              <a:rPr lang="fr-FR" sz="6600" dirty="0"/>
              <a:t>ANALYSE EN COMPOSANTE PRINCIPALE</a:t>
            </a:r>
          </a:p>
        </p:txBody>
      </p:sp>
    </p:spTree>
    <p:extLst>
      <p:ext uri="{BB962C8B-B14F-4D97-AF65-F5344CB8AC3E}">
        <p14:creationId xmlns:p14="http://schemas.microsoft.com/office/powerpoint/2010/main" val="20823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8098FAC9-31BE-4F0D-93D1-924982F6BA6F}"/>
              </a:ext>
            </a:extLst>
          </p:cNvPr>
          <p:cNvGraphicFramePr/>
          <p:nvPr/>
        </p:nvGraphicFramePr>
        <p:xfrm>
          <a:off x="439604" y="997534"/>
          <a:ext cx="5575116" cy="4478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8ACDB806-B97C-4D36-BB53-0CE16406D75A}"/>
              </a:ext>
            </a:extLst>
          </p:cNvPr>
          <p:cNvSpPr txBox="1"/>
          <p:nvPr/>
        </p:nvSpPr>
        <p:spPr>
          <a:xfrm>
            <a:off x="7652175" y="1401898"/>
            <a:ext cx="1988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2000" baseline="30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Plan Factoriel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C4E115-857A-4DA5-8556-E3DFC6EF6A33}"/>
              </a:ext>
            </a:extLst>
          </p:cNvPr>
          <p:cNvSpPr txBox="1"/>
          <p:nvPr/>
        </p:nvSpPr>
        <p:spPr>
          <a:xfrm>
            <a:off x="8261774" y="2535768"/>
            <a:ext cx="243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Pourcentage d’inertie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1691EB-2FB0-43E0-A639-0B2B9DF51A89}"/>
              </a:ext>
            </a:extLst>
          </p:cNvPr>
          <p:cNvSpPr txBox="1"/>
          <p:nvPr/>
        </p:nvSpPr>
        <p:spPr>
          <a:xfrm>
            <a:off x="7552026" y="3605598"/>
            <a:ext cx="21885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000" baseline="30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Plan Factoriel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C45A04-689A-47CD-B45D-3A66AE875D7D}"/>
              </a:ext>
            </a:extLst>
          </p:cNvPr>
          <p:cNvSpPr txBox="1"/>
          <p:nvPr/>
        </p:nvSpPr>
        <p:spPr>
          <a:xfrm>
            <a:off x="8261774" y="4706206"/>
            <a:ext cx="243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Pourcentage d’inertie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917479-A63D-48C0-BA1B-44E293B1EB58}"/>
              </a:ext>
            </a:extLst>
          </p:cNvPr>
          <p:cNvSpPr txBox="1"/>
          <p:nvPr/>
        </p:nvSpPr>
        <p:spPr>
          <a:xfrm>
            <a:off x="7138245" y="2448340"/>
            <a:ext cx="659519" cy="544188"/>
          </a:xfrm>
          <a:custGeom>
            <a:avLst/>
            <a:gdLst/>
            <a:ahLst/>
            <a:cxnLst/>
            <a:rect l="l" t="t" r="r" b="b"/>
            <a:pathLst>
              <a:path w="659519" h="544188">
                <a:moveTo>
                  <a:pt x="245616" y="271379"/>
                </a:moveTo>
                <a:cubicBezTo>
                  <a:pt x="253950" y="271379"/>
                  <a:pt x="260896" y="274678"/>
                  <a:pt x="266452" y="281276"/>
                </a:cubicBezTo>
                <a:cubicBezTo>
                  <a:pt x="272008" y="287874"/>
                  <a:pt x="274786" y="298267"/>
                  <a:pt x="274786" y="312456"/>
                </a:cubicBezTo>
                <a:cubicBezTo>
                  <a:pt x="274786" y="326247"/>
                  <a:pt x="272207" y="336169"/>
                  <a:pt x="267047" y="342221"/>
                </a:cubicBezTo>
                <a:cubicBezTo>
                  <a:pt x="261888" y="348274"/>
                  <a:pt x="255439" y="351300"/>
                  <a:pt x="247700" y="351300"/>
                </a:cubicBezTo>
                <a:cubicBezTo>
                  <a:pt x="239663" y="351300"/>
                  <a:pt x="232519" y="347604"/>
                  <a:pt x="226268" y="340212"/>
                </a:cubicBezTo>
                <a:cubicBezTo>
                  <a:pt x="220018" y="332820"/>
                  <a:pt x="216892" y="322328"/>
                  <a:pt x="216892" y="308735"/>
                </a:cubicBezTo>
                <a:cubicBezTo>
                  <a:pt x="216892" y="296432"/>
                  <a:pt x="219670" y="287130"/>
                  <a:pt x="225227" y="280830"/>
                </a:cubicBezTo>
                <a:cubicBezTo>
                  <a:pt x="230783" y="274529"/>
                  <a:pt x="237579" y="271379"/>
                  <a:pt x="245616" y="271379"/>
                </a:cubicBezTo>
                <a:close/>
                <a:moveTo>
                  <a:pt x="406202" y="197858"/>
                </a:moveTo>
                <a:cubicBezTo>
                  <a:pt x="414337" y="197858"/>
                  <a:pt x="421506" y="201579"/>
                  <a:pt x="427707" y="209020"/>
                </a:cubicBezTo>
                <a:cubicBezTo>
                  <a:pt x="433908" y="216462"/>
                  <a:pt x="437009" y="226929"/>
                  <a:pt x="437009" y="240423"/>
                </a:cubicBezTo>
                <a:cubicBezTo>
                  <a:pt x="437009" y="252726"/>
                  <a:pt x="434256" y="262053"/>
                  <a:pt x="428749" y="268403"/>
                </a:cubicBezTo>
                <a:cubicBezTo>
                  <a:pt x="423242" y="274753"/>
                  <a:pt x="416471" y="277928"/>
                  <a:pt x="408434" y="277928"/>
                </a:cubicBezTo>
                <a:cubicBezTo>
                  <a:pt x="400100" y="277928"/>
                  <a:pt x="393154" y="274629"/>
                  <a:pt x="387598" y="268031"/>
                </a:cubicBezTo>
                <a:cubicBezTo>
                  <a:pt x="382042" y="261433"/>
                  <a:pt x="379264" y="251089"/>
                  <a:pt x="379264" y="237000"/>
                </a:cubicBezTo>
                <a:cubicBezTo>
                  <a:pt x="379264" y="223109"/>
                  <a:pt x="381819" y="213113"/>
                  <a:pt x="386928" y="207011"/>
                </a:cubicBezTo>
                <a:cubicBezTo>
                  <a:pt x="392038" y="200909"/>
                  <a:pt x="398462" y="197858"/>
                  <a:pt x="406202" y="197858"/>
                </a:cubicBezTo>
                <a:close/>
                <a:moveTo>
                  <a:pt x="408136" y="163181"/>
                </a:moveTo>
                <a:cubicBezTo>
                  <a:pt x="387796" y="163181"/>
                  <a:pt x="371053" y="169953"/>
                  <a:pt x="357907" y="183496"/>
                </a:cubicBezTo>
                <a:cubicBezTo>
                  <a:pt x="344760" y="197040"/>
                  <a:pt x="338187" y="214874"/>
                  <a:pt x="338187" y="237000"/>
                </a:cubicBezTo>
                <a:cubicBezTo>
                  <a:pt x="338187" y="258233"/>
                  <a:pt x="344413" y="275472"/>
                  <a:pt x="356865" y="288718"/>
                </a:cubicBezTo>
                <a:cubicBezTo>
                  <a:pt x="369317" y="301963"/>
                  <a:pt x="384125" y="308586"/>
                  <a:pt x="401290" y="308586"/>
                </a:cubicBezTo>
                <a:cubicBezTo>
                  <a:pt x="417066" y="308586"/>
                  <a:pt x="430212" y="302484"/>
                  <a:pt x="440730" y="290280"/>
                </a:cubicBezTo>
                <a:cubicBezTo>
                  <a:pt x="439043" y="315283"/>
                  <a:pt x="435173" y="331754"/>
                  <a:pt x="429121" y="339691"/>
                </a:cubicBezTo>
                <a:cubicBezTo>
                  <a:pt x="423069" y="347629"/>
                  <a:pt x="415727" y="351598"/>
                  <a:pt x="407094" y="351598"/>
                </a:cubicBezTo>
                <a:cubicBezTo>
                  <a:pt x="400248" y="351598"/>
                  <a:pt x="394742" y="349613"/>
                  <a:pt x="390575" y="345644"/>
                </a:cubicBezTo>
                <a:cubicBezTo>
                  <a:pt x="386407" y="341676"/>
                  <a:pt x="383828" y="335574"/>
                  <a:pt x="382835" y="327339"/>
                </a:cubicBezTo>
                <a:lnTo>
                  <a:pt x="342354" y="331803"/>
                </a:lnTo>
                <a:cubicBezTo>
                  <a:pt x="345331" y="349861"/>
                  <a:pt x="352078" y="363429"/>
                  <a:pt x="362595" y="372508"/>
                </a:cubicBezTo>
                <a:cubicBezTo>
                  <a:pt x="373112" y="381586"/>
                  <a:pt x="386903" y="386126"/>
                  <a:pt x="403969" y="386126"/>
                </a:cubicBezTo>
                <a:cubicBezTo>
                  <a:pt x="427682" y="386126"/>
                  <a:pt x="446931" y="377295"/>
                  <a:pt x="461714" y="359634"/>
                </a:cubicBezTo>
                <a:cubicBezTo>
                  <a:pt x="476498" y="341973"/>
                  <a:pt x="483890" y="313200"/>
                  <a:pt x="483890" y="273314"/>
                </a:cubicBezTo>
                <a:cubicBezTo>
                  <a:pt x="483890" y="234123"/>
                  <a:pt x="476796" y="205969"/>
                  <a:pt x="462607" y="188854"/>
                </a:cubicBezTo>
                <a:cubicBezTo>
                  <a:pt x="448419" y="171739"/>
                  <a:pt x="430262" y="163181"/>
                  <a:pt x="408136" y="163181"/>
                </a:cubicBezTo>
                <a:close/>
                <a:moveTo>
                  <a:pt x="249783" y="163181"/>
                </a:moveTo>
                <a:cubicBezTo>
                  <a:pt x="226169" y="163181"/>
                  <a:pt x="206970" y="172012"/>
                  <a:pt x="192187" y="189673"/>
                </a:cubicBezTo>
                <a:cubicBezTo>
                  <a:pt x="177403" y="207333"/>
                  <a:pt x="170011" y="236157"/>
                  <a:pt x="170011" y="276142"/>
                </a:cubicBezTo>
                <a:cubicBezTo>
                  <a:pt x="170011" y="315135"/>
                  <a:pt x="177105" y="343189"/>
                  <a:pt x="191294" y="360304"/>
                </a:cubicBezTo>
                <a:cubicBezTo>
                  <a:pt x="205482" y="377419"/>
                  <a:pt x="223589" y="385977"/>
                  <a:pt x="245616" y="385977"/>
                </a:cubicBezTo>
                <a:cubicBezTo>
                  <a:pt x="266154" y="385977"/>
                  <a:pt x="282972" y="379230"/>
                  <a:pt x="296069" y="365736"/>
                </a:cubicBezTo>
                <a:cubicBezTo>
                  <a:pt x="309166" y="352242"/>
                  <a:pt x="315714" y="334333"/>
                  <a:pt x="315714" y="312009"/>
                </a:cubicBezTo>
                <a:cubicBezTo>
                  <a:pt x="315714" y="290975"/>
                  <a:pt x="309488" y="273810"/>
                  <a:pt x="297036" y="260515"/>
                </a:cubicBezTo>
                <a:cubicBezTo>
                  <a:pt x="284584" y="247219"/>
                  <a:pt x="269627" y="240572"/>
                  <a:pt x="252164" y="240572"/>
                </a:cubicBezTo>
                <a:cubicBezTo>
                  <a:pt x="236686" y="240572"/>
                  <a:pt x="223738" y="246723"/>
                  <a:pt x="213320" y="259026"/>
                </a:cubicBezTo>
                <a:cubicBezTo>
                  <a:pt x="214908" y="233924"/>
                  <a:pt x="218753" y="217404"/>
                  <a:pt x="224854" y="209467"/>
                </a:cubicBezTo>
                <a:cubicBezTo>
                  <a:pt x="230956" y="201529"/>
                  <a:pt x="238423" y="197560"/>
                  <a:pt x="247253" y="197560"/>
                </a:cubicBezTo>
                <a:cubicBezTo>
                  <a:pt x="253901" y="197560"/>
                  <a:pt x="259308" y="199545"/>
                  <a:pt x="263475" y="203514"/>
                </a:cubicBezTo>
                <a:cubicBezTo>
                  <a:pt x="267643" y="207482"/>
                  <a:pt x="270222" y="213634"/>
                  <a:pt x="271214" y="221968"/>
                </a:cubicBezTo>
                <a:lnTo>
                  <a:pt x="311696" y="217503"/>
                </a:lnTo>
                <a:cubicBezTo>
                  <a:pt x="308719" y="199842"/>
                  <a:pt x="301799" y="186374"/>
                  <a:pt x="290934" y="177097"/>
                </a:cubicBezTo>
                <a:cubicBezTo>
                  <a:pt x="280070" y="167820"/>
                  <a:pt x="266353" y="163181"/>
                  <a:pt x="249783" y="163181"/>
                </a:cubicBezTo>
                <a:close/>
                <a:moveTo>
                  <a:pt x="136047" y="0"/>
                </a:moveTo>
                <a:lnTo>
                  <a:pt x="523472" y="0"/>
                </a:lnTo>
                <a:lnTo>
                  <a:pt x="659519" y="272094"/>
                </a:lnTo>
                <a:lnTo>
                  <a:pt x="523472" y="544188"/>
                </a:lnTo>
                <a:lnTo>
                  <a:pt x="136047" y="544188"/>
                </a:lnTo>
                <a:lnTo>
                  <a:pt x="0" y="27209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2400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C7194F-FCD4-4A69-BFA4-EBB83E3BBCF1}"/>
              </a:ext>
            </a:extLst>
          </p:cNvPr>
          <p:cNvSpPr txBox="1"/>
          <p:nvPr/>
        </p:nvSpPr>
        <p:spPr>
          <a:xfrm>
            <a:off x="7138246" y="4618778"/>
            <a:ext cx="659519" cy="544188"/>
          </a:xfrm>
          <a:custGeom>
            <a:avLst/>
            <a:gdLst/>
            <a:ahLst/>
            <a:cxnLst/>
            <a:rect l="l" t="t" r="r" b="b"/>
            <a:pathLst>
              <a:path w="659519" h="544188">
                <a:moveTo>
                  <a:pt x="410369" y="163181"/>
                </a:moveTo>
                <a:cubicBezTo>
                  <a:pt x="398363" y="163181"/>
                  <a:pt x="387524" y="165438"/>
                  <a:pt x="377850" y="169953"/>
                </a:cubicBezTo>
                <a:cubicBezTo>
                  <a:pt x="368176" y="174467"/>
                  <a:pt x="360635" y="180669"/>
                  <a:pt x="355228" y="188556"/>
                </a:cubicBezTo>
                <a:cubicBezTo>
                  <a:pt x="349820" y="196444"/>
                  <a:pt x="345777" y="206986"/>
                  <a:pt x="343098" y="220182"/>
                </a:cubicBezTo>
                <a:lnTo>
                  <a:pt x="381645" y="226731"/>
                </a:lnTo>
                <a:cubicBezTo>
                  <a:pt x="382736" y="217206"/>
                  <a:pt x="385812" y="209963"/>
                  <a:pt x="390872" y="205002"/>
                </a:cubicBezTo>
                <a:cubicBezTo>
                  <a:pt x="395932" y="200041"/>
                  <a:pt x="402034" y="197561"/>
                  <a:pt x="409178" y="197561"/>
                </a:cubicBezTo>
                <a:cubicBezTo>
                  <a:pt x="416421" y="197561"/>
                  <a:pt x="422225" y="199743"/>
                  <a:pt x="426591" y="204109"/>
                </a:cubicBezTo>
                <a:cubicBezTo>
                  <a:pt x="430957" y="208475"/>
                  <a:pt x="433139" y="214328"/>
                  <a:pt x="433139" y="221671"/>
                </a:cubicBezTo>
                <a:cubicBezTo>
                  <a:pt x="433139" y="230303"/>
                  <a:pt x="430163" y="237223"/>
                  <a:pt x="424210" y="242432"/>
                </a:cubicBezTo>
                <a:cubicBezTo>
                  <a:pt x="418257" y="247641"/>
                  <a:pt x="409625" y="250097"/>
                  <a:pt x="398314" y="249799"/>
                </a:cubicBezTo>
                <a:lnTo>
                  <a:pt x="393700" y="283881"/>
                </a:lnTo>
                <a:cubicBezTo>
                  <a:pt x="401141" y="281797"/>
                  <a:pt x="407541" y="280755"/>
                  <a:pt x="412899" y="280755"/>
                </a:cubicBezTo>
                <a:cubicBezTo>
                  <a:pt x="421035" y="280755"/>
                  <a:pt x="427930" y="283831"/>
                  <a:pt x="433586" y="289983"/>
                </a:cubicBezTo>
                <a:cubicBezTo>
                  <a:pt x="439241" y="296134"/>
                  <a:pt x="442069" y="304469"/>
                  <a:pt x="442069" y="314986"/>
                </a:cubicBezTo>
                <a:cubicBezTo>
                  <a:pt x="442069" y="326098"/>
                  <a:pt x="439117" y="334929"/>
                  <a:pt x="433214" y="341477"/>
                </a:cubicBezTo>
                <a:cubicBezTo>
                  <a:pt x="427310" y="348026"/>
                  <a:pt x="420043" y="351300"/>
                  <a:pt x="411410" y="351300"/>
                </a:cubicBezTo>
                <a:cubicBezTo>
                  <a:pt x="403374" y="351300"/>
                  <a:pt x="396528" y="348571"/>
                  <a:pt x="390872" y="343114"/>
                </a:cubicBezTo>
                <a:cubicBezTo>
                  <a:pt x="385217" y="337657"/>
                  <a:pt x="381744" y="329770"/>
                  <a:pt x="380454" y="319451"/>
                </a:cubicBezTo>
                <a:lnTo>
                  <a:pt x="339973" y="324362"/>
                </a:lnTo>
                <a:cubicBezTo>
                  <a:pt x="342057" y="342718"/>
                  <a:pt x="349597" y="357576"/>
                  <a:pt x="362595" y="368936"/>
                </a:cubicBezTo>
                <a:cubicBezTo>
                  <a:pt x="375593" y="380297"/>
                  <a:pt x="391964" y="385977"/>
                  <a:pt x="411708" y="385977"/>
                </a:cubicBezTo>
                <a:cubicBezTo>
                  <a:pt x="432544" y="385977"/>
                  <a:pt x="449957" y="379230"/>
                  <a:pt x="463947" y="365736"/>
                </a:cubicBezTo>
                <a:cubicBezTo>
                  <a:pt x="477937" y="352243"/>
                  <a:pt x="484932" y="335921"/>
                  <a:pt x="484932" y="316772"/>
                </a:cubicBezTo>
                <a:cubicBezTo>
                  <a:pt x="484932" y="303576"/>
                  <a:pt x="481186" y="292314"/>
                  <a:pt x="473695" y="282988"/>
                </a:cubicBezTo>
                <a:cubicBezTo>
                  <a:pt x="466204" y="273661"/>
                  <a:pt x="456208" y="267659"/>
                  <a:pt x="443706" y="264980"/>
                </a:cubicBezTo>
                <a:cubicBezTo>
                  <a:pt x="464641" y="253570"/>
                  <a:pt x="475109" y="238290"/>
                  <a:pt x="475109" y="219141"/>
                </a:cubicBezTo>
                <a:cubicBezTo>
                  <a:pt x="475109" y="205647"/>
                  <a:pt x="469999" y="193542"/>
                  <a:pt x="459780" y="182827"/>
                </a:cubicBezTo>
                <a:cubicBezTo>
                  <a:pt x="447377" y="169730"/>
                  <a:pt x="430907" y="163181"/>
                  <a:pt x="410369" y="163181"/>
                </a:cubicBezTo>
                <a:close/>
                <a:moveTo>
                  <a:pt x="242044" y="163181"/>
                </a:moveTo>
                <a:cubicBezTo>
                  <a:pt x="222399" y="163181"/>
                  <a:pt x="206028" y="168192"/>
                  <a:pt x="192931" y="178213"/>
                </a:cubicBezTo>
                <a:cubicBezTo>
                  <a:pt x="179834" y="188234"/>
                  <a:pt x="172045" y="204754"/>
                  <a:pt x="169565" y="227773"/>
                </a:cubicBezTo>
                <a:lnTo>
                  <a:pt x="211237" y="231940"/>
                </a:lnTo>
                <a:cubicBezTo>
                  <a:pt x="212030" y="219736"/>
                  <a:pt x="215007" y="211005"/>
                  <a:pt x="220166" y="205746"/>
                </a:cubicBezTo>
                <a:cubicBezTo>
                  <a:pt x="225326" y="200487"/>
                  <a:pt x="232271" y="197858"/>
                  <a:pt x="241002" y="197858"/>
                </a:cubicBezTo>
                <a:cubicBezTo>
                  <a:pt x="249833" y="197858"/>
                  <a:pt x="256753" y="200363"/>
                  <a:pt x="261764" y="205374"/>
                </a:cubicBezTo>
                <a:cubicBezTo>
                  <a:pt x="266774" y="210385"/>
                  <a:pt x="269280" y="217553"/>
                  <a:pt x="269280" y="226880"/>
                </a:cubicBezTo>
                <a:cubicBezTo>
                  <a:pt x="269280" y="235313"/>
                  <a:pt x="266402" y="243846"/>
                  <a:pt x="260648" y="252478"/>
                </a:cubicBezTo>
                <a:cubicBezTo>
                  <a:pt x="256381" y="258729"/>
                  <a:pt x="244822" y="270635"/>
                  <a:pt x="225971" y="288197"/>
                </a:cubicBezTo>
                <a:cubicBezTo>
                  <a:pt x="202555" y="309926"/>
                  <a:pt x="186878" y="327363"/>
                  <a:pt x="178941" y="340510"/>
                </a:cubicBezTo>
                <a:cubicBezTo>
                  <a:pt x="171003" y="353656"/>
                  <a:pt x="166241" y="367572"/>
                  <a:pt x="164653" y="382256"/>
                </a:cubicBezTo>
                <a:lnTo>
                  <a:pt x="311249" y="382256"/>
                </a:lnTo>
                <a:lnTo>
                  <a:pt x="311249" y="343412"/>
                </a:lnTo>
                <a:lnTo>
                  <a:pt x="228203" y="343412"/>
                </a:lnTo>
                <a:cubicBezTo>
                  <a:pt x="230386" y="339642"/>
                  <a:pt x="233238" y="335772"/>
                  <a:pt x="236761" y="331803"/>
                </a:cubicBezTo>
                <a:cubicBezTo>
                  <a:pt x="240283" y="327835"/>
                  <a:pt x="248642" y="319798"/>
                  <a:pt x="261838" y="307693"/>
                </a:cubicBezTo>
                <a:cubicBezTo>
                  <a:pt x="275034" y="295589"/>
                  <a:pt x="284162" y="286312"/>
                  <a:pt x="289223" y="279862"/>
                </a:cubicBezTo>
                <a:cubicBezTo>
                  <a:pt x="296862" y="270139"/>
                  <a:pt x="302444" y="260837"/>
                  <a:pt x="305966" y="251957"/>
                </a:cubicBezTo>
                <a:cubicBezTo>
                  <a:pt x="309488" y="243077"/>
                  <a:pt x="311249" y="233726"/>
                  <a:pt x="311249" y="223903"/>
                </a:cubicBezTo>
                <a:cubicBezTo>
                  <a:pt x="311249" y="206639"/>
                  <a:pt x="305098" y="192203"/>
                  <a:pt x="292794" y="180594"/>
                </a:cubicBezTo>
                <a:cubicBezTo>
                  <a:pt x="280491" y="168986"/>
                  <a:pt x="263575" y="163181"/>
                  <a:pt x="242044" y="163181"/>
                </a:cubicBezTo>
                <a:close/>
                <a:moveTo>
                  <a:pt x="136047" y="0"/>
                </a:moveTo>
                <a:lnTo>
                  <a:pt x="523472" y="0"/>
                </a:lnTo>
                <a:lnTo>
                  <a:pt x="659519" y="272094"/>
                </a:lnTo>
                <a:lnTo>
                  <a:pt x="523472" y="544188"/>
                </a:lnTo>
                <a:lnTo>
                  <a:pt x="136047" y="544188"/>
                </a:lnTo>
                <a:lnTo>
                  <a:pt x="0" y="27209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96161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0"/>
    </mc:Choice>
    <mc:Fallback xmlns="">
      <p:transition spd="slow" advTm="70000"/>
    </mc:Fallback>
  </mc:AlternateContent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_ by Slidesgo</Template>
  <TotalTime>1883</TotalTime>
  <Words>352</Words>
  <Application>Microsoft Office PowerPoint</Application>
  <PresentationFormat>Grand écran</PresentationFormat>
  <Paragraphs>122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24</vt:i4>
      </vt:variant>
    </vt:vector>
  </HeadingPairs>
  <TitlesOfParts>
    <vt:vector size="43" baseType="lpstr">
      <vt:lpstr>Arial Unicode MS</vt:lpstr>
      <vt:lpstr>Exo 2</vt:lpstr>
      <vt:lpstr>Fira Sans Extra Condensed Medium</vt:lpstr>
      <vt:lpstr>Inter</vt:lpstr>
      <vt:lpstr>Proxima Nova</vt:lpstr>
      <vt:lpstr>Proxima Nova Semibold</vt:lpstr>
      <vt:lpstr>Quicksand Light</vt:lpstr>
      <vt:lpstr>Arial</vt:lpstr>
      <vt:lpstr>Barlow</vt:lpstr>
      <vt:lpstr>Calibri</vt:lpstr>
      <vt:lpstr>Ebrima</vt:lpstr>
      <vt:lpstr>Montserrat</vt:lpstr>
      <vt:lpstr>Nunito Light</vt:lpstr>
      <vt:lpstr>Roboto Condensed Light</vt:lpstr>
      <vt:lpstr>Tech Newsletter XL by Slidesgo</vt:lpstr>
      <vt:lpstr>Slidesgo Final Pages</vt:lpstr>
      <vt:lpstr>1_SlidesGo Final Pages</vt:lpstr>
      <vt:lpstr>Management Consulting Toolkit by Slidesgo</vt:lpstr>
      <vt:lpstr>2_Slidesgo Final Pages</vt:lpstr>
      <vt:lpstr>PROJET 6</vt:lpstr>
      <vt:lpstr>SOMMAIRE</vt:lpstr>
      <vt:lpstr>PRÉSENTATION DES VARIABLES</vt:lpstr>
      <vt:lpstr>AUTHENTICITÉ DES BILLETS</vt:lpstr>
      <vt:lpstr>CARACTÉRISATION DES DONNÉES</vt:lpstr>
      <vt:lpstr>Présentation PowerPoint</vt:lpstr>
      <vt:lpstr>Tableau de contingence des intersections des données</vt:lpstr>
      <vt:lpstr>ANALYSE EN COMPOSANTE PRINCIPALE</vt:lpstr>
      <vt:lpstr>Présentation PowerPoint</vt:lpstr>
      <vt:lpstr>Présentation PowerPoint</vt:lpstr>
      <vt:lpstr>PROJECTION DES INDIVIDUS SUR LES PLANS FACTORIELS</vt:lpstr>
      <vt:lpstr>QUALITÉ DE REPRÉSENTATION DES INDIVIDUS SUR LE 1er  PLAN FACTORIEL AVEC UN CUMUL DES AXES</vt:lpstr>
      <vt:lpstr>QUALITÉ DE REPRÉSENTATION DES INDIVIDUS SUR LE 2ème  PLAN FACTORIEL AVEC UN CUMUL DES AXES</vt:lpstr>
      <vt:lpstr>CONTRIBUTION DES INDIVIDUS AUX AXES</vt:lpstr>
      <vt:lpstr>K-MEANS</vt:lpstr>
      <vt:lpstr>Présentation PowerPoint</vt:lpstr>
      <vt:lpstr>HEATMAP</vt:lpstr>
      <vt:lpstr>MODÈLE PRÉDICTIF</vt:lpstr>
      <vt:lpstr>RÉGRESSION LOGISTIQUE </vt:lpstr>
      <vt:lpstr>Courbe ROC</vt:lpstr>
      <vt:lpstr>MATRICE DE CONFUSION</vt:lpstr>
      <vt:lpstr>MÉTRIQUES</vt:lpstr>
      <vt:lpstr>PRÉDICTION DES VALEURS D’EXEMPLES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theo fauvel</dc:creator>
  <cp:lastModifiedBy>theo fauvel</cp:lastModifiedBy>
  <cp:revision>107</cp:revision>
  <dcterms:created xsi:type="dcterms:W3CDTF">2021-02-14T10:37:49Z</dcterms:created>
  <dcterms:modified xsi:type="dcterms:W3CDTF">2021-09-24T14:23:36Z</dcterms:modified>
</cp:coreProperties>
</file>