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35"/>
  </p:notesMasterIdLst>
  <p:sldIdLst>
    <p:sldId id="301" r:id="rId2"/>
    <p:sldId id="302" r:id="rId3"/>
    <p:sldId id="303" r:id="rId4"/>
    <p:sldId id="306" r:id="rId5"/>
    <p:sldId id="304" r:id="rId6"/>
    <p:sldId id="305" r:id="rId7"/>
    <p:sldId id="265" r:id="rId8"/>
    <p:sldId id="308" r:id="rId9"/>
    <p:sldId id="309" r:id="rId10"/>
    <p:sldId id="318" r:id="rId11"/>
    <p:sldId id="311" r:id="rId12"/>
    <p:sldId id="314" r:id="rId13"/>
    <p:sldId id="313" r:id="rId14"/>
    <p:sldId id="315" r:id="rId15"/>
    <p:sldId id="316" r:id="rId16"/>
    <p:sldId id="317" r:id="rId17"/>
    <p:sldId id="310" r:id="rId18"/>
    <p:sldId id="319" r:id="rId19"/>
    <p:sldId id="320" r:id="rId20"/>
    <p:sldId id="321" r:id="rId21"/>
    <p:sldId id="322" r:id="rId22"/>
    <p:sldId id="325" r:id="rId23"/>
    <p:sldId id="326" r:id="rId24"/>
    <p:sldId id="334" r:id="rId25"/>
    <p:sldId id="335" r:id="rId26"/>
    <p:sldId id="324" r:id="rId27"/>
    <p:sldId id="336" r:id="rId28"/>
    <p:sldId id="327" r:id="rId29"/>
    <p:sldId id="328" r:id="rId30"/>
    <p:sldId id="331" r:id="rId31"/>
    <p:sldId id="329" r:id="rId32"/>
    <p:sldId id="333" r:id="rId33"/>
    <p:sldId id="337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o fauvel" initials="tf" lastIdx="1" clrIdx="0">
    <p:extLst>
      <p:ext uri="{19B8F6BF-5375-455C-9EA6-DF929625EA0E}">
        <p15:presenceInfo xmlns:p15="http://schemas.microsoft.com/office/powerpoint/2012/main" userId="e6979cb17a0b4a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190"/>
    <a:srgbClr val="E6E6E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54467" autoAdjust="0"/>
  </p:normalViewPr>
  <p:slideViewPr>
    <p:cSldViewPr snapToGrid="0">
      <p:cViewPr varScale="1">
        <p:scale>
          <a:sx n="73" d="100"/>
          <a:sy n="73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9123A-E334-420F-BA87-DD86DFF15D3C}" type="doc">
      <dgm:prSet loTypeId="urn:microsoft.com/office/officeart/2005/8/layout/pyramid3" loCatId="pyramid" qsTypeId="urn:microsoft.com/office/officeart/2005/8/quickstyle/simple2" qsCatId="simple" csTypeId="urn:microsoft.com/office/officeart/2005/8/colors/accent1_2" csCatId="accent1" phldr="1"/>
      <dgm:spPr/>
    </dgm:pt>
    <dgm:pt modelId="{C1E7FC40-7377-4EE6-B736-D666BF1151F3}">
      <dgm:prSet phldrT="[Texte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fr-FR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Allemagne</a:t>
          </a:r>
        </a:p>
      </dgm:t>
    </dgm:pt>
    <dgm:pt modelId="{5B5120F8-1D43-4232-9C60-06CF26FE4062}" type="parTrans" cxnId="{11D0DF4A-23F4-40E2-8DE2-56BCC4F510E5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F265EDC-D39A-42A9-A2A5-A4E5007BA2C5}" type="sibTrans" cxnId="{11D0DF4A-23F4-40E2-8DE2-56BCC4F510E5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550C80A-3528-46FC-A212-4C564F1FAE94}">
      <dgm:prSet phldrT="[Texte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fr-FR" sz="20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Espagne</a:t>
          </a:r>
          <a:endParaRPr lang="fr-FR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592CE9-F72F-48F7-B35E-F569496DBE1E}" type="parTrans" cxnId="{4D37E5BB-516D-4C57-8F30-A6FFACCEDE36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9EF65DB-F01F-4CBE-8D43-D1CD06B245B7}" type="sibTrans" cxnId="{4D37E5BB-516D-4C57-8F30-A6FFACCEDE36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4BDB7D85-78E4-4B12-95F7-DA0C3A3FD64E}">
      <dgm:prSet phldrT="[Texte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fr-FR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Irlande</a:t>
          </a:r>
        </a:p>
      </dgm:t>
    </dgm:pt>
    <dgm:pt modelId="{DA57666F-7B65-45E8-8EA3-08D2C26B3431}" type="parTrans" cxnId="{B934641A-ECC8-43EE-A46C-5C5AAF96D68F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9C52B8A-317F-4D58-9934-378187D2B62A}" type="sibTrans" cxnId="{B934641A-ECC8-43EE-A46C-5C5AAF96D68F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8938244F-3582-4FB1-8F71-796A4E06E8E8}">
      <dgm:prSet phldrT="[Texte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fr-FR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Belgique</a:t>
          </a:r>
        </a:p>
      </dgm:t>
    </dgm:pt>
    <dgm:pt modelId="{2DD9FFF4-F5EA-474F-AE1A-284708AD517B}" type="parTrans" cxnId="{0CB38A38-301F-4561-8EB3-DBBBE7ADB5ED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CFB6B4F-71CD-4F80-B44F-28E6BC41C840}" type="sibTrans" cxnId="{0CB38A38-301F-4561-8EB3-DBBBE7ADB5ED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92824DD-EF26-48FD-B28C-8427C93D3EDB}">
      <dgm:prSet phldrT="[Texte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fr-FR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Italie</a:t>
          </a:r>
        </a:p>
      </dgm:t>
    </dgm:pt>
    <dgm:pt modelId="{39752D9F-357D-4F03-B4C0-A330FFAA4A4F}" type="parTrans" cxnId="{291A18D2-34D6-4075-9A81-3C46B0DAB5ED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C0BC076-468B-4C1E-B61B-7DDDC364F31A}" type="sibTrans" cxnId="{291A18D2-34D6-4075-9A81-3C46B0DAB5ED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652D425-7B98-4294-B4CF-B2056BD0248D}" type="pres">
      <dgm:prSet presAssocID="{E4F9123A-E334-420F-BA87-DD86DFF15D3C}" presName="Name0" presStyleCnt="0">
        <dgm:presLayoutVars>
          <dgm:dir/>
          <dgm:animLvl val="lvl"/>
          <dgm:resizeHandles val="exact"/>
        </dgm:presLayoutVars>
      </dgm:prSet>
      <dgm:spPr/>
    </dgm:pt>
    <dgm:pt modelId="{D8EDF62B-FC19-42E3-A99F-AE18AB4CE6EA}" type="pres">
      <dgm:prSet presAssocID="{C1E7FC40-7377-4EE6-B736-D666BF1151F3}" presName="Name8" presStyleCnt="0"/>
      <dgm:spPr/>
    </dgm:pt>
    <dgm:pt modelId="{183B2AC2-0DB2-468A-AF58-A03EC28D0453}" type="pres">
      <dgm:prSet presAssocID="{C1E7FC40-7377-4EE6-B736-D666BF1151F3}" presName="level" presStyleLbl="node1" presStyleIdx="0" presStyleCnt="5" custLinFactNeighborY="2127">
        <dgm:presLayoutVars>
          <dgm:chMax val="1"/>
          <dgm:bulletEnabled val="1"/>
        </dgm:presLayoutVars>
      </dgm:prSet>
      <dgm:spPr/>
    </dgm:pt>
    <dgm:pt modelId="{7F40E0C1-A01D-4AA3-A3FE-7005C01AACED}" type="pres">
      <dgm:prSet presAssocID="{C1E7FC40-7377-4EE6-B736-D666BF1151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522CF-CB8B-4BF1-BBF5-5022CA9AFC5B}" type="pres">
      <dgm:prSet presAssocID="{9550C80A-3528-46FC-A212-4C564F1FAE94}" presName="Name8" presStyleCnt="0"/>
      <dgm:spPr/>
    </dgm:pt>
    <dgm:pt modelId="{7EE298DC-9302-499C-80B8-30AF6DA18C57}" type="pres">
      <dgm:prSet presAssocID="{9550C80A-3528-46FC-A212-4C564F1FAE94}" presName="level" presStyleLbl="node1" presStyleIdx="1" presStyleCnt="5">
        <dgm:presLayoutVars>
          <dgm:chMax val="1"/>
          <dgm:bulletEnabled val="1"/>
        </dgm:presLayoutVars>
      </dgm:prSet>
      <dgm:spPr/>
    </dgm:pt>
    <dgm:pt modelId="{4A9A5DE2-9A51-4528-8DCA-C5CF32A2FDD7}" type="pres">
      <dgm:prSet presAssocID="{9550C80A-3528-46FC-A212-4C564F1FAE9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DFD2F94-052F-4028-AEE1-5C4AB0A8DADD}" type="pres">
      <dgm:prSet presAssocID="{8938244F-3582-4FB1-8F71-796A4E06E8E8}" presName="Name8" presStyleCnt="0"/>
      <dgm:spPr/>
    </dgm:pt>
    <dgm:pt modelId="{32305121-AA59-401F-AD00-783F43A2E008}" type="pres">
      <dgm:prSet presAssocID="{8938244F-3582-4FB1-8F71-796A4E06E8E8}" presName="level" presStyleLbl="node1" presStyleIdx="2" presStyleCnt="5">
        <dgm:presLayoutVars>
          <dgm:chMax val="1"/>
          <dgm:bulletEnabled val="1"/>
        </dgm:presLayoutVars>
      </dgm:prSet>
      <dgm:spPr/>
    </dgm:pt>
    <dgm:pt modelId="{54B4C0A8-B3CF-4587-982F-83F5847B4642}" type="pres">
      <dgm:prSet presAssocID="{8938244F-3582-4FB1-8F71-796A4E06E8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E5FFBD3-BFFE-4B4C-844F-9B309B9A6932}" type="pres">
      <dgm:prSet presAssocID="{4BDB7D85-78E4-4B12-95F7-DA0C3A3FD64E}" presName="Name8" presStyleCnt="0"/>
      <dgm:spPr/>
    </dgm:pt>
    <dgm:pt modelId="{5A2DFF99-FBAA-431E-BA53-93C422448381}" type="pres">
      <dgm:prSet presAssocID="{4BDB7D85-78E4-4B12-95F7-DA0C3A3FD64E}" presName="level" presStyleLbl="node1" presStyleIdx="3" presStyleCnt="5">
        <dgm:presLayoutVars>
          <dgm:chMax val="1"/>
          <dgm:bulletEnabled val="1"/>
        </dgm:presLayoutVars>
      </dgm:prSet>
      <dgm:spPr/>
    </dgm:pt>
    <dgm:pt modelId="{5A5A10D2-6109-48E7-B118-8B58AAD9EE14}" type="pres">
      <dgm:prSet presAssocID="{4BDB7D85-78E4-4B12-95F7-DA0C3A3FD6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FA622C8-7656-40F1-B67E-865459208D3A}" type="pres">
      <dgm:prSet presAssocID="{592824DD-EF26-48FD-B28C-8427C93D3EDB}" presName="Name8" presStyleCnt="0"/>
      <dgm:spPr/>
    </dgm:pt>
    <dgm:pt modelId="{D2047482-96D4-447C-A980-AC0022644857}" type="pres">
      <dgm:prSet presAssocID="{592824DD-EF26-48FD-B28C-8427C93D3EDB}" presName="level" presStyleLbl="node1" presStyleIdx="4" presStyleCnt="5" custScaleX="101264" custLinFactNeighborX="0">
        <dgm:presLayoutVars>
          <dgm:chMax val="1"/>
          <dgm:bulletEnabled val="1"/>
        </dgm:presLayoutVars>
      </dgm:prSet>
      <dgm:spPr/>
    </dgm:pt>
    <dgm:pt modelId="{D95F3FD3-EC6B-4527-9752-917046789D9E}" type="pres">
      <dgm:prSet presAssocID="{592824DD-EF26-48FD-B28C-8427C93D3ED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26EB807-DD96-4C49-8D03-87D2B1BE0A66}" type="presOf" srcId="{9550C80A-3528-46FC-A212-4C564F1FAE94}" destId="{7EE298DC-9302-499C-80B8-30AF6DA18C57}" srcOrd="0" destOrd="0" presId="urn:microsoft.com/office/officeart/2005/8/layout/pyramid3"/>
    <dgm:cxn modelId="{B934641A-ECC8-43EE-A46C-5C5AAF96D68F}" srcId="{E4F9123A-E334-420F-BA87-DD86DFF15D3C}" destId="{4BDB7D85-78E4-4B12-95F7-DA0C3A3FD64E}" srcOrd="3" destOrd="0" parTransId="{DA57666F-7B65-45E8-8EA3-08D2C26B3431}" sibTransId="{29C52B8A-317F-4D58-9934-378187D2B62A}"/>
    <dgm:cxn modelId="{F75B9C23-19B7-4682-8AA4-0324BAD53851}" type="presOf" srcId="{4BDB7D85-78E4-4B12-95F7-DA0C3A3FD64E}" destId="{5A5A10D2-6109-48E7-B118-8B58AAD9EE14}" srcOrd="1" destOrd="0" presId="urn:microsoft.com/office/officeart/2005/8/layout/pyramid3"/>
    <dgm:cxn modelId="{74D9A025-E968-4B23-989E-0EEBB281A9AB}" type="presOf" srcId="{C1E7FC40-7377-4EE6-B736-D666BF1151F3}" destId="{183B2AC2-0DB2-468A-AF58-A03EC28D0453}" srcOrd="0" destOrd="0" presId="urn:microsoft.com/office/officeart/2005/8/layout/pyramid3"/>
    <dgm:cxn modelId="{0CB38A38-301F-4561-8EB3-DBBBE7ADB5ED}" srcId="{E4F9123A-E334-420F-BA87-DD86DFF15D3C}" destId="{8938244F-3582-4FB1-8F71-796A4E06E8E8}" srcOrd="2" destOrd="0" parTransId="{2DD9FFF4-F5EA-474F-AE1A-284708AD517B}" sibTransId="{2CFB6B4F-71CD-4F80-B44F-28E6BC41C840}"/>
    <dgm:cxn modelId="{CD18523B-90C6-4318-AF92-3934BA259069}" type="presOf" srcId="{9550C80A-3528-46FC-A212-4C564F1FAE94}" destId="{4A9A5DE2-9A51-4528-8DCA-C5CF32A2FDD7}" srcOrd="1" destOrd="0" presId="urn:microsoft.com/office/officeart/2005/8/layout/pyramid3"/>
    <dgm:cxn modelId="{11D0DF4A-23F4-40E2-8DE2-56BCC4F510E5}" srcId="{E4F9123A-E334-420F-BA87-DD86DFF15D3C}" destId="{C1E7FC40-7377-4EE6-B736-D666BF1151F3}" srcOrd="0" destOrd="0" parTransId="{5B5120F8-1D43-4232-9C60-06CF26FE4062}" sibTransId="{FF265EDC-D39A-42A9-A2A5-A4E5007BA2C5}"/>
    <dgm:cxn modelId="{CD8A9A80-1AF7-41B6-803D-A8FAA5FBCBAC}" type="presOf" srcId="{E4F9123A-E334-420F-BA87-DD86DFF15D3C}" destId="{1652D425-7B98-4294-B4CF-B2056BD0248D}" srcOrd="0" destOrd="0" presId="urn:microsoft.com/office/officeart/2005/8/layout/pyramid3"/>
    <dgm:cxn modelId="{9701FB9C-9149-4BBA-8854-0C275DDC7293}" type="presOf" srcId="{592824DD-EF26-48FD-B28C-8427C93D3EDB}" destId="{D2047482-96D4-447C-A980-AC0022644857}" srcOrd="0" destOrd="0" presId="urn:microsoft.com/office/officeart/2005/8/layout/pyramid3"/>
    <dgm:cxn modelId="{5F1794A2-8644-49F9-8642-603BAE5F15D7}" type="presOf" srcId="{4BDB7D85-78E4-4B12-95F7-DA0C3A3FD64E}" destId="{5A2DFF99-FBAA-431E-BA53-93C422448381}" srcOrd="0" destOrd="0" presId="urn:microsoft.com/office/officeart/2005/8/layout/pyramid3"/>
    <dgm:cxn modelId="{4D37E5BB-516D-4C57-8F30-A6FFACCEDE36}" srcId="{E4F9123A-E334-420F-BA87-DD86DFF15D3C}" destId="{9550C80A-3528-46FC-A212-4C564F1FAE94}" srcOrd="1" destOrd="0" parTransId="{23592CE9-F72F-48F7-B35E-F569496DBE1E}" sibTransId="{39EF65DB-F01F-4CBE-8D43-D1CD06B245B7}"/>
    <dgm:cxn modelId="{0271B7CE-43E6-4825-82F7-3131B9D6B0C0}" type="presOf" srcId="{8938244F-3582-4FB1-8F71-796A4E06E8E8}" destId="{54B4C0A8-B3CF-4587-982F-83F5847B4642}" srcOrd="1" destOrd="0" presId="urn:microsoft.com/office/officeart/2005/8/layout/pyramid3"/>
    <dgm:cxn modelId="{291A18D2-34D6-4075-9A81-3C46B0DAB5ED}" srcId="{E4F9123A-E334-420F-BA87-DD86DFF15D3C}" destId="{592824DD-EF26-48FD-B28C-8427C93D3EDB}" srcOrd="4" destOrd="0" parTransId="{39752D9F-357D-4F03-B4C0-A330FFAA4A4F}" sibTransId="{BC0BC076-468B-4C1E-B61B-7DDDC364F31A}"/>
    <dgm:cxn modelId="{51C63DD6-C832-4728-8F66-5493F43D070E}" type="presOf" srcId="{8938244F-3582-4FB1-8F71-796A4E06E8E8}" destId="{32305121-AA59-401F-AD00-783F43A2E008}" srcOrd="0" destOrd="0" presId="urn:microsoft.com/office/officeart/2005/8/layout/pyramid3"/>
    <dgm:cxn modelId="{AD904FEF-5C6A-4A17-B4AC-CA6D2EF21548}" type="presOf" srcId="{C1E7FC40-7377-4EE6-B736-D666BF1151F3}" destId="{7F40E0C1-A01D-4AA3-A3FE-7005C01AACED}" srcOrd="1" destOrd="0" presId="urn:microsoft.com/office/officeart/2005/8/layout/pyramid3"/>
    <dgm:cxn modelId="{B3B973FE-D7FB-4E66-8578-5D7375C0A049}" type="presOf" srcId="{592824DD-EF26-48FD-B28C-8427C93D3EDB}" destId="{D95F3FD3-EC6B-4527-9752-917046789D9E}" srcOrd="1" destOrd="0" presId="urn:microsoft.com/office/officeart/2005/8/layout/pyramid3"/>
    <dgm:cxn modelId="{7F68FE3F-D1A5-4A77-85FE-121EF70F4F27}" type="presParOf" srcId="{1652D425-7B98-4294-B4CF-B2056BD0248D}" destId="{D8EDF62B-FC19-42E3-A99F-AE18AB4CE6EA}" srcOrd="0" destOrd="0" presId="urn:microsoft.com/office/officeart/2005/8/layout/pyramid3"/>
    <dgm:cxn modelId="{2553F4B5-2BBF-4C90-9A54-534D708F4626}" type="presParOf" srcId="{D8EDF62B-FC19-42E3-A99F-AE18AB4CE6EA}" destId="{183B2AC2-0DB2-468A-AF58-A03EC28D0453}" srcOrd="0" destOrd="0" presId="urn:microsoft.com/office/officeart/2005/8/layout/pyramid3"/>
    <dgm:cxn modelId="{C35EAD32-FD30-4494-9E49-EE32AA4CAD49}" type="presParOf" srcId="{D8EDF62B-FC19-42E3-A99F-AE18AB4CE6EA}" destId="{7F40E0C1-A01D-4AA3-A3FE-7005C01AACED}" srcOrd="1" destOrd="0" presId="urn:microsoft.com/office/officeart/2005/8/layout/pyramid3"/>
    <dgm:cxn modelId="{83D7A79A-66AE-4510-9392-8019154A0A25}" type="presParOf" srcId="{1652D425-7B98-4294-B4CF-B2056BD0248D}" destId="{312522CF-CB8B-4BF1-BBF5-5022CA9AFC5B}" srcOrd="1" destOrd="0" presId="urn:microsoft.com/office/officeart/2005/8/layout/pyramid3"/>
    <dgm:cxn modelId="{F98E3543-C35F-4186-8EBD-23BF6D8F795A}" type="presParOf" srcId="{312522CF-CB8B-4BF1-BBF5-5022CA9AFC5B}" destId="{7EE298DC-9302-499C-80B8-30AF6DA18C57}" srcOrd="0" destOrd="0" presId="urn:microsoft.com/office/officeart/2005/8/layout/pyramid3"/>
    <dgm:cxn modelId="{7B6DB712-3979-4051-96C4-B1442CC12951}" type="presParOf" srcId="{312522CF-CB8B-4BF1-BBF5-5022CA9AFC5B}" destId="{4A9A5DE2-9A51-4528-8DCA-C5CF32A2FDD7}" srcOrd="1" destOrd="0" presId="urn:microsoft.com/office/officeart/2005/8/layout/pyramid3"/>
    <dgm:cxn modelId="{748AFBD3-B03A-4F49-A6B4-3737B075D7C9}" type="presParOf" srcId="{1652D425-7B98-4294-B4CF-B2056BD0248D}" destId="{5DFD2F94-052F-4028-AEE1-5C4AB0A8DADD}" srcOrd="2" destOrd="0" presId="urn:microsoft.com/office/officeart/2005/8/layout/pyramid3"/>
    <dgm:cxn modelId="{A95C5040-234B-4358-B309-2E79EAB12DF4}" type="presParOf" srcId="{5DFD2F94-052F-4028-AEE1-5C4AB0A8DADD}" destId="{32305121-AA59-401F-AD00-783F43A2E008}" srcOrd="0" destOrd="0" presId="urn:microsoft.com/office/officeart/2005/8/layout/pyramid3"/>
    <dgm:cxn modelId="{CD31FBDA-B171-4DFF-AF60-EAE1D6CBB2EE}" type="presParOf" srcId="{5DFD2F94-052F-4028-AEE1-5C4AB0A8DADD}" destId="{54B4C0A8-B3CF-4587-982F-83F5847B4642}" srcOrd="1" destOrd="0" presId="urn:microsoft.com/office/officeart/2005/8/layout/pyramid3"/>
    <dgm:cxn modelId="{B247C548-7707-44ED-99D9-669B69AEE66F}" type="presParOf" srcId="{1652D425-7B98-4294-B4CF-B2056BD0248D}" destId="{CE5FFBD3-BFFE-4B4C-844F-9B309B9A6932}" srcOrd="3" destOrd="0" presId="urn:microsoft.com/office/officeart/2005/8/layout/pyramid3"/>
    <dgm:cxn modelId="{59D1AF11-93F4-459E-A9F9-FBF439E96AB3}" type="presParOf" srcId="{CE5FFBD3-BFFE-4B4C-844F-9B309B9A6932}" destId="{5A2DFF99-FBAA-431E-BA53-93C422448381}" srcOrd="0" destOrd="0" presId="urn:microsoft.com/office/officeart/2005/8/layout/pyramid3"/>
    <dgm:cxn modelId="{0B175F14-FBD3-4A07-A099-DD541D196F77}" type="presParOf" srcId="{CE5FFBD3-BFFE-4B4C-844F-9B309B9A6932}" destId="{5A5A10D2-6109-48E7-B118-8B58AAD9EE14}" srcOrd="1" destOrd="0" presId="urn:microsoft.com/office/officeart/2005/8/layout/pyramid3"/>
    <dgm:cxn modelId="{09572486-64EB-4BD6-B39D-582070689DF9}" type="presParOf" srcId="{1652D425-7B98-4294-B4CF-B2056BD0248D}" destId="{9FA622C8-7656-40F1-B67E-865459208D3A}" srcOrd="4" destOrd="0" presId="urn:microsoft.com/office/officeart/2005/8/layout/pyramid3"/>
    <dgm:cxn modelId="{D7269713-9A8D-4B64-B5E5-CF08B437EDD4}" type="presParOf" srcId="{9FA622C8-7656-40F1-B67E-865459208D3A}" destId="{D2047482-96D4-447C-A980-AC0022644857}" srcOrd="0" destOrd="0" presId="urn:microsoft.com/office/officeart/2005/8/layout/pyramid3"/>
    <dgm:cxn modelId="{59B52049-4997-4D8D-9D26-E20B70ED1545}" type="presParOf" srcId="{9FA622C8-7656-40F1-B67E-865459208D3A}" destId="{D95F3FD3-EC6B-4527-9752-917046789D9E}" srcOrd="1" destOrd="0" presId="urn:microsoft.com/office/officeart/2005/8/layout/pyramid3"/>
  </dgm:cxnLst>
  <dgm:bg>
    <a:effectLst>
      <a:innerShdw blurRad="63500" dist="50800" dir="189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9123A-E334-420F-BA87-DD86DFF15D3C}" type="doc">
      <dgm:prSet loTypeId="urn:microsoft.com/office/officeart/2005/8/layout/pyramid3" loCatId="pyramid" qsTypeId="urn:microsoft.com/office/officeart/2005/8/quickstyle/simple2" qsCatId="simple" csTypeId="urn:microsoft.com/office/officeart/2005/8/colors/accent1_2" csCatId="accent1" phldr="1"/>
      <dgm:spPr/>
    </dgm:pt>
    <dgm:pt modelId="{C1E7FC40-7377-4EE6-B736-D666BF1151F3}">
      <dgm:prSet phldrT="[Texte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fr-FR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Allemagne</a:t>
          </a:r>
        </a:p>
      </dgm:t>
    </dgm:pt>
    <dgm:pt modelId="{5B5120F8-1D43-4232-9C60-06CF26FE4062}" type="parTrans" cxnId="{11D0DF4A-23F4-40E2-8DE2-56BCC4F510E5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F265EDC-D39A-42A9-A2A5-A4E5007BA2C5}" type="sibTrans" cxnId="{11D0DF4A-23F4-40E2-8DE2-56BCC4F510E5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550C80A-3528-46FC-A212-4C564F1FAE94}">
      <dgm:prSet phldrT="[Texte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fr-FR" sz="20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Etats-Unis</a:t>
          </a:r>
          <a:endParaRPr lang="fr-FR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592CE9-F72F-48F7-B35E-F569496DBE1E}" type="parTrans" cxnId="{4D37E5BB-516D-4C57-8F30-A6FFACCEDE36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9EF65DB-F01F-4CBE-8D43-D1CD06B245B7}" type="sibTrans" cxnId="{4D37E5BB-516D-4C57-8F30-A6FFACCEDE36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4BDB7D85-78E4-4B12-95F7-DA0C3A3FD64E}">
      <dgm:prSet phldrT="[Texte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fr-FR" sz="20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Irlande</a:t>
          </a:r>
          <a:endParaRPr lang="fr-FR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57666F-7B65-45E8-8EA3-08D2C26B3431}" type="parTrans" cxnId="{B934641A-ECC8-43EE-A46C-5C5AAF96D68F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9C52B8A-317F-4D58-9934-378187D2B62A}" type="sibTrans" cxnId="{B934641A-ECC8-43EE-A46C-5C5AAF96D68F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8938244F-3582-4FB1-8F71-796A4E06E8E8}">
      <dgm:prSet phldrT="[Texte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fr-FR" sz="20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Royaume-Uni</a:t>
          </a:r>
          <a:endParaRPr lang="fr-FR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D9FFF4-F5EA-474F-AE1A-284708AD517B}" type="parTrans" cxnId="{0CB38A38-301F-4561-8EB3-DBBBE7ADB5ED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2CFB6B4F-71CD-4F80-B44F-28E6BC41C840}" type="sibTrans" cxnId="{0CB38A38-301F-4561-8EB3-DBBBE7ADB5ED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92824DD-EF26-48FD-B28C-8427C93D3EDB}">
      <dgm:prSet phldrT="[Texte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fr-FR" sz="19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Corée</a:t>
          </a:r>
          <a:endParaRPr lang="fr-FR" sz="19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752D9F-357D-4F03-B4C0-A330FFAA4A4F}" type="parTrans" cxnId="{291A18D2-34D6-4075-9A81-3C46B0DAB5ED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C0BC076-468B-4C1E-B61B-7DDDC364F31A}" type="sibTrans" cxnId="{291A18D2-34D6-4075-9A81-3C46B0DAB5ED}">
      <dgm:prSet/>
      <dgm:spPr/>
      <dgm:t>
        <a:bodyPr/>
        <a:lstStyle/>
        <a:p>
          <a:endParaRPr lang="fr-FR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652D425-7B98-4294-B4CF-B2056BD0248D}" type="pres">
      <dgm:prSet presAssocID="{E4F9123A-E334-420F-BA87-DD86DFF15D3C}" presName="Name0" presStyleCnt="0">
        <dgm:presLayoutVars>
          <dgm:dir/>
          <dgm:animLvl val="lvl"/>
          <dgm:resizeHandles val="exact"/>
        </dgm:presLayoutVars>
      </dgm:prSet>
      <dgm:spPr/>
    </dgm:pt>
    <dgm:pt modelId="{D8EDF62B-FC19-42E3-A99F-AE18AB4CE6EA}" type="pres">
      <dgm:prSet presAssocID="{C1E7FC40-7377-4EE6-B736-D666BF1151F3}" presName="Name8" presStyleCnt="0"/>
      <dgm:spPr/>
    </dgm:pt>
    <dgm:pt modelId="{183B2AC2-0DB2-468A-AF58-A03EC28D0453}" type="pres">
      <dgm:prSet presAssocID="{C1E7FC40-7377-4EE6-B736-D666BF1151F3}" presName="level" presStyleLbl="node1" presStyleIdx="0" presStyleCnt="5">
        <dgm:presLayoutVars>
          <dgm:chMax val="1"/>
          <dgm:bulletEnabled val="1"/>
        </dgm:presLayoutVars>
      </dgm:prSet>
      <dgm:spPr/>
    </dgm:pt>
    <dgm:pt modelId="{7F40E0C1-A01D-4AA3-A3FE-7005C01AACED}" type="pres">
      <dgm:prSet presAssocID="{C1E7FC40-7377-4EE6-B736-D666BF1151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522CF-CB8B-4BF1-BBF5-5022CA9AFC5B}" type="pres">
      <dgm:prSet presAssocID="{9550C80A-3528-46FC-A212-4C564F1FAE94}" presName="Name8" presStyleCnt="0"/>
      <dgm:spPr/>
    </dgm:pt>
    <dgm:pt modelId="{7EE298DC-9302-499C-80B8-30AF6DA18C57}" type="pres">
      <dgm:prSet presAssocID="{9550C80A-3528-46FC-A212-4C564F1FAE94}" presName="level" presStyleLbl="node1" presStyleIdx="1" presStyleCnt="5">
        <dgm:presLayoutVars>
          <dgm:chMax val="1"/>
          <dgm:bulletEnabled val="1"/>
        </dgm:presLayoutVars>
      </dgm:prSet>
      <dgm:spPr/>
    </dgm:pt>
    <dgm:pt modelId="{4A9A5DE2-9A51-4528-8DCA-C5CF32A2FDD7}" type="pres">
      <dgm:prSet presAssocID="{9550C80A-3528-46FC-A212-4C564F1FAE9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DFD2F94-052F-4028-AEE1-5C4AB0A8DADD}" type="pres">
      <dgm:prSet presAssocID="{8938244F-3582-4FB1-8F71-796A4E06E8E8}" presName="Name8" presStyleCnt="0"/>
      <dgm:spPr/>
    </dgm:pt>
    <dgm:pt modelId="{32305121-AA59-401F-AD00-783F43A2E008}" type="pres">
      <dgm:prSet presAssocID="{8938244F-3582-4FB1-8F71-796A4E06E8E8}" presName="level" presStyleLbl="node1" presStyleIdx="2" presStyleCnt="5">
        <dgm:presLayoutVars>
          <dgm:chMax val="1"/>
          <dgm:bulletEnabled val="1"/>
        </dgm:presLayoutVars>
      </dgm:prSet>
      <dgm:spPr/>
    </dgm:pt>
    <dgm:pt modelId="{54B4C0A8-B3CF-4587-982F-83F5847B4642}" type="pres">
      <dgm:prSet presAssocID="{8938244F-3582-4FB1-8F71-796A4E06E8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E5FFBD3-BFFE-4B4C-844F-9B309B9A6932}" type="pres">
      <dgm:prSet presAssocID="{4BDB7D85-78E4-4B12-95F7-DA0C3A3FD64E}" presName="Name8" presStyleCnt="0"/>
      <dgm:spPr/>
    </dgm:pt>
    <dgm:pt modelId="{5A2DFF99-FBAA-431E-BA53-93C422448381}" type="pres">
      <dgm:prSet presAssocID="{4BDB7D85-78E4-4B12-95F7-DA0C3A3FD64E}" presName="level" presStyleLbl="node1" presStyleIdx="3" presStyleCnt="5">
        <dgm:presLayoutVars>
          <dgm:chMax val="1"/>
          <dgm:bulletEnabled val="1"/>
        </dgm:presLayoutVars>
      </dgm:prSet>
      <dgm:spPr/>
    </dgm:pt>
    <dgm:pt modelId="{5A5A10D2-6109-48E7-B118-8B58AAD9EE14}" type="pres">
      <dgm:prSet presAssocID="{4BDB7D85-78E4-4B12-95F7-DA0C3A3FD6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FA622C8-7656-40F1-B67E-865459208D3A}" type="pres">
      <dgm:prSet presAssocID="{592824DD-EF26-48FD-B28C-8427C93D3EDB}" presName="Name8" presStyleCnt="0"/>
      <dgm:spPr/>
    </dgm:pt>
    <dgm:pt modelId="{D2047482-96D4-447C-A980-AC0022644857}" type="pres">
      <dgm:prSet presAssocID="{592824DD-EF26-48FD-B28C-8427C93D3EDB}" presName="level" presStyleLbl="node1" presStyleIdx="4" presStyleCnt="5" custScaleX="101264" custLinFactNeighborX="0">
        <dgm:presLayoutVars>
          <dgm:chMax val="1"/>
          <dgm:bulletEnabled val="1"/>
        </dgm:presLayoutVars>
      </dgm:prSet>
      <dgm:spPr/>
    </dgm:pt>
    <dgm:pt modelId="{D95F3FD3-EC6B-4527-9752-917046789D9E}" type="pres">
      <dgm:prSet presAssocID="{592824DD-EF26-48FD-B28C-8427C93D3ED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26EB807-DD96-4C49-8D03-87D2B1BE0A66}" type="presOf" srcId="{9550C80A-3528-46FC-A212-4C564F1FAE94}" destId="{7EE298DC-9302-499C-80B8-30AF6DA18C57}" srcOrd="0" destOrd="0" presId="urn:microsoft.com/office/officeart/2005/8/layout/pyramid3"/>
    <dgm:cxn modelId="{B934641A-ECC8-43EE-A46C-5C5AAF96D68F}" srcId="{E4F9123A-E334-420F-BA87-DD86DFF15D3C}" destId="{4BDB7D85-78E4-4B12-95F7-DA0C3A3FD64E}" srcOrd="3" destOrd="0" parTransId="{DA57666F-7B65-45E8-8EA3-08D2C26B3431}" sibTransId="{29C52B8A-317F-4D58-9934-378187D2B62A}"/>
    <dgm:cxn modelId="{F75B9C23-19B7-4682-8AA4-0324BAD53851}" type="presOf" srcId="{4BDB7D85-78E4-4B12-95F7-DA0C3A3FD64E}" destId="{5A5A10D2-6109-48E7-B118-8B58AAD9EE14}" srcOrd="1" destOrd="0" presId="urn:microsoft.com/office/officeart/2005/8/layout/pyramid3"/>
    <dgm:cxn modelId="{74D9A025-E968-4B23-989E-0EEBB281A9AB}" type="presOf" srcId="{C1E7FC40-7377-4EE6-B736-D666BF1151F3}" destId="{183B2AC2-0DB2-468A-AF58-A03EC28D0453}" srcOrd="0" destOrd="0" presId="urn:microsoft.com/office/officeart/2005/8/layout/pyramid3"/>
    <dgm:cxn modelId="{0CB38A38-301F-4561-8EB3-DBBBE7ADB5ED}" srcId="{E4F9123A-E334-420F-BA87-DD86DFF15D3C}" destId="{8938244F-3582-4FB1-8F71-796A4E06E8E8}" srcOrd="2" destOrd="0" parTransId="{2DD9FFF4-F5EA-474F-AE1A-284708AD517B}" sibTransId="{2CFB6B4F-71CD-4F80-B44F-28E6BC41C840}"/>
    <dgm:cxn modelId="{CD18523B-90C6-4318-AF92-3934BA259069}" type="presOf" srcId="{9550C80A-3528-46FC-A212-4C564F1FAE94}" destId="{4A9A5DE2-9A51-4528-8DCA-C5CF32A2FDD7}" srcOrd="1" destOrd="0" presId="urn:microsoft.com/office/officeart/2005/8/layout/pyramid3"/>
    <dgm:cxn modelId="{11D0DF4A-23F4-40E2-8DE2-56BCC4F510E5}" srcId="{E4F9123A-E334-420F-BA87-DD86DFF15D3C}" destId="{C1E7FC40-7377-4EE6-B736-D666BF1151F3}" srcOrd="0" destOrd="0" parTransId="{5B5120F8-1D43-4232-9C60-06CF26FE4062}" sibTransId="{FF265EDC-D39A-42A9-A2A5-A4E5007BA2C5}"/>
    <dgm:cxn modelId="{CD8A9A80-1AF7-41B6-803D-A8FAA5FBCBAC}" type="presOf" srcId="{E4F9123A-E334-420F-BA87-DD86DFF15D3C}" destId="{1652D425-7B98-4294-B4CF-B2056BD0248D}" srcOrd="0" destOrd="0" presId="urn:microsoft.com/office/officeart/2005/8/layout/pyramid3"/>
    <dgm:cxn modelId="{9701FB9C-9149-4BBA-8854-0C275DDC7293}" type="presOf" srcId="{592824DD-EF26-48FD-B28C-8427C93D3EDB}" destId="{D2047482-96D4-447C-A980-AC0022644857}" srcOrd="0" destOrd="0" presId="urn:microsoft.com/office/officeart/2005/8/layout/pyramid3"/>
    <dgm:cxn modelId="{5F1794A2-8644-49F9-8642-603BAE5F15D7}" type="presOf" srcId="{4BDB7D85-78E4-4B12-95F7-DA0C3A3FD64E}" destId="{5A2DFF99-FBAA-431E-BA53-93C422448381}" srcOrd="0" destOrd="0" presId="urn:microsoft.com/office/officeart/2005/8/layout/pyramid3"/>
    <dgm:cxn modelId="{4D37E5BB-516D-4C57-8F30-A6FFACCEDE36}" srcId="{E4F9123A-E334-420F-BA87-DD86DFF15D3C}" destId="{9550C80A-3528-46FC-A212-4C564F1FAE94}" srcOrd="1" destOrd="0" parTransId="{23592CE9-F72F-48F7-B35E-F569496DBE1E}" sibTransId="{39EF65DB-F01F-4CBE-8D43-D1CD06B245B7}"/>
    <dgm:cxn modelId="{0271B7CE-43E6-4825-82F7-3131B9D6B0C0}" type="presOf" srcId="{8938244F-3582-4FB1-8F71-796A4E06E8E8}" destId="{54B4C0A8-B3CF-4587-982F-83F5847B4642}" srcOrd="1" destOrd="0" presId="urn:microsoft.com/office/officeart/2005/8/layout/pyramid3"/>
    <dgm:cxn modelId="{291A18D2-34D6-4075-9A81-3C46B0DAB5ED}" srcId="{E4F9123A-E334-420F-BA87-DD86DFF15D3C}" destId="{592824DD-EF26-48FD-B28C-8427C93D3EDB}" srcOrd="4" destOrd="0" parTransId="{39752D9F-357D-4F03-B4C0-A330FFAA4A4F}" sibTransId="{BC0BC076-468B-4C1E-B61B-7DDDC364F31A}"/>
    <dgm:cxn modelId="{51C63DD6-C832-4728-8F66-5493F43D070E}" type="presOf" srcId="{8938244F-3582-4FB1-8F71-796A4E06E8E8}" destId="{32305121-AA59-401F-AD00-783F43A2E008}" srcOrd="0" destOrd="0" presId="urn:microsoft.com/office/officeart/2005/8/layout/pyramid3"/>
    <dgm:cxn modelId="{AD904FEF-5C6A-4A17-B4AC-CA6D2EF21548}" type="presOf" srcId="{C1E7FC40-7377-4EE6-B736-D666BF1151F3}" destId="{7F40E0C1-A01D-4AA3-A3FE-7005C01AACED}" srcOrd="1" destOrd="0" presId="urn:microsoft.com/office/officeart/2005/8/layout/pyramid3"/>
    <dgm:cxn modelId="{B3B973FE-D7FB-4E66-8578-5D7375C0A049}" type="presOf" srcId="{592824DD-EF26-48FD-B28C-8427C93D3EDB}" destId="{D95F3FD3-EC6B-4527-9752-917046789D9E}" srcOrd="1" destOrd="0" presId="urn:microsoft.com/office/officeart/2005/8/layout/pyramid3"/>
    <dgm:cxn modelId="{7F68FE3F-D1A5-4A77-85FE-121EF70F4F27}" type="presParOf" srcId="{1652D425-7B98-4294-B4CF-B2056BD0248D}" destId="{D8EDF62B-FC19-42E3-A99F-AE18AB4CE6EA}" srcOrd="0" destOrd="0" presId="urn:microsoft.com/office/officeart/2005/8/layout/pyramid3"/>
    <dgm:cxn modelId="{2553F4B5-2BBF-4C90-9A54-534D708F4626}" type="presParOf" srcId="{D8EDF62B-FC19-42E3-A99F-AE18AB4CE6EA}" destId="{183B2AC2-0DB2-468A-AF58-A03EC28D0453}" srcOrd="0" destOrd="0" presId="urn:microsoft.com/office/officeart/2005/8/layout/pyramid3"/>
    <dgm:cxn modelId="{C35EAD32-FD30-4494-9E49-EE32AA4CAD49}" type="presParOf" srcId="{D8EDF62B-FC19-42E3-A99F-AE18AB4CE6EA}" destId="{7F40E0C1-A01D-4AA3-A3FE-7005C01AACED}" srcOrd="1" destOrd="0" presId="urn:microsoft.com/office/officeart/2005/8/layout/pyramid3"/>
    <dgm:cxn modelId="{83D7A79A-66AE-4510-9392-8019154A0A25}" type="presParOf" srcId="{1652D425-7B98-4294-B4CF-B2056BD0248D}" destId="{312522CF-CB8B-4BF1-BBF5-5022CA9AFC5B}" srcOrd="1" destOrd="0" presId="urn:microsoft.com/office/officeart/2005/8/layout/pyramid3"/>
    <dgm:cxn modelId="{F98E3543-C35F-4186-8EBD-23BF6D8F795A}" type="presParOf" srcId="{312522CF-CB8B-4BF1-BBF5-5022CA9AFC5B}" destId="{7EE298DC-9302-499C-80B8-30AF6DA18C57}" srcOrd="0" destOrd="0" presId="urn:microsoft.com/office/officeart/2005/8/layout/pyramid3"/>
    <dgm:cxn modelId="{7B6DB712-3979-4051-96C4-B1442CC12951}" type="presParOf" srcId="{312522CF-CB8B-4BF1-BBF5-5022CA9AFC5B}" destId="{4A9A5DE2-9A51-4528-8DCA-C5CF32A2FDD7}" srcOrd="1" destOrd="0" presId="urn:microsoft.com/office/officeart/2005/8/layout/pyramid3"/>
    <dgm:cxn modelId="{748AFBD3-B03A-4F49-A6B4-3737B075D7C9}" type="presParOf" srcId="{1652D425-7B98-4294-B4CF-B2056BD0248D}" destId="{5DFD2F94-052F-4028-AEE1-5C4AB0A8DADD}" srcOrd="2" destOrd="0" presId="urn:microsoft.com/office/officeart/2005/8/layout/pyramid3"/>
    <dgm:cxn modelId="{A95C5040-234B-4358-B309-2E79EAB12DF4}" type="presParOf" srcId="{5DFD2F94-052F-4028-AEE1-5C4AB0A8DADD}" destId="{32305121-AA59-401F-AD00-783F43A2E008}" srcOrd="0" destOrd="0" presId="urn:microsoft.com/office/officeart/2005/8/layout/pyramid3"/>
    <dgm:cxn modelId="{CD31FBDA-B171-4DFF-AF60-EAE1D6CBB2EE}" type="presParOf" srcId="{5DFD2F94-052F-4028-AEE1-5C4AB0A8DADD}" destId="{54B4C0A8-B3CF-4587-982F-83F5847B4642}" srcOrd="1" destOrd="0" presId="urn:microsoft.com/office/officeart/2005/8/layout/pyramid3"/>
    <dgm:cxn modelId="{B247C548-7707-44ED-99D9-669B69AEE66F}" type="presParOf" srcId="{1652D425-7B98-4294-B4CF-B2056BD0248D}" destId="{CE5FFBD3-BFFE-4B4C-844F-9B309B9A6932}" srcOrd="3" destOrd="0" presId="urn:microsoft.com/office/officeart/2005/8/layout/pyramid3"/>
    <dgm:cxn modelId="{59D1AF11-93F4-459E-A9F9-FBF439E96AB3}" type="presParOf" srcId="{CE5FFBD3-BFFE-4B4C-844F-9B309B9A6932}" destId="{5A2DFF99-FBAA-431E-BA53-93C422448381}" srcOrd="0" destOrd="0" presId="urn:microsoft.com/office/officeart/2005/8/layout/pyramid3"/>
    <dgm:cxn modelId="{0B175F14-FBD3-4A07-A099-DD541D196F77}" type="presParOf" srcId="{CE5FFBD3-BFFE-4B4C-844F-9B309B9A6932}" destId="{5A5A10D2-6109-48E7-B118-8B58AAD9EE14}" srcOrd="1" destOrd="0" presId="urn:microsoft.com/office/officeart/2005/8/layout/pyramid3"/>
    <dgm:cxn modelId="{09572486-64EB-4BD6-B39D-582070689DF9}" type="presParOf" srcId="{1652D425-7B98-4294-B4CF-B2056BD0248D}" destId="{9FA622C8-7656-40F1-B67E-865459208D3A}" srcOrd="4" destOrd="0" presId="urn:microsoft.com/office/officeart/2005/8/layout/pyramid3"/>
    <dgm:cxn modelId="{D7269713-9A8D-4B64-B5E5-CF08B437EDD4}" type="presParOf" srcId="{9FA622C8-7656-40F1-B67E-865459208D3A}" destId="{D2047482-96D4-447C-A980-AC0022644857}" srcOrd="0" destOrd="0" presId="urn:microsoft.com/office/officeart/2005/8/layout/pyramid3"/>
    <dgm:cxn modelId="{59B52049-4997-4D8D-9D26-E20B70ED1545}" type="presParOf" srcId="{9FA622C8-7656-40F1-B67E-865459208D3A}" destId="{D95F3FD3-EC6B-4527-9752-917046789D9E}" srcOrd="1" destOrd="0" presId="urn:microsoft.com/office/officeart/2005/8/layout/pyramid3"/>
  </dgm:cxnLst>
  <dgm:bg>
    <a:effectLst>
      <a:innerShdw blurRad="63500" dist="50800" dir="189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B2AC2-0DB2-468A-AF58-A03EC28D0453}">
      <dsp:nvSpPr>
        <dsp:cNvPr id="0" name=""/>
        <dsp:cNvSpPr/>
      </dsp:nvSpPr>
      <dsp:spPr>
        <a:xfrm rot="10800000">
          <a:off x="0" y="25883"/>
          <a:ext cx="3235102" cy="1216898"/>
        </a:xfrm>
        <a:prstGeom prst="trapezoid">
          <a:avLst>
            <a:gd name="adj" fmla="val 26585"/>
          </a:avLst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Allemagne</a:t>
          </a:r>
        </a:p>
      </dsp:txBody>
      <dsp:txXfrm rot="-10800000">
        <a:off x="566143" y="25883"/>
        <a:ext cx="2102816" cy="1216898"/>
      </dsp:txXfrm>
    </dsp:sp>
    <dsp:sp modelId="{7EE298DC-9302-499C-80B8-30AF6DA18C57}">
      <dsp:nvSpPr>
        <dsp:cNvPr id="0" name=""/>
        <dsp:cNvSpPr/>
      </dsp:nvSpPr>
      <dsp:spPr>
        <a:xfrm rot="10800000">
          <a:off x="323510" y="1216898"/>
          <a:ext cx="2588082" cy="1216898"/>
        </a:xfrm>
        <a:prstGeom prst="trapezoid">
          <a:avLst>
            <a:gd name="adj" fmla="val 26585"/>
          </a:avLst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Espagne</a:t>
          </a:r>
          <a:endParaRPr lang="fr-FR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10800000">
        <a:off x="776424" y="1216898"/>
        <a:ext cx="1682253" cy="1216898"/>
      </dsp:txXfrm>
    </dsp:sp>
    <dsp:sp modelId="{32305121-AA59-401F-AD00-783F43A2E008}">
      <dsp:nvSpPr>
        <dsp:cNvPr id="0" name=""/>
        <dsp:cNvSpPr/>
      </dsp:nvSpPr>
      <dsp:spPr>
        <a:xfrm rot="10800000">
          <a:off x="647020" y="2433796"/>
          <a:ext cx="1941061" cy="1216898"/>
        </a:xfrm>
        <a:prstGeom prst="trapezoid">
          <a:avLst>
            <a:gd name="adj" fmla="val 26585"/>
          </a:avLst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Belgique</a:t>
          </a:r>
        </a:p>
      </dsp:txBody>
      <dsp:txXfrm rot="-10800000">
        <a:off x="986706" y="2433796"/>
        <a:ext cx="1261690" cy="1216898"/>
      </dsp:txXfrm>
    </dsp:sp>
    <dsp:sp modelId="{5A2DFF99-FBAA-431E-BA53-93C422448381}">
      <dsp:nvSpPr>
        <dsp:cNvPr id="0" name=""/>
        <dsp:cNvSpPr/>
      </dsp:nvSpPr>
      <dsp:spPr>
        <a:xfrm rot="10800000">
          <a:off x="970530" y="3650695"/>
          <a:ext cx="1294041" cy="1216898"/>
        </a:xfrm>
        <a:prstGeom prst="trapezoid">
          <a:avLst>
            <a:gd name="adj" fmla="val 26585"/>
          </a:avLst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Irlande</a:t>
          </a:r>
        </a:p>
      </dsp:txBody>
      <dsp:txXfrm rot="-10800000">
        <a:off x="1196988" y="3650695"/>
        <a:ext cx="841126" cy="1216898"/>
      </dsp:txXfrm>
    </dsp:sp>
    <dsp:sp modelId="{D2047482-96D4-447C-A980-AC0022644857}">
      <dsp:nvSpPr>
        <dsp:cNvPr id="0" name=""/>
        <dsp:cNvSpPr/>
      </dsp:nvSpPr>
      <dsp:spPr>
        <a:xfrm rot="10800000">
          <a:off x="1289952" y="4867593"/>
          <a:ext cx="655198" cy="1216898"/>
        </a:xfrm>
        <a:prstGeom prst="trapezoid">
          <a:avLst>
            <a:gd name="adj" fmla="val 49376"/>
          </a:avLst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Italie</a:t>
          </a:r>
        </a:p>
      </dsp:txBody>
      <dsp:txXfrm rot="-10800000">
        <a:off x="1289952" y="4867593"/>
        <a:ext cx="655198" cy="1216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B2AC2-0DB2-468A-AF58-A03EC28D0453}">
      <dsp:nvSpPr>
        <dsp:cNvPr id="0" name=""/>
        <dsp:cNvSpPr/>
      </dsp:nvSpPr>
      <dsp:spPr>
        <a:xfrm rot="10800000">
          <a:off x="0" y="0"/>
          <a:ext cx="3163563" cy="1215716"/>
        </a:xfrm>
        <a:prstGeom prst="trapezoid">
          <a:avLst>
            <a:gd name="adj" fmla="val 26022"/>
          </a:avLst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Allemagne</a:t>
          </a:r>
        </a:p>
      </dsp:txBody>
      <dsp:txXfrm rot="-10800000">
        <a:off x="553623" y="0"/>
        <a:ext cx="2056315" cy="1215716"/>
      </dsp:txXfrm>
    </dsp:sp>
    <dsp:sp modelId="{7EE298DC-9302-499C-80B8-30AF6DA18C57}">
      <dsp:nvSpPr>
        <dsp:cNvPr id="0" name=""/>
        <dsp:cNvSpPr/>
      </dsp:nvSpPr>
      <dsp:spPr>
        <a:xfrm rot="10800000">
          <a:off x="316356" y="1215716"/>
          <a:ext cx="2530850" cy="1215716"/>
        </a:xfrm>
        <a:prstGeom prst="trapezoid">
          <a:avLst>
            <a:gd name="adj" fmla="val 26022"/>
          </a:avLst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Etats-Unis</a:t>
          </a:r>
          <a:endParaRPr lang="fr-FR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10800000">
        <a:off x="759255" y="1215716"/>
        <a:ext cx="1645052" cy="1215716"/>
      </dsp:txXfrm>
    </dsp:sp>
    <dsp:sp modelId="{32305121-AA59-401F-AD00-783F43A2E008}">
      <dsp:nvSpPr>
        <dsp:cNvPr id="0" name=""/>
        <dsp:cNvSpPr/>
      </dsp:nvSpPr>
      <dsp:spPr>
        <a:xfrm rot="10800000">
          <a:off x="632712" y="2431432"/>
          <a:ext cx="1898137" cy="1215716"/>
        </a:xfrm>
        <a:prstGeom prst="trapezoid">
          <a:avLst>
            <a:gd name="adj" fmla="val 26022"/>
          </a:avLst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Royaume-Uni</a:t>
          </a:r>
          <a:endParaRPr lang="fr-FR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10800000">
        <a:off x="964886" y="2431432"/>
        <a:ext cx="1233789" cy="1215716"/>
      </dsp:txXfrm>
    </dsp:sp>
    <dsp:sp modelId="{5A2DFF99-FBAA-431E-BA53-93C422448381}">
      <dsp:nvSpPr>
        <dsp:cNvPr id="0" name=""/>
        <dsp:cNvSpPr/>
      </dsp:nvSpPr>
      <dsp:spPr>
        <a:xfrm rot="10800000">
          <a:off x="949068" y="3647149"/>
          <a:ext cx="1265425" cy="1215716"/>
        </a:xfrm>
        <a:prstGeom prst="trapezoid">
          <a:avLst>
            <a:gd name="adj" fmla="val 26022"/>
          </a:avLst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Irlande</a:t>
          </a:r>
          <a:endParaRPr lang="fr-FR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10800000">
        <a:off x="1170518" y="3647149"/>
        <a:ext cx="822526" cy="1215716"/>
      </dsp:txXfrm>
    </dsp:sp>
    <dsp:sp modelId="{D2047482-96D4-447C-A980-AC0022644857}">
      <dsp:nvSpPr>
        <dsp:cNvPr id="0" name=""/>
        <dsp:cNvSpPr/>
      </dsp:nvSpPr>
      <dsp:spPr>
        <a:xfrm rot="10800000">
          <a:off x="1261426" y="4862865"/>
          <a:ext cx="640710" cy="1215716"/>
        </a:xfrm>
        <a:prstGeom prst="trapezoid">
          <a:avLst>
            <a:gd name="adj" fmla="val 49376"/>
          </a:avLst>
        </a:prstGeom>
        <a:solidFill>
          <a:schemeClr val="tx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Corée</a:t>
          </a:r>
          <a:endParaRPr lang="fr-FR" sz="1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10800000">
        <a:off x="1261426" y="4862865"/>
        <a:ext cx="640710" cy="1215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7F3A8-7A90-4B24-AB9F-0AE2E398326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C2E7E-BEC0-4D6F-A54A-BCA36C8D26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7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Poulet au kilo : 5,6 €</a:t>
            </a:r>
          </a:p>
          <a:p>
            <a:endParaRPr lang="fr-FR" dirty="0"/>
          </a:p>
          <a:p>
            <a:r>
              <a:rPr lang="fr-FR" dirty="0"/>
              <a:t>44 milliards d’import pour viande bovine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C2E7E-BEC0-4D6F-A54A-BCA36C8D267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46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Valeur des importations de poulet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Population totale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Disponibilité alimentaire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(Kcal)</a:t>
            </a:r>
          </a:p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Allemagne 	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2   &gt; 80 m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10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Espagne 	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5   &gt; 50 m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30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Belgique 	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3   &lt; 20 m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3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Irlande	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5   &lt; 10 m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1</a:t>
            </a:r>
            <a:endParaRPr lang="fr-FR" sz="1800" b="0" i="0" u="none" strike="noStrike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Italie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15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&gt; 50 m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15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C2E7E-BEC0-4D6F-A54A-BCA36C8D267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09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Valeur des importations de poulet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Population totale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Disponibilité alimentaire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(Kcal)</a:t>
            </a:r>
          </a:p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Allemagne 	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2   &gt; 80 m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10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Espagne 	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5   &gt; 50 m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30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Belgique 	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3   &lt; 20 m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3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eaLnBrk="1" fontAlgn="ctr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Irlande	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5   &lt; 10 m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1</a:t>
            </a:r>
            <a:endParaRPr lang="fr-FR" sz="1800" b="0" i="0" u="none" strike="noStrike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Italie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15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&gt; 50 m</a:t>
            </a:r>
            <a:r>
              <a:rPr lang="fr-FR" sz="1800" b="0" i="0" u="none" strike="noStrike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fr-FR" sz="1800" b="0" i="0" u="none" strike="noStrike" dirty="0">
                <a:ln>
                  <a:noFill/>
                </a:ln>
                <a:solidFill>
                  <a:srgbClr val="60BEA0"/>
                </a:solidFill>
                <a:effectLst/>
                <a:latin typeface="Arial" panose="020B0604020202020204" pitchFamily="34" charset="0"/>
              </a:rPr>
              <a:t>TOP 15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C2E7E-BEC0-4D6F-A54A-BCA36C8D267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3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8"/>
          <p:cNvGrpSpPr/>
          <p:nvPr/>
        </p:nvGrpSpPr>
        <p:grpSpPr>
          <a:xfrm>
            <a:off x="1" y="3793913"/>
            <a:ext cx="12192001" cy="3064088"/>
            <a:chOff x="0" y="2845435"/>
            <a:chExt cx="9144001" cy="2298066"/>
          </a:xfrm>
        </p:grpSpPr>
        <p:sp>
          <p:nvSpPr>
            <p:cNvPr id="424" name="Google Shape;424;p8"/>
            <p:cNvSpPr/>
            <p:nvPr/>
          </p:nvSpPr>
          <p:spPr>
            <a:xfrm>
              <a:off x="0" y="4570570"/>
              <a:ext cx="264019" cy="53652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8880014" y="4570570"/>
              <a:ext cx="263987" cy="53652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8931959" y="3711223"/>
              <a:ext cx="212042" cy="42677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0" y="3711223"/>
              <a:ext cx="212074" cy="42677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0" y="2845435"/>
              <a:ext cx="161218" cy="329326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8982814" y="2845435"/>
              <a:ext cx="161186" cy="329326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372137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8601609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298426" y="5049801"/>
              <a:ext cx="146189" cy="93700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7698873" y="5049256"/>
              <a:ext cx="146734" cy="94244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2225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6797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670891" y="4596270"/>
              <a:ext cx="486219" cy="48621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986924" y="4595212"/>
              <a:ext cx="485674" cy="486732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8450069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220597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24482" y="4633762"/>
              <a:ext cx="408574" cy="409631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7109921" y="4634307"/>
              <a:ext cx="410144" cy="409631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169381" y="4179719"/>
              <a:ext cx="405337" cy="40373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569828" y="4180264"/>
              <a:ext cx="404280" cy="40373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718542" y="3728880"/>
              <a:ext cx="392519" cy="391974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8032973" y="3728367"/>
              <a:ext cx="392487" cy="391942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8500411" y="3280732"/>
              <a:ext cx="372683" cy="373228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70939" y="3280732"/>
              <a:ext cx="372683" cy="372715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2119223" y="4216122"/>
              <a:ext cx="332531" cy="332531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6691190" y="4215064"/>
              <a:ext cx="333620" cy="333588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665179" y="3761021"/>
              <a:ext cx="327724" cy="327179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6237692" y="4674459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579675" y="4675004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7151130" y="3760476"/>
              <a:ext cx="328237" cy="328269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7614819" y="3309669"/>
              <a:ext cx="314842" cy="314842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214340" y="3310182"/>
              <a:ext cx="314329" cy="314329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8080079" y="2860977"/>
              <a:ext cx="298275" cy="304011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65135" y="2860432"/>
              <a:ext cx="298275" cy="298820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2611271" y="3792617"/>
              <a:ext cx="263987" cy="263987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6268743" y="3792072"/>
              <a:ext cx="263474" cy="263987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2155081" y="3333991"/>
              <a:ext cx="261872" cy="264820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5812585" y="4250410"/>
              <a:ext cx="265461" cy="264307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23428" y="3334087"/>
              <a:ext cx="264980" cy="263121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3066917" y="4250923"/>
              <a:ext cx="263987" cy="260782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3532208" y="4713554"/>
              <a:ext cx="250079" cy="250592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361746" y="4713554"/>
              <a:ext cx="249534" cy="250592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189680" y="2885075"/>
              <a:ext cx="250624" cy="250079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1704274" y="2884530"/>
              <a:ext cx="250079" cy="250624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4468111" y="4734415"/>
              <a:ext cx="207780" cy="208325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643412" y="2909685"/>
              <a:ext cx="199736" cy="200826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299795" y="2909685"/>
              <a:ext cx="201371" cy="200826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3099058" y="3365331"/>
              <a:ext cx="202396" cy="203518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5842034" y="3365331"/>
              <a:ext cx="203486" cy="203518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386388" y="3824726"/>
              <a:ext cx="200794" cy="199769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3556819" y="3823124"/>
              <a:ext cx="200826" cy="201371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4935549" y="4287358"/>
              <a:ext cx="187431" cy="188489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4019963" y="4287358"/>
              <a:ext cx="188521" cy="188489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4489004" y="3840812"/>
              <a:ext cx="166025" cy="167083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410998" y="2933783"/>
              <a:ext cx="151028" cy="15263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3581461" y="2933783"/>
              <a:ext cx="153175" cy="152086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956442" y="3394780"/>
              <a:ext cx="145132" cy="145677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4041401" y="3394267"/>
              <a:ext cx="145645" cy="145132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4508808" y="2946633"/>
              <a:ext cx="126930" cy="12747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3" name="Google Shape;483;p8"/>
          <p:cNvGrpSpPr/>
          <p:nvPr/>
        </p:nvGrpSpPr>
        <p:grpSpPr>
          <a:xfrm rot="10800000" flipH="1">
            <a:off x="1" y="13"/>
            <a:ext cx="12192001" cy="3064088"/>
            <a:chOff x="0" y="2845435"/>
            <a:chExt cx="9144001" cy="2298066"/>
          </a:xfrm>
        </p:grpSpPr>
        <p:sp>
          <p:nvSpPr>
            <p:cNvPr id="484" name="Google Shape;484;p8"/>
            <p:cNvSpPr/>
            <p:nvPr/>
          </p:nvSpPr>
          <p:spPr>
            <a:xfrm>
              <a:off x="0" y="4570570"/>
              <a:ext cx="264019" cy="53652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880014" y="4570570"/>
              <a:ext cx="263987" cy="53652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931959" y="3711223"/>
              <a:ext cx="212042" cy="42677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0" y="3711223"/>
              <a:ext cx="212074" cy="42677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0" y="2845435"/>
              <a:ext cx="161218" cy="329326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982814" y="2845435"/>
              <a:ext cx="161186" cy="329326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72137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8601609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298426" y="5049801"/>
              <a:ext cx="146189" cy="93700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698873" y="5049256"/>
              <a:ext cx="146734" cy="94244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225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6797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670891" y="4596270"/>
              <a:ext cx="486219" cy="48621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7986924" y="4595212"/>
              <a:ext cx="485674" cy="486732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8450069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20597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1624482" y="4633762"/>
              <a:ext cx="408574" cy="409631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7109921" y="4634307"/>
              <a:ext cx="410144" cy="409631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169381" y="4179719"/>
              <a:ext cx="405337" cy="40373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7569828" y="4180264"/>
              <a:ext cx="404280" cy="40373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718542" y="3728880"/>
              <a:ext cx="392519" cy="391974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8032973" y="3728367"/>
              <a:ext cx="392487" cy="391942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8500411" y="3280732"/>
              <a:ext cx="372683" cy="373228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270939" y="3280732"/>
              <a:ext cx="372683" cy="372715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2119223" y="4216122"/>
              <a:ext cx="332531" cy="332531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6691190" y="4215064"/>
              <a:ext cx="333620" cy="333588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1665179" y="3761021"/>
              <a:ext cx="327724" cy="327179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6237692" y="4674459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2579675" y="4675004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7151130" y="3760476"/>
              <a:ext cx="328237" cy="328269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7614819" y="3309669"/>
              <a:ext cx="314842" cy="314842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1214340" y="3310182"/>
              <a:ext cx="314329" cy="314329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8080079" y="2860977"/>
              <a:ext cx="298275" cy="304011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765135" y="2860432"/>
              <a:ext cx="298275" cy="298820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2611271" y="3792617"/>
              <a:ext cx="263987" cy="263987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6268743" y="3792072"/>
              <a:ext cx="263474" cy="263987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2155081" y="3333991"/>
              <a:ext cx="261872" cy="264820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812585" y="4250410"/>
              <a:ext cx="265461" cy="264307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6723428" y="3334087"/>
              <a:ext cx="264980" cy="263121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3066917" y="4250923"/>
              <a:ext cx="263987" cy="260782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3532208" y="4713554"/>
              <a:ext cx="250079" cy="250592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5361746" y="4713554"/>
              <a:ext cx="249534" cy="250592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7189680" y="2885075"/>
              <a:ext cx="250624" cy="250079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1704274" y="2884530"/>
              <a:ext cx="250079" cy="250624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4468111" y="4734415"/>
              <a:ext cx="207780" cy="208325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2643412" y="2909685"/>
              <a:ext cx="199736" cy="200826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6299795" y="2909685"/>
              <a:ext cx="201371" cy="200826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3099058" y="3365331"/>
              <a:ext cx="202396" cy="203518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5842034" y="3365331"/>
              <a:ext cx="203486" cy="203518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5386388" y="3824726"/>
              <a:ext cx="200794" cy="199769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3556819" y="3823124"/>
              <a:ext cx="200826" cy="201371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4935549" y="4287358"/>
              <a:ext cx="187431" cy="188489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4019963" y="4287358"/>
              <a:ext cx="188521" cy="188489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4489004" y="3840812"/>
              <a:ext cx="166025" cy="167083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410998" y="2933783"/>
              <a:ext cx="151028" cy="15263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3581461" y="2933783"/>
              <a:ext cx="153175" cy="152086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4956442" y="3394780"/>
              <a:ext cx="145132" cy="145677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4041401" y="3394267"/>
              <a:ext cx="145645" cy="145132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4508808" y="2946633"/>
              <a:ext cx="126930" cy="12747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3" name="Google Shape;543;p8"/>
          <p:cNvSpPr txBox="1">
            <a:spLocks noGrp="1"/>
          </p:cNvSpPr>
          <p:nvPr>
            <p:ph type="title" hasCustomPrompt="1"/>
          </p:nvPr>
        </p:nvSpPr>
        <p:spPr>
          <a:xfrm>
            <a:off x="3086400" y="2348200"/>
            <a:ext cx="6019200" cy="21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8533">
                <a:solidFill>
                  <a:schemeClr val="tx2">
                    <a:lumMod val="9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7" name="Forme libre : forme 126">
            <a:extLst>
              <a:ext uri="{FF2B5EF4-FFF2-40B4-BE49-F238E27FC236}">
                <a16:creationId xmlns:a16="http://schemas.microsoft.com/office/drawing/2014/main" id="{5BB270CF-18B7-44AE-9B15-4650C3AA2458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custGeom>
            <a:avLst/>
            <a:gdLst>
              <a:gd name="connsiteX0" fmla="*/ 292673 w 12191999"/>
              <a:gd name="connsiteY0" fmla="*/ 334078 h 6858000"/>
              <a:gd name="connsiteX1" fmla="*/ 292673 w 12191999"/>
              <a:gd name="connsiteY1" fmla="*/ 6501384 h 6858000"/>
              <a:gd name="connsiteX2" fmla="*/ 11909233 w 12191999"/>
              <a:gd name="connsiteY2" fmla="*/ 6501384 h 6858000"/>
              <a:gd name="connsiteX3" fmla="*/ 11909233 w 12191999"/>
              <a:gd name="connsiteY3" fmla="*/ 334078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292673" y="334078"/>
                </a:moveTo>
                <a:lnTo>
                  <a:pt x="292673" y="6501384"/>
                </a:lnTo>
                <a:lnTo>
                  <a:pt x="11909233" y="6501384"/>
                </a:lnTo>
                <a:lnTo>
                  <a:pt x="11909233" y="3340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7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1218;p19"/>
          <p:cNvGrpSpPr/>
          <p:nvPr/>
        </p:nvGrpSpPr>
        <p:grpSpPr>
          <a:xfrm>
            <a:off x="1" y="3793913"/>
            <a:ext cx="12192001" cy="3064088"/>
            <a:chOff x="0" y="2845435"/>
            <a:chExt cx="9144001" cy="2298066"/>
          </a:xfrm>
        </p:grpSpPr>
        <p:sp>
          <p:nvSpPr>
            <p:cNvPr id="1219" name="Google Shape;1219;p19"/>
            <p:cNvSpPr/>
            <p:nvPr/>
          </p:nvSpPr>
          <p:spPr>
            <a:xfrm>
              <a:off x="0" y="4570570"/>
              <a:ext cx="264019" cy="53652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8880014" y="4570570"/>
              <a:ext cx="263987" cy="53652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8931959" y="3711223"/>
              <a:ext cx="212042" cy="42677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0" y="3711223"/>
              <a:ext cx="212074" cy="42677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0" y="2845435"/>
              <a:ext cx="161218" cy="329326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8982814" y="2845435"/>
              <a:ext cx="161186" cy="329326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372137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8601609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1298426" y="5049801"/>
              <a:ext cx="146189" cy="93700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7698873" y="5049256"/>
              <a:ext cx="146734" cy="94244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2225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6797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670891" y="4596270"/>
              <a:ext cx="486219" cy="48621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7986924" y="4595212"/>
              <a:ext cx="485674" cy="486732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8450069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220597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1624482" y="4633762"/>
              <a:ext cx="408574" cy="409631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7109921" y="4634307"/>
              <a:ext cx="410144" cy="409631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1169381" y="4179719"/>
              <a:ext cx="405337" cy="40373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7569828" y="4180264"/>
              <a:ext cx="404280" cy="40373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718542" y="3728880"/>
              <a:ext cx="392519" cy="391974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8032973" y="3728367"/>
              <a:ext cx="392487" cy="391942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8500411" y="3280732"/>
              <a:ext cx="372683" cy="373228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270939" y="3280732"/>
              <a:ext cx="372683" cy="372715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2119223" y="4216122"/>
              <a:ext cx="332531" cy="332531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6691190" y="4215064"/>
              <a:ext cx="333620" cy="333588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1665179" y="3761021"/>
              <a:ext cx="327724" cy="327179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6237692" y="4674459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2579675" y="4675004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7151130" y="3760476"/>
              <a:ext cx="328237" cy="328269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7614819" y="3309669"/>
              <a:ext cx="314842" cy="314842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1214340" y="3310182"/>
              <a:ext cx="314329" cy="314329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8080079" y="2860977"/>
              <a:ext cx="298275" cy="304011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765135" y="2860432"/>
              <a:ext cx="298275" cy="298820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2611271" y="3792617"/>
              <a:ext cx="263987" cy="263987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268743" y="3792072"/>
              <a:ext cx="263474" cy="263987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155081" y="3333991"/>
              <a:ext cx="261872" cy="264820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5812585" y="4250410"/>
              <a:ext cx="265461" cy="264307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6723428" y="3334087"/>
              <a:ext cx="264980" cy="263121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3066917" y="4250923"/>
              <a:ext cx="263987" cy="260782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3532208" y="4713554"/>
              <a:ext cx="250079" cy="250592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5361746" y="4713554"/>
              <a:ext cx="249534" cy="250592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7189680" y="2885075"/>
              <a:ext cx="250624" cy="250079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1704274" y="2884530"/>
              <a:ext cx="250079" cy="250624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4468111" y="4734415"/>
              <a:ext cx="207780" cy="208325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2643412" y="2909685"/>
              <a:ext cx="199736" cy="200826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6299795" y="2909685"/>
              <a:ext cx="201371" cy="200826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3099058" y="3365331"/>
              <a:ext cx="202396" cy="203518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5842034" y="3365331"/>
              <a:ext cx="203486" cy="203518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5386388" y="3824726"/>
              <a:ext cx="200794" cy="199769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3556819" y="3823124"/>
              <a:ext cx="200826" cy="201371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4935549" y="4287358"/>
              <a:ext cx="187431" cy="188489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4019963" y="4287358"/>
              <a:ext cx="188521" cy="188489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4489004" y="3840812"/>
              <a:ext cx="166025" cy="167083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5410998" y="2933783"/>
              <a:ext cx="151028" cy="15263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3581461" y="2933783"/>
              <a:ext cx="153175" cy="152086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4956442" y="3394780"/>
              <a:ext cx="145132" cy="145677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4041401" y="3394267"/>
              <a:ext cx="145645" cy="145132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4508808" y="2946633"/>
              <a:ext cx="126930" cy="12747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78" name="Google Shape;1278;p19"/>
          <p:cNvSpPr txBox="1">
            <a:spLocks noGrp="1"/>
          </p:cNvSpPr>
          <p:nvPr>
            <p:ph type="subTitle" idx="1"/>
          </p:nvPr>
        </p:nvSpPr>
        <p:spPr>
          <a:xfrm>
            <a:off x="1453267" y="2992700"/>
            <a:ext cx="3023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79" name="Google Shape;1279;p19"/>
          <p:cNvSpPr txBox="1">
            <a:spLocks noGrp="1"/>
          </p:cNvSpPr>
          <p:nvPr>
            <p:ph type="ctrTitle"/>
          </p:nvPr>
        </p:nvSpPr>
        <p:spPr>
          <a:xfrm>
            <a:off x="1453267" y="2448733"/>
            <a:ext cx="2731200" cy="4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80" name="Google Shape;1280;p19"/>
          <p:cNvSpPr txBox="1">
            <a:spLocks noGrp="1"/>
          </p:cNvSpPr>
          <p:nvPr>
            <p:ph type="subTitle" idx="2"/>
          </p:nvPr>
        </p:nvSpPr>
        <p:spPr>
          <a:xfrm>
            <a:off x="4913999" y="2992700"/>
            <a:ext cx="3023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81" name="Google Shape;1281;p19"/>
          <p:cNvSpPr txBox="1">
            <a:spLocks noGrp="1"/>
          </p:cNvSpPr>
          <p:nvPr>
            <p:ph type="ctrTitle" idx="3"/>
          </p:nvPr>
        </p:nvSpPr>
        <p:spPr>
          <a:xfrm>
            <a:off x="4913999" y="2447933"/>
            <a:ext cx="2726000" cy="4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82" name="Google Shape;1282;p19"/>
          <p:cNvSpPr txBox="1">
            <a:spLocks noGrp="1"/>
          </p:cNvSpPr>
          <p:nvPr>
            <p:ph type="subTitle" idx="4"/>
          </p:nvPr>
        </p:nvSpPr>
        <p:spPr>
          <a:xfrm>
            <a:off x="8374729" y="2992700"/>
            <a:ext cx="3023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83" name="Google Shape;1283;p19"/>
          <p:cNvSpPr txBox="1">
            <a:spLocks noGrp="1"/>
          </p:cNvSpPr>
          <p:nvPr>
            <p:ph type="ctrTitle" idx="5"/>
          </p:nvPr>
        </p:nvSpPr>
        <p:spPr>
          <a:xfrm>
            <a:off x="8374729" y="2447933"/>
            <a:ext cx="2726000" cy="4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84" name="Google Shape;1284;p19"/>
          <p:cNvSpPr txBox="1">
            <a:spLocks noGrp="1"/>
          </p:cNvSpPr>
          <p:nvPr>
            <p:ph type="subTitle" idx="6"/>
          </p:nvPr>
        </p:nvSpPr>
        <p:spPr>
          <a:xfrm>
            <a:off x="1453267" y="4772800"/>
            <a:ext cx="3023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85" name="Google Shape;1285;p19"/>
          <p:cNvSpPr txBox="1">
            <a:spLocks noGrp="1"/>
          </p:cNvSpPr>
          <p:nvPr>
            <p:ph type="ctrTitle" idx="7"/>
          </p:nvPr>
        </p:nvSpPr>
        <p:spPr>
          <a:xfrm>
            <a:off x="1453267" y="4226951"/>
            <a:ext cx="2731200" cy="4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86" name="Google Shape;1286;p19"/>
          <p:cNvSpPr txBox="1">
            <a:spLocks noGrp="1"/>
          </p:cNvSpPr>
          <p:nvPr>
            <p:ph type="subTitle" idx="8"/>
          </p:nvPr>
        </p:nvSpPr>
        <p:spPr>
          <a:xfrm>
            <a:off x="4913999" y="4772800"/>
            <a:ext cx="3023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87" name="Google Shape;1287;p19"/>
          <p:cNvSpPr txBox="1">
            <a:spLocks noGrp="1"/>
          </p:cNvSpPr>
          <p:nvPr>
            <p:ph type="ctrTitle" idx="9"/>
          </p:nvPr>
        </p:nvSpPr>
        <p:spPr>
          <a:xfrm>
            <a:off x="4913999" y="4226951"/>
            <a:ext cx="2731200" cy="4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88" name="Google Shape;1288;p19"/>
          <p:cNvSpPr txBox="1">
            <a:spLocks noGrp="1"/>
          </p:cNvSpPr>
          <p:nvPr>
            <p:ph type="subTitle" idx="13"/>
          </p:nvPr>
        </p:nvSpPr>
        <p:spPr>
          <a:xfrm>
            <a:off x="8374729" y="4772800"/>
            <a:ext cx="3023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89" name="Google Shape;1289;p19"/>
          <p:cNvSpPr txBox="1">
            <a:spLocks noGrp="1"/>
          </p:cNvSpPr>
          <p:nvPr>
            <p:ph type="ctrTitle" idx="14"/>
          </p:nvPr>
        </p:nvSpPr>
        <p:spPr>
          <a:xfrm>
            <a:off x="8374729" y="4226951"/>
            <a:ext cx="2726000" cy="4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90" name="Google Shape;1290;p19"/>
          <p:cNvSpPr txBox="1">
            <a:spLocks noGrp="1"/>
          </p:cNvSpPr>
          <p:nvPr>
            <p:ph type="title" idx="15" hasCustomPrompt="1"/>
          </p:nvPr>
        </p:nvSpPr>
        <p:spPr>
          <a:xfrm>
            <a:off x="857992" y="2447933"/>
            <a:ext cx="6096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91" name="Google Shape;1291;p19"/>
          <p:cNvSpPr txBox="1">
            <a:spLocks noGrp="1"/>
          </p:cNvSpPr>
          <p:nvPr>
            <p:ph type="title" idx="16" hasCustomPrompt="1"/>
          </p:nvPr>
        </p:nvSpPr>
        <p:spPr>
          <a:xfrm>
            <a:off x="857992" y="4226951"/>
            <a:ext cx="6096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92" name="Google Shape;1292;p19"/>
          <p:cNvSpPr txBox="1">
            <a:spLocks noGrp="1"/>
          </p:cNvSpPr>
          <p:nvPr>
            <p:ph type="title" idx="17" hasCustomPrompt="1"/>
          </p:nvPr>
        </p:nvSpPr>
        <p:spPr>
          <a:xfrm>
            <a:off x="4318729" y="2447933"/>
            <a:ext cx="6096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93" name="Google Shape;1293;p19"/>
          <p:cNvSpPr txBox="1">
            <a:spLocks noGrp="1"/>
          </p:cNvSpPr>
          <p:nvPr>
            <p:ph type="title" idx="18" hasCustomPrompt="1"/>
          </p:nvPr>
        </p:nvSpPr>
        <p:spPr>
          <a:xfrm>
            <a:off x="4318729" y="4226951"/>
            <a:ext cx="6096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94" name="Google Shape;1294;p19"/>
          <p:cNvSpPr txBox="1">
            <a:spLocks noGrp="1"/>
          </p:cNvSpPr>
          <p:nvPr>
            <p:ph type="title" idx="19" hasCustomPrompt="1"/>
          </p:nvPr>
        </p:nvSpPr>
        <p:spPr>
          <a:xfrm>
            <a:off x="7779467" y="2447933"/>
            <a:ext cx="6096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95" name="Google Shape;1295;p19"/>
          <p:cNvSpPr txBox="1">
            <a:spLocks noGrp="1"/>
          </p:cNvSpPr>
          <p:nvPr>
            <p:ph type="title" idx="20" hasCustomPrompt="1"/>
          </p:nvPr>
        </p:nvSpPr>
        <p:spPr>
          <a:xfrm>
            <a:off x="7779467" y="4226951"/>
            <a:ext cx="609600" cy="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96" name="Google Shape;1296;p19"/>
          <p:cNvSpPr txBox="1">
            <a:spLocks noGrp="1"/>
          </p:cNvSpPr>
          <p:nvPr>
            <p:ph type="ctrTitle" idx="21"/>
          </p:nvPr>
        </p:nvSpPr>
        <p:spPr>
          <a:xfrm>
            <a:off x="950800" y="499433"/>
            <a:ext cx="102904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9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8" name="Google Shape;1298;p20"/>
          <p:cNvGrpSpPr/>
          <p:nvPr/>
        </p:nvGrpSpPr>
        <p:grpSpPr>
          <a:xfrm>
            <a:off x="6931429" y="-6100"/>
            <a:ext cx="5260568" cy="6857999"/>
            <a:chOff x="5198572" y="-4575"/>
            <a:chExt cx="3945426" cy="5143499"/>
          </a:xfrm>
        </p:grpSpPr>
        <p:sp>
          <p:nvSpPr>
            <p:cNvPr id="1299" name="Google Shape;1299;p20"/>
            <p:cNvSpPr/>
            <p:nvPr/>
          </p:nvSpPr>
          <p:spPr>
            <a:xfrm>
              <a:off x="8921257" y="26141"/>
              <a:ext cx="222735" cy="45268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0"/>
                  </a:moveTo>
                  <a:lnTo>
                    <a:pt x="5732" y="117"/>
                  </a:lnTo>
                  <a:lnTo>
                    <a:pt x="5732" y="5898"/>
                  </a:lnTo>
                  <a:lnTo>
                    <a:pt x="1" y="5898"/>
                  </a:lnTo>
                  <a:lnTo>
                    <a:pt x="1" y="10877"/>
                  </a:lnTo>
                  <a:lnTo>
                    <a:pt x="5765" y="10877"/>
                  </a:lnTo>
                  <a:lnTo>
                    <a:pt x="5765" y="16742"/>
                  </a:lnTo>
                  <a:lnTo>
                    <a:pt x="8238" y="16742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0" name="Google Shape;1300;p20"/>
            <p:cNvSpPr/>
            <p:nvPr/>
          </p:nvSpPr>
          <p:spPr>
            <a:xfrm>
              <a:off x="8921257" y="4655500"/>
              <a:ext cx="222735" cy="45268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1" name="Google Shape;1301;p20"/>
            <p:cNvSpPr/>
            <p:nvPr/>
          </p:nvSpPr>
          <p:spPr>
            <a:xfrm>
              <a:off x="8965087" y="3930402"/>
              <a:ext cx="178907" cy="36008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2" name="Google Shape;1302;p20"/>
            <p:cNvSpPr/>
            <p:nvPr/>
          </p:nvSpPr>
          <p:spPr>
            <a:xfrm>
              <a:off x="8965087" y="844307"/>
              <a:ext cx="178907" cy="359626"/>
            </a:xfrm>
            <a:custGeom>
              <a:avLst/>
              <a:gdLst/>
              <a:ahLst/>
              <a:cxnLst/>
              <a:rect l="l" t="t" r="r" b="b"/>
              <a:pathLst>
                <a:path w="6617" h="13301" extrusionOk="0">
                  <a:moveTo>
                    <a:pt x="4578" y="0"/>
                  </a:moveTo>
                  <a:lnTo>
                    <a:pt x="4578" y="4629"/>
                  </a:lnTo>
                  <a:lnTo>
                    <a:pt x="0" y="4629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00"/>
                  </a:lnTo>
                  <a:lnTo>
                    <a:pt x="6617" y="13300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20"/>
            <p:cNvSpPr/>
            <p:nvPr/>
          </p:nvSpPr>
          <p:spPr>
            <a:xfrm>
              <a:off x="9007998" y="1656605"/>
              <a:ext cx="135999" cy="277864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0"/>
                  </a:moveTo>
                  <a:lnTo>
                    <a:pt x="3459" y="101"/>
                  </a:lnTo>
                  <a:lnTo>
                    <a:pt x="3459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209"/>
                  </a:lnTo>
                  <a:lnTo>
                    <a:pt x="5030" y="10276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4" name="Google Shape;1304;p20"/>
            <p:cNvSpPr/>
            <p:nvPr/>
          </p:nvSpPr>
          <p:spPr>
            <a:xfrm>
              <a:off x="9007998" y="3199869"/>
              <a:ext cx="135999" cy="277864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5" name="Google Shape;1305;p20"/>
            <p:cNvSpPr/>
            <p:nvPr/>
          </p:nvSpPr>
          <p:spPr>
            <a:xfrm>
              <a:off x="8686343" y="-4575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0"/>
                  </a:moveTo>
                  <a:lnTo>
                    <a:pt x="0" y="4294"/>
                  </a:lnTo>
                  <a:lnTo>
                    <a:pt x="5313" y="4294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6" name="Google Shape;1306;p20"/>
            <p:cNvSpPr/>
            <p:nvPr/>
          </p:nvSpPr>
          <p:spPr>
            <a:xfrm>
              <a:off x="8686343" y="5022795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20"/>
            <p:cNvSpPr/>
            <p:nvPr/>
          </p:nvSpPr>
          <p:spPr>
            <a:xfrm>
              <a:off x="9030602" y="2452193"/>
              <a:ext cx="113395" cy="230414"/>
            </a:xfrm>
            <a:custGeom>
              <a:avLst/>
              <a:gdLst/>
              <a:ahLst/>
              <a:cxnLst/>
              <a:rect l="l" t="t" r="r" b="b"/>
              <a:pathLst>
                <a:path w="4194" h="8522" extrusionOk="0">
                  <a:moveTo>
                    <a:pt x="2891" y="0"/>
                  </a:moveTo>
                  <a:lnTo>
                    <a:pt x="2891" y="2974"/>
                  </a:lnTo>
                  <a:lnTo>
                    <a:pt x="0" y="2974"/>
                  </a:lnTo>
                  <a:lnTo>
                    <a:pt x="0" y="5564"/>
                  </a:lnTo>
                  <a:lnTo>
                    <a:pt x="2924" y="5564"/>
                  </a:lnTo>
                  <a:lnTo>
                    <a:pt x="2924" y="8522"/>
                  </a:lnTo>
                  <a:lnTo>
                    <a:pt x="4194" y="8438"/>
                  </a:lnTo>
                  <a:lnTo>
                    <a:pt x="4194" y="84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20"/>
            <p:cNvSpPr/>
            <p:nvPr/>
          </p:nvSpPr>
          <p:spPr>
            <a:xfrm>
              <a:off x="7925091" y="-4575"/>
              <a:ext cx="123345" cy="79517"/>
            </a:xfrm>
            <a:custGeom>
              <a:avLst/>
              <a:gdLst/>
              <a:ahLst/>
              <a:cxnLst/>
              <a:rect l="l" t="t" r="r" b="b"/>
              <a:pathLst>
                <a:path w="4562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62" y="2941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9" name="Google Shape;1309;p20"/>
            <p:cNvSpPr/>
            <p:nvPr/>
          </p:nvSpPr>
          <p:spPr>
            <a:xfrm>
              <a:off x="7924631" y="5059405"/>
              <a:ext cx="123805" cy="79517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0" name="Google Shape;1310;p20"/>
            <p:cNvSpPr/>
            <p:nvPr/>
          </p:nvSpPr>
          <p:spPr>
            <a:xfrm>
              <a:off x="7163838" y="5096908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1" name="Google Shape;1311;p20"/>
            <p:cNvSpPr/>
            <p:nvPr/>
          </p:nvSpPr>
          <p:spPr>
            <a:xfrm>
              <a:off x="7163838" y="-4575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2" name="Google Shape;1312;p20"/>
            <p:cNvSpPr/>
            <p:nvPr/>
          </p:nvSpPr>
          <p:spPr>
            <a:xfrm>
              <a:off x="8167684" y="4676293"/>
              <a:ext cx="409780" cy="410673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3" name="Google Shape;1313;p20"/>
            <p:cNvSpPr/>
            <p:nvPr/>
          </p:nvSpPr>
          <p:spPr>
            <a:xfrm>
              <a:off x="8167684" y="47366"/>
              <a:ext cx="410240" cy="410213"/>
            </a:xfrm>
            <a:custGeom>
              <a:avLst/>
              <a:gdLst/>
              <a:ahLst/>
              <a:cxnLst/>
              <a:rect l="l" t="t" r="r" b="b"/>
              <a:pathLst>
                <a:path w="15173" h="15172" extrusionOk="0">
                  <a:moveTo>
                    <a:pt x="5264" y="0"/>
                  </a:moveTo>
                  <a:lnTo>
                    <a:pt x="5264" y="5314"/>
                  </a:lnTo>
                  <a:lnTo>
                    <a:pt x="1" y="5314"/>
                  </a:lnTo>
                  <a:lnTo>
                    <a:pt x="1" y="9909"/>
                  </a:lnTo>
                  <a:lnTo>
                    <a:pt x="5281" y="9909"/>
                  </a:lnTo>
                  <a:lnTo>
                    <a:pt x="5281" y="15172"/>
                  </a:lnTo>
                  <a:lnTo>
                    <a:pt x="9909" y="15172"/>
                  </a:lnTo>
                  <a:lnTo>
                    <a:pt x="9909" y="9859"/>
                  </a:lnTo>
                  <a:lnTo>
                    <a:pt x="15172" y="9859"/>
                  </a:lnTo>
                  <a:lnTo>
                    <a:pt x="15172" y="5264"/>
                  </a:lnTo>
                  <a:lnTo>
                    <a:pt x="9825" y="5264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4" name="Google Shape;1314;p20"/>
            <p:cNvSpPr/>
            <p:nvPr/>
          </p:nvSpPr>
          <p:spPr>
            <a:xfrm>
              <a:off x="8558477" y="4296344"/>
              <a:ext cx="400290" cy="39983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5" name="Google Shape;1315;p20"/>
            <p:cNvSpPr/>
            <p:nvPr/>
          </p:nvSpPr>
          <p:spPr>
            <a:xfrm>
              <a:off x="8557584" y="438617"/>
              <a:ext cx="400263" cy="400263"/>
            </a:xfrm>
            <a:custGeom>
              <a:avLst/>
              <a:gdLst/>
              <a:ahLst/>
              <a:cxnLst/>
              <a:rect l="l" t="t" r="r" b="b"/>
              <a:pathLst>
                <a:path w="14804" h="14804" extrusionOk="0">
                  <a:moveTo>
                    <a:pt x="5163" y="0"/>
                  </a:moveTo>
                  <a:lnTo>
                    <a:pt x="5163" y="5146"/>
                  </a:lnTo>
                  <a:lnTo>
                    <a:pt x="0" y="5146"/>
                  </a:lnTo>
                  <a:lnTo>
                    <a:pt x="0" y="9658"/>
                  </a:lnTo>
                  <a:lnTo>
                    <a:pt x="5163" y="9658"/>
                  </a:lnTo>
                  <a:lnTo>
                    <a:pt x="5163" y="14804"/>
                  </a:lnTo>
                  <a:lnTo>
                    <a:pt x="9708" y="14804"/>
                  </a:lnTo>
                  <a:lnTo>
                    <a:pt x="9708" y="9624"/>
                  </a:lnTo>
                  <a:lnTo>
                    <a:pt x="14804" y="9624"/>
                  </a:lnTo>
                  <a:lnTo>
                    <a:pt x="14804" y="5080"/>
                  </a:lnTo>
                  <a:lnTo>
                    <a:pt x="9641" y="5080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6" name="Google Shape;1316;p20"/>
            <p:cNvSpPr/>
            <p:nvPr/>
          </p:nvSpPr>
          <p:spPr>
            <a:xfrm>
              <a:off x="7427684" y="4709280"/>
              <a:ext cx="346053" cy="345620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7" name="Google Shape;1317;p20"/>
            <p:cNvSpPr/>
            <p:nvPr/>
          </p:nvSpPr>
          <p:spPr>
            <a:xfrm>
              <a:off x="7428576" y="79434"/>
              <a:ext cx="344728" cy="346080"/>
            </a:xfrm>
            <a:custGeom>
              <a:avLst/>
              <a:gdLst/>
              <a:ahLst/>
              <a:cxnLst/>
              <a:rect l="l" t="t" r="r" b="b"/>
              <a:pathLst>
                <a:path w="12750" h="12800" extrusionOk="0">
                  <a:moveTo>
                    <a:pt x="4411" y="1"/>
                  </a:moveTo>
                  <a:lnTo>
                    <a:pt x="4411" y="4529"/>
                  </a:lnTo>
                  <a:lnTo>
                    <a:pt x="0" y="4529"/>
                  </a:lnTo>
                  <a:lnTo>
                    <a:pt x="0" y="8388"/>
                  </a:lnTo>
                  <a:lnTo>
                    <a:pt x="4512" y="8388"/>
                  </a:lnTo>
                  <a:lnTo>
                    <a:pt x="4512" y="12800"/>
                  </a:lnTo>
                  <a:lnTo>
                    <a:pt x="8305" y="12800"/>
                  </a:lnTo>
                  <a:lnTo>
                    <a:pt x="8305" y="8322"/>
                  </a:lnTo>
                  <a:lnTo>
                    <a:pt x="12749" y="8322"/>
                  </a:lnTo>
                  <a:lnTo>
                    <a:pt x="12749" y="4445"/>
                  </a:lnTo>
                  <a:lnTo>
                    <a:pt x="8271" y="4445"/>
                  </a:lnTo>
                  <a:lnTo>
                    <a:pt x="827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7815746" y="467981"/>
              <a:ext cx="341105" cy="341538"/>
            </a:xfrm>
            <a:custGeom>
              <a:avLst/>
              <a:gdLst/>
              <a:ahLst/>
              <a:cxnLst/>
              <a:rect l="l" t="t" r="r" b="b"/>
              <a:pathLst>
                <a:path w="12616" h="12632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37"/>
                  </a:lnTo>
                  <a:lnTo>
                    <a:pt x="4445" y="8237"/>
                  </a:lnTo>
                  <a:lnTo>
                    <a:pt x="4445" y="12632"/>
                  </a:lnTo>
                  <a:lnTo>
                    <a:pt x="8255" y="12632"/>
                  </a:lnTo>
                  <a:lnTo>
                    <a:pt x="8255" y="8204"/>
                  </a:lnTo>
                  <a:lnTo>
                    <a:pt x="12616" y="8204"/>
                  </a:lnTo>
                  <a:lnTo>
                    <a:pt x="12616" y="4378"/>
                  </a:lnTo>
                  <a:lnTo>
                    <a:pt x="8221" y="4378"/>
                  </a:lnTo>
                  <a:lnTo>
                    <a:pt x="822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7815746" y="4326168"/>
              <a:ext cx="341105" cy="34064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8206539" y="3944868"/>
              <a:ext cx="331155" cy="330696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8206998" y="858313"/>
              <a:ext cx="330263" cy="331615"/>
            </a:xfrm>
            <a:custGeom>
              <a:avLst/>
              <a:gdLst/>
              <a:ahLst/>
              <a:cxnLst/>
              <a:rect l="l" t="t" r="r" b="b"/>
              <a:pathLst>
                <a:path w="12215" h="12265" extrusionOk="0">
                  <a:moveTo>
                    <a:pt x="4211" y="0"/>
                  </a:moveTo>
                  <a:lnTo>
                    <a:pt x="4211" y="4261"/>
                  </a:lnTo>
                  <a:lnTo>
                    <a:pt x="0" y="4261"/>
                  </a:lnTo>
                  <a:lnTo>
                    <a:pt x="0" y="8037"/>
                  </a:lnTo>
                  <a:lnTo>
                    <a:pt x="4244" y="8037"/>
                  </a:lnTo>
                  <a:lnTo>
                    <a:pt x="4244" y="12264"/>
                  </a:lnTo>
                  <a:lnTo>
                    <a:pt x="8020" y="12264"/>
                  </a:lnTo>
                  <a:lnTo>
                    <a:pt x="8020" y="8004"/>
                  </a:lnTo>
                  <a:lnTo>
                    <a:pt x="12214" y="8004"/>
                  </a:lnTo>
                  <a:lnTo>
                    <a:pt x="12214" y="4228"/>
                  </a:lnTo>
                  <a:lnTo>
                    <a:pt x="7987" y="4228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8600495" y="1252267"/>
              <a:ext cx="315365" cy="315338"/>
            </a:xfrm>
            <a:custGeom>
              <a:avLst/>
              <a:gdLst/>
              <a:ahLst/>
              <a:cxnLst/>
              <a:rect l="l" t="t" r="r" b="b"/>
              <a:pathLst>
                <a:path w="11664" h="11663" extrusionOk="0">
                  <a:moveTo>
                    <a:pt x="4077" y="0"/>
                  </a:moveTo>
                  <a:lnTo>
                    <a:pt x="4077" y="4094"/>
                  </a:lnTo>
                  <a:lnTo>
                    <a:pt x="0" y="4094"/>
                  </a:lnTo>
                  <a:lnTo>
                    <a:pt x="0" y="7586"/>
                  </a:lnTo>
                  <a:lnTo>
                    <a:pt x="4061" y="7586"/>
                  </a:lnTo>
                  <a:lnTo>
                    <a:pt x="4061" y="11663"/>
                  </a:lnTo>
                  <a:lnTo>
                    <a:pt x="7586" y="11663"/>
                  </a:lnTo>
                  <a:lnTo>
                    <a:pt x="7586" y="7569"/>
                  </a:lnTo>
                  <a:lnTo>
                    <a:pt x="11663" y="7569"/>
                  </a:lnTo>
                  <a:lnTo>
                    <a:pt x="11663" y="4060"/>
                  </a:lnTo>
                  <a:lnTo>
                    <a:pt x="7569" y="4060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8600955" y="3567163"/>
              <a:ext cx="314446" cy="314906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7074826" y="497345"/>
              <a:ext cx="281028" cy="281920"/>
            </a:xfrm>
            <a:custGeom>
              <a:avLst/>
              <a:gdLst/>
              <a:ahLst/>
              <a:cxnLst/>
              <a:rect l="l" t="t" r="r" b="b"/>
              <a:pathLst>
                <a:path w="10394" h="10427" extrusionOk="0">
                  <a:moveTo>
                    <a:pt x="3643" y="0"/>
                  </a:moveTo>
                  <a:cubicBezTo>
                    <a:pt x="3643" y="1019"/>
                    <a:pt x="3593" y="1938"/>
                    <a:pt x="3626" y="2857"/>
                  </a:cubicBezTo>
                  <a:cubicBezTo>
                    <a:pt x="3657" y="3448"/>
                    <a:pt x="3472" y="3663"/>
                    <a:pt x="2934" y="3663"/>
                  </a:cubicBezTo>
                  <a:cubicBezTo>
                    <a:pt x="2894" y="3663"/>
                    <a:pt x="2852" y="3662"/>
                    <a:pt x="2808" y="3659"/>
                  </a:cubicBezTo>
                  <a:cubicBezTo>
                    <a:pt x="2496" y="3648"/>
                    <a:pt x="2186" y="3645"/>
                    <a:pt x="1876" y="3645"/>
                  </a:cubicBezTo>
                  <a:cubicBezTo>
                    <a:pt x="1256" y="3645"/>
                    <a:pt x="636" y="3659"/>
                    <a:pt x="1" y="3659"/>
                  </a:cubicBezTo>
                  <a:lnTo>
                    <a:pt x="1" y="6801"/>
                  </a:lnTo>
                  <a:cubicBezTo>
                    <a:pt x="658" y="6801"/>
                    <a:pt x="1285" y="6815"/>
                    <a:pt x="1903" y="6815"/>
                  </a:cubicBezTo>
                  <a:cubicBezTo>
                    <a:pt x="2212" y="6815"/>
                    <a:pt x="2518" y="6812"/>
                    <a:pt x="2824" y="6801"/>
                  </a:cubicBezTo>
                  <a:cubicBezTo>
                    <a:pt x="2865" y="6798"/>
                    <a:pt x="2903" y="6797"/>
                    <a:pt x="2941" y="6797"/>
                  </a:cubicBezTo>
                  <a:cubicBezTo>
                    <a:pt x="3470" y="6797"/>
                    <a:pt x="3658" y="7025"/>
                    <a:pt x="3626" y="7603"/>
                  </a:cubicBezTo>
                  <a:cubicBezTo>
                    <a:pt x="3593" y="8538"/>
                    <a:pt x="3626" y="9474"/>
                    <a:pt x="3626" y="10426"/>
                  </a:cubicBezTo>
                  <a:lnTo>
                    <a:pt x="6768" y="10426"/>
                  </a:lnTo>
                  <a:cubicBezTo>
                    <a:pt x="6768" y="9441"/>
                    <a:pt x="6801" y="8522"/>
                    <a:pt x="6751" y="7619"/>
                  </a:cubicBezTo>
                  <a:cubicBezTo>
                    <a:pt x="6735" y="7026"/>
                    <a:pt x="6924" y="6797"/>
                    <a:pt x="7454" y="6797"/>
                  </a:cubicBezTo>
                  <a:cubicBezTo>
                    <a:pt x="7491" y="6797"/>
                    <a:pt x="7529" y="6798"/>
                    <a:pt x="7570" y="6801"/>
                  </a:cubicBezTo>
                  <a:cubicBezTo>
                    <a:pt x="7881" y="6812"/>
                    <a:pt x="8193" y="6815"/>
                    <a:pt x="8506" y="6815"/>
                  </a:cubicBezTo>
                  <a:cubicBezTo>
                    <a:pt x="9131" y="6815"/>
                    <a:pt x="9758" y="6801"/>
                    <a:pt x="10393" y="6801"/>
                  </a:cubicBezTo>
                  <a:lnTo>
                    <a:pt x="10393" y="3659"/>
                  </a:lnTo>
                  <a:cubicBezTo>
                    <a:pt x="9736" y="3659"/>
                    <a:pt x="9109" y="3645"/>
                    <a:pt x="8491" y="3645"/>
                  </a:cubicBezTo>
                  <a:cubicBezTo>
                    <a:pt x="8182" y="3645"/>
                    <a:pt x="7876" y="3648"/>
                    <a:pt x="7570" y="3659"/>
                  </a:cubicBezTo>
                  <a:cubicBezTo>
                    <a:pt x="7530" y="3662"/>
                    <a:pt x="7493" y="3663"/>
                    <a:pt x="7456" y="3663"/>
                  </a:cubicBezTo>
                  <a:cubicBezTo>
                    <a:pt x="6939" y="3663"/>
                    <a:pt x="6735" y="3435"/>
                    <a:pt x="6751" y="2857"/>
                  </a:cubicBezTo>
                  <a:cubicBezTo>
                    <a:pt x="6801" y="1922"/>
                    <a:pt x="6768" y="986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7074367" y="4355532"/>
              <a:ext cx="281487" cy="281460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6690820" y="114233"/>
              <a:ext cx="276945" cy="276485"/>
            </a:xfrm>
            <a:custGeom>
              <a:avLst/>
              <a:gdLst/>
              <a:ahLst/>
              <a:cxnLst/>
              <a:rect l="l" t="t" r="r" b="b"/>
              <a:pathLst>
                <a:path w="10243" h="10226" extrusionOk="0">
                  <a:moveTo>
                    <a:pt x="3559" y="0"/>
                  </a:moveTo>
                  <a:lnTo>
                    <a:pt x="3559" y="3593"/>
                  </a:lnTo>
                  <a:lnTo>
                    <a:pt x="0" y="3593"/>
                  </a:lnTo>
                  <a:lnTo>
                    <a:pt x="0" y="6650"/>
                  </a:lnTo>
                  <a:lnTo>
                    <a:pt x="3593" y="6650"/>
                  </a:lnTo>
                  <a:lnTo>
                    <a:pt x="3593" y="10226"/>
                  </a:lnTo>
                  <a:lnTo>
                    <a:pt x="6684" y="10226"/>
                  </a:lnTo>
                  <a:lnTo>
                    <a:pt x="6684" y="6634"/>
                  </a:lnTo>
                  <a:lnTo>
                    <a:pt x="10243" y="6634"/>
                  </a:lnTo>
                  <a:lnTo>
                    <a:pt x="10243" y="3543"/>
                  </a:lnTo>
                  <a:lnTo>
                    <a:pt x="6634" y="3543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7462456" y="885865"/>
              <a:ext cx="276945" cy="276945"/>
            </a:xfrm>
            <a:custGeom>
              <a:avLst/>
              <a:gdLst/>
              <a:ahLst/>
              <a:cxnLst/>
              <a:rect l="l" t="t" r="r" b="b"/>
              <a:pathLst>
                <a:path w="10243" h="10243" extrusionOk="0">
                  <a:moveTo>
                    <a:pt x="3559" y="1"/>
                  </a:moveTo>
                  <a:lnTo>
                    <a:pt x="3559" y="3626"/>
                  </a:lnTo>
                  <a:lnTo>
                    <a:pt x="1" y="3626"/>
                  </a:lnTo>
                  <a:lnTo>
                    <a:pt x="1" y="6667"/>
                  </a:lnTo>
                  <a:lnTo>
                    <a:pt x="3610" y="6667"/>
                  </a:lnTo>
                  <a:lnTo>
                    <a:pt x="3610" y="10243"/>
                  </a:lnTo>
                  <a:lnTo>
                    <a:pt x="6634" y="10243"/>
                  </a:lnTo>
                  <a:lnTo>
                    <a:pt x="6634" y="6617"/>
                  </a:lnTo>
                  <a:lnTo>
                    <a:pt x="10243" y="6617"/>
                  </a:lnTo>
                  <a:lnTo>
                    <a:pt x="10243" y="3560"/>
                  </a:lnTo>
                  <a:lnTo>
                    <a:pt x="6617" y="3560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6691713" y="4743160"/>
              <a:ext cx="276053" cy="276485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7462456" y="3971961"/>
              <a:ext cx="276945" cy="276972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7853708" y="3591579"/>
              <a:ext cx="265643" cy="265643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7853249" y="1276656"/>
              <a:ext cx="266563" cy="266563"/>
            </a:xfrm>
            <a:custGeom>
              <a:avLst/>
              <a:gdLst/>
              <a:ahLst/>
              <a:cxnLst/>
              <a:rect l="l" t="t" r="r" b="b"/>
              <a:pathLst>
                <a:path w="9859" h="9859" extrusionOk="0">
                  <a:moveTo>
                    <a:pt x="3409" y="0"/>
                  </a:moveTo>
                  <a:lnTo>
                    <a:pt x="3409" y="3426"/>
                  </a:lnTo>
                  <a:lnTo>
                    <a:pt x="0" y="3426"/>
                  </a:lnTo>
                  <a:lnTo>
                    <a:pt x="0" y="6450"/>
                  </a:lnTo>
                  <a:lnTo>
                    <a:pt x="3426" y="6450"/>
                  </a:lnTo>
                  <a:lnTo>
                    <a:pt x="3426" y="9859"/>
                  </a:lnTo>
                  <a:lnTo>
                    <a:pt x="6450" y="9859"/>
                  </a:lnTo>
                  <a:lnTo>
                    <a:pt x="6450" y="6433"/>
                  </a:lnTo>
                  <a:lnTo>
                    <a:pt x="9859" y="6433"/>
                  </a:lnTo>
                  <a:lnTo>
                    <a:pt x="9859" y="3409"/>
                  </a:lnTo>
                  <a:lnTo>
                    <a:pt x="6433" y="3409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8246286" y="3212983"/>
              <a:ext cx="251665" cy="256505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8246286" y="1669692"/>
              <a:ext cx="252125" cy="252125"/>
            </a:xfrm>
            <a:custGeom>
              <a:avLst/>
              <a:gdLst/>
              <a:ahLst/>
              <a:cxnLst/>
              <a:rect l="l" t="t" r="r" b="b"/>
              <a:pathLst>
                <a:path w="9325" h="9325" extrusionOk="0">
                  <a:moveTo>
                    <a:pt x="3242" y="1"/>
                  </a:moveTo>
                  <a:lnTo>
                    <a:pt x="3242" y="1588"/>
                  </a:lnTo>
                  <a:cubicBezTo>
                    <a:pt x="3229" y="3135"/>
                    <a:pt x="3421" y="3263"/>
                    <a:pt x="2503" y="3263"/>
                  </a:cubicBezTo>
                  <a:cubicBezTo>
                    <a:pt x="2320" y="3263"/>
                    <a:pt x="2093" y="3258"/>
                    <a:pt x="1812" y="3258"/>
                  </a:cubicBezTo>
                  <a:cubicBezTo>
                    <a:pt x="1751" y="3258"/>
                    <a:pt x="1688" y="3259"/>
                    <a:pt x="1622" y="3259"/>
                  </a:cubicBezTo>
                  <a:lnTo>
                    <a:pt x="1" y="3259"/>
                  </a:lnTo>
                  <a:lnTo>
                    <a:pt x="1" y="6049"/>
                  </a:lnTo>
                  <a:cubicBezTo>
                    <a:pt x="580" y="6049"/>
                    <a:pt x="1122" y="6064"/>
                    <a:pt x="1652" y="6064"/>
                  </a:cubicBezTo>
                  <a:cubicBezTo>
                    <a:pt x="1917" y="6064"/>
                    <a:pt x="2179" y="6061"/>
                    <a:pt x="2440" y="6049"/>
                  </a:cubicBezTo>
                  <a:cubicBezTo>
                    <a:pt x="2483" y="6047"/>
                    <a:pt x="2524" y="6046"/>
                    <a:pt x="2564" y="6046"/>
                  </a:cubicBezTo>
                  <a:cubicBezTo>
                    <a:pt x="3090" y="6046"/>
                    <a:pt x="3290" y="6261"/>
                    <a:pt x="3259" y="6851"/>
                  </a:cubicBezTo>
                  <a:cubicBezTo>
                    <a:pt x="3226" y="7653"/>
                    <a:pt x="3259" y="8472"/>
                    <a:pt x="3259" y="9324"/>
                  </a:cubicBezTo>
                  <a:lnTo>
                    <a:pt x="6049" y="9324"/>
                  </a:lnTo>
                  <a:cubicBezTo>
                    <a:pt x="6049" y="8506"/>
                    <a:pt x="6100" y="7720"/>
                    <a:pt x="6033" y="6952"/>
                  </a:cubicBezTo>
                  <a:cubicBezTo>
                    <a:pt x="5986" y="6267"/>
                    <a:pt x="6229" y="6046"/>
                    <a:pt x="6830" y="6046"/>
                  </a:cubicBezTo>
                  <a:cubicBezTo>
                    <a:pt x="6874" y="6046"/>
                    <a:pt x="6920" y="6047"/>
                    <a:pt x="6968" y="6049"/>
                  </a:cubicBezTo>
                  <a:cubicBezTo>
                    <a:pt x="7298" y="6071"/>
                    <a:pt x="7630" y="6077"/>
                    <a:pt x="7966" y="6077"/>
                  </a:cubicBezTo>
                  <a:cubicBezTo>
                    <a:pt x="8413" y="6077"/>
                    <a:pt x="8866" y="6066"/>
                    <a:pt x="9324" y="6066"/>
                  </a:cubicBezTo>
                  <a:lnTo>
                    <a:pt x="9324" y="3276"/>
                  </a:lnTo>
                  <a:cubicBezTo>
                    <a:pt x="8734" y="3276"/>
                    <a:pt x="8173" y="3261"/>
                    <a:pt x="7627" y="3261"/>
                  </a:cubicBezTo>
                  <a:cubicBezTo>
                    <a:pt x="7355" y="3261"/>
                    <a:pt x="7085" y="3265"/>
                    <a:pt x="6818" y="3276"/>
                  </a:cubicBezTo>
                  <a:cubicBezTo>
                    <a:pt x="6795" y="3277"/>
                    <a:pt x="6772" y="3277"/>
                    <a:pt x="6750" y="3277"/>
                  </a:cubicBezTo>
                  <a:cubicBezTo>
                    <a:pt x="6231" y="3277"/>
                    <a:pt x="6017" y="3084"/>
                    <a:pt x="6033" y="2507"/>
                  </a:cubicBezTo>
                  <a:cubicBezTo>
                    <a:pt x="6066" y="1689"/>
                    <a:pt x="6033" y="886"/>
                    <a:pt x="6033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8644325" y="2839361"/>
              <a:ext cx="227710" cy="227250"/>
            </a:xfrm>
            <a:custGeom>
              <a:avLst/>
              <a:gdLst/>
              <a:ahLst/>
              <a:cxnLst/>
              <a:rect l="l" t="t" r="r" b="b"/>
              <a:pathLst>
                <a:path w="8422" h="8405" extrusionOk="0">
                  <a:moveTo>
                    <a:pt x="2891" y="0"/>
                  </a:moveTo>
                  <a:lnTo>
                    <a:pt x="2891" y="2924"/>
                  </a:lnTo>
                  <a:lnTo>
                    <a:pt x="0" y="2924"/>
                  </a:lnTo>
                  <a:lnTo>
                    <a:pt x="0" y="5531"/>
                  </a:lnTo>
                  <a:lnTo>
                    <a:pt x="2924" y="5531"/>
                  </a:lnTo>
                  <a:lnTo>
                    <a:pt x="2924" y="8405"/>
                  </a:lnTo>
                  <a:lnTo>
                    <a:pt x="5531" y="8405"/>
                  </a:lnTo>
                  <a:lnTo>
                    <a:pt x="5531" y="5464"/>
                  </a:lnTo>
                  <a:lnTo>
                    <a:pt x="8421" y="5464"/>
                  </a:lnTo>
                  <a:lnTo>
                    <a:pt x="8421" y="2908"/>
                  </a:lnTo>
                  <a:lnTo>
                    <a:pt x="5497" y="2908"/>
                  </a:lnTo>
                  <a:lnTo>
                    <a:pt x="549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8644325" y="2068162"/>
              <a:ext cx="226791" cy="226358"/>
            </a:xfrm>
            <a:custGeom>
              <a:avLst/>
              <a:gdLst/>
              <a:ahLst/>
              <a:cxnLst/>
              <a:rect l="l" t="t" r="r" b="b"/>
              <a:pathLst>
                <a:path w="8388" h="8372" extrusionOk="0">
                  <a:moveTo>
                    <a:pt x="2907" y="1"/>
                  </a:moveTo>
                  <a:lnTo>
                    <a:pt x="2907" y="2891"/>
                  </a:lnTo>
                  <a:lnTo>
                    <a:pt x="0" y="2891"/>
                  </a:lnTo>
                  <a:lnTo>
                    <a:pt x="0" y="5498"/>
                  </a:lnTo>
                  <a:lnTo>
                    <a:pt x="2924" y="5498"/>
                  </a:lnTo>
                  <a:lnTo>
                    <a:pt x="2924" y="8372"/>
                  </a:lnTo>
                  <a:lnTo>
                    <a:pt x="5564" y="8372"/>
                  </a:lnTo>
                  <a:lnTo>
                    <a:pt x="5564" y="5448"/>
                  </a:lnTo>
                  <a:lnTo>
                    <a:pt x="8388" y="5448"/>
                  </a:lnTo>
                  <a:lnTo>
                    <a:pt x="8388" y="2858"/>
                  </a:lnTo>
                  <a:lnTo>
                    <a:pt x="5514" y="2858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6717913" y="3998621"/>
              <a:ext cx="222302" cy="222735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20"/>
            <p:cNvSpPr/>
            <p:nvPr/>
          </p:nvSpPr>
          <p:spPr>
            <a:xfrm>
              <a:off x="6717913" y="912525"/>
              <a:ext cx="222302" cy="222735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25" y="0"/>
                  </a:moveTo>
                  <a:lnTo>
                    <a:pt x="2825" y="2924"/>
                  </a:lnTo>
                  <a:lnTo>
                    <a:pt x="1" y="2924"/>
                  </a:lnTo>
                  <a:lnTo>
                    <a:pt x="1" y="5397"/>
                  </a:lnTo>
                  <a:lnTo>
                    <a:pt x="2858" y="5397"/>
                  </a:lnTo>
                  <a:lnTo>
                    <a:pt x="2858" y="8238"/>
                  </a:lnTo>
                  <a:lnTo>
                    <a:pt x="5398" y="8238"/>
                  </a:lnTo>
                  <a:lnTo>
                    <a:pt x="5398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8" name="Google Shape;1338;p20"/>
            <p:cNvSpPr/>
            <p:nvPr/>
          </p:nvSpPr>
          <p:spPr>
            <a:xfrm>
              <a:off x="6333448" y="526169"/>
              <a:ext cx="220950" cy="222383"/>
            </a:xfrm>
            <a:custGeom>
              <a:avLst/>
              <a:gdLst/>
              <a:ahLst/>
              <a:cxnLst/>
              <a:rect l="l" t="t" r="r" b="b"/>
              <a:pathLst>
                <a:path w="8172" h="8225" extrusionOk="0">
                  <a:moveTo>
                    <a:pt x="3486" y="0"/>
                  </a:moveTo>
                  <a:cubicBezTo>
                    <a:pt x="2998" y="0"/>
                    <a:pt x="2810" y="226"/>
                    <a:pt x="2841" y="772"/>
                  </a:cubicBezTo>
                  <a:cubicBezTo>
                    <a:pt x="2858" y="1441"/>
                    <a:pt x="2841" y="2142"/>
                    <a:pt x="2841" y="2911"/>
                  </a:cubicBezTo>
                  <a:lnTo>
                    <a:pt x="1" y="2911"/>
                  </a:lnTo>
                  <a:lnTo>
                    <a:pt x="1" y="5400"/>
                  </a:lnTo>
                  <a:lnTo>
                    <a:pt x="2875" y="5400"/>
                  </a:lnTo>
                  <a:lnTo>
                    <a:pt x="2875" y="8224"/>
                  </a:lnTo>
                  <a:lnTo>
                    <a:pt x="5331" y="8224"/>
                  </a:lnTo>
                  <a:lnTo>
                    <a:pt x="5331" y="5400"/>
                  </a:lnTo>
                  <a:lnTo>
                    <a:pt x="8171" y="5400"/>
                  </a:lnTo>
                  <a:lnTo>
                    <a:pt x="8171" y="2928"/>
                  </a:lnTo>
                  <a:lnTo>
                    <a:pt x="5297" y="2928"/>
                  </a:lnTo>
                  <a:lnTo>
                    <a:pt x="5297" y="4"/>
                  </a:lnTo>
                  <a:cubicBezTo>
                    <a:pt x="4874" y="4"/>
                    <a:pt x="4495" y="18"/>
                    <a:pt x="4132" y="18"/>
                  </a:cubicBezTo>
                  <a:cubicBezTo>
                    <a:pt x="3950" y="18"/>
                    <a:pt x="3771" y="15"/>
                    <a:pt x="3593" y="4"/>
                  </a:cubicBezTo>
                  <a:cubicBezTo>
                    <a:pt x="3556" y="1"/>
                    <a:pt x="3520" y="0"/>
                    <a:pt x="3486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20"/>
            <p:cNvSpPr/>
            <p:nvPr/>
          </p:nvSpPr>
          <p:spPr>
            <a:xfrm>
              <a:off x="6333015" y="4385356"/>
              <a:ext cx="223979" cy="223005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20"/>
            <p:cNvSpPr/>
            <p:nvPr/>
          </p:nvSpPr>
          <p:spPr>
            <a:xfrm>
              <a:off x="7105110" y="1300153"/>
              <a:ext cx="220031" cy="220031"/>
            </a:xfrm>
            <a:custGeom>
              <a:avLst/>
              <a:gdLst/>
              <a:ahLst/>
              <a:cxnLst/>
              <a:rect l="l" t="t" r="r" b="b"/>
              <a:pathLst>
                <a:path w="8138" h="8138" extrusionOk="0">
                  <a:moveTo>
                    <a:pt x="2807" y="0"/>
                  </a:moveTo>
                  <a:lnTo>
                    <a:pt x="2807" y="2841"/>
                  </a:lnTo>
                  <a:lnTo>
                    <a:pt x="0" y="2841"/>
                  </a:lnTo>
                  <a:lnTo>
                    <a:pt x="0" y="5314"/>
                  </a:lnTo>
                  <a:lnTo>
                    <a:pt x="2874" y="5314"/>
                  </a:lnTo>
                  <a:lnTo>
                    <a:pt x="2874" y="8137"/>
                  </a:lnTo>
                  <a:lnTo>
                    <a:pt x="5297" y="8137"/>
                  </a:lnTo>
                  <a:lnTo>
                    <a:pt x="5297" y="5314"/>
                  </a:lnTo>
                  <a:lnTo>
                    <a:pt x="8137" y="5314"/>
                  </a:lnTo>
                  <a:lnTo>
                    <a:pt x="8137" y="2807"/>
                  </a:lnTo>
                  <a:lnTo>
                    <a:pt x="5280" y="2807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20"/>
            <p:cNvSpPr/>
            <p:nvPr/>
          </p:nvSpPr>
          <p:spPr>
            <a:xfrm>
              <a:off x="7101568" y="3612183"/>
              <a:ext cx="223573" cy="222005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20"/>
            <p:cNvSpPr/>
            <p:nvPr/>
          </p:nvSpPr>
          <p:spPr>
            <a:xfrm>
              <a:off x="8266186" y="2461684"/>
              <a:ext cx="211893" cy="211433"/>
            </a:xfrm>
            <a:custGeom>
              <a:avLst/>
              <a:gdLst/>
              <a:ahLst/>
              <a:cxnLst/>
              <a:rect l="l" t="t" r="r" b="b"/>
              <a:pathLst>
                <a:path w="7837" h="7820" extrusionOk="0">
                  <a:moveTo>
                    <a:pt x="2724" y="0"/>
                  </a:moveTo>
                  <a:lnTo>
                    <a:pt x="2724" y="2724"/>
                  </a:lnTo>
                  <a:lnTo>
                    <a:pt x="0" y="2724"/>
                  </a:lnTo>
                  <a:lnTo>
                    <a:pt x="0" y="5096"/>
                  </a:lnTo>
                  <a:lnTo>
                    <a:pt x="2774" y="5096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46"/>
                  </a:lnTo>
                  <a:lnTo>
                    <a:pt x="7836" y="5046"/>
                  </a:lnTo>
                  <a:lnTo>
                    <a:pt x="7836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3" name="Google Shape;1343;p20"/>
            <p:cNvSpPr/>
            <p:nvPr/>
          </p:nvSpPr>
          <p:spPr>
            <a:xfrm>
              <a:off x="5952605" y="4776147"/>
              <a:ext cx="210541" cy="211433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4" name="Google Shape;1344;p20"/>
            <p:cNvSpPr/>
            <p:nvPr/>
          </p:nvSpPr>
          <p:spPr>
            <a:xfrm>
              <a:off x="5952145" y="147221"/>
              <a:ext cx="210541" cy="210541"/>
            </a:xfrm>
            <a:custGeom>
              <a:avLst/>
              <a:gdLst/>
              <a:ahLst/>
              <a:cxnLst/>
              <a:rect l="l" t="t" r="r" b="b"/>
              <a:pathLst>
                <a:path w="7787" h="7787" extrusionOk="0">
                  <a:moveTo>
                    <a:pt x="2708" y="0"/>
                  </a:moveTo>
                  <a:lnTo>
                    <a:pt x="2708" y="2740"/>
                  </a:lnTo>
                  <a:lnTo>
                    <a:pt x="1" y="2740"/>
                  </a:lnTo>
                  <a:lnTo>
                    <a:pt x="1" y="5079"/>
                  </a:lnTo>
                  <a:lnTo>
                    <a:pt x="2758" y="5079"/>
                  </a:lnTo>
                  <a:lnTo>
                    <a:pt x="2758" y="7786"/>
                  </a:lnTo>
                  <a:lnTo>
                    <a:pt x="5130" y="7786"/>
                  </a:lnTo>
                  <a:lnTo>
                    <a:pt x="5130" y="5029"/>
                  </a:lnTo>
                  <a:lnTo>
                    <a:pt x="7787" y="5029"/>
                  </a:lnTo>
                  <a:lnTo>
                    <a:pt x="7787" y="2690"/>
                  </a:lnTo>
                  <a:lnTo>
                    <a:pt x="5013" y="2690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20"/>
            <p:cNvSpPr/>
            <p:nvPr/>
          </p:nvSpPr>
          <p:spPr>
            <a:xfrm>
              <a:off x="7495903" y="1690485"/>
              <a:ext cx="210541" cy="211001"/>
            </a:xfrm>
            <a:custGeom>
              <a:avLst/>
              <a:gdLst/>
              <a:ahLst/>
              <a:cxnLst/>
              <a:rect l="l" t="t" r="r" b="b"/>
              <a:pathLst>
                <a:path w="7787" h="7804" extrusionOk="0">
                  <a:moveTo>
                    <a:pt x="2673" y="1"/>
                  </a:moveTo>
                  <a:lnTo>
                    <a:pt x="2673" y="2757"/>
                  </a:lnTo>
                  <a:lnTo>
                    <a:pt x="0" y="2757"/>
                  </a:lnTo>
                  <a:lnTo>
                    <a:pt x="0" y="5097"/>
                  </a:lnTo>
                  <a:lnTo>
                    <a:pt x="2740" y="5097"/>
                  </a:lnTo>
                  <a:lnTo>
                    <a:pt x="2740" y="7803"/>
                  </a:lnTo>
                  <a:lnTo>
                    <a:pt x="5079" y="7803"/>
                  </a:lnTo>
                  <a:lnTo>
                    <a:pt x="5079" y="5013"/>
                  </a:lnTo>
                  <a:lnTo>
                    <a:pt x="7786" y="5013"/>
                  </a:lnTo>
                  <a:lnTo>
                    <a:pt x="7786" y="2724"/>
                  </a:lnTo>
                  <a:lnTo>
                    <a:pt x="5029" y="2724"/>
                  </a:lnTo>
                  <a:lnTo>
                    <a:pt x="502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7494984" y="3233316"/>
              <a:ext cx="211460" cy="211001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20"/>
            <p:cNvSpPr/>
            <p:nvPr/>
          </p:nvSpPr>
          <p:spPr>
            <a:xfrm>
              <a:off x="7890292" y="2085331"/>
              <a:ext cx="192940" cy="192020"/>
            </a:xfrm>
            <a:custGeom>
              <a:avLst/>
              <a:gdLst/>
              <a:ahLst/>
              <a:cxnLst/>
              <a:rect l="l" t="t" r="r" b="b"/>
              <a:pathLst>
                <a:path w="7136" h="7102" extrusionOk="0">
                  <a:moveTo>
                    <a:pt x="2423" y="1"/>
                  </a:moveTo>
                  <a:lnTo>
                    <a:pt x="2423" y="2490"/>
                  </a:lnTo>
                  <a:lnTo>
                    <a:pt x="1" y="2490"/>
                  </a:lnTo>
                  <a:lnTo>
                    <a:pt x="1" y="4663"/>
                  </a:lnTo>
                  <a:lnTo>
                    <a:pt x="2473" y="4663"/>
                  </a:lnTo>
                  <a:lnTo>
                    <a:pt x="2473" y="7102"/>
                  </a:lnTo>
                  <a:lnTo>
                    <a:pt x="4712" y="7102"/>
                  </a:lnTo>
                  <a:lnTo>
                    <a:pt x="4712" y="4612"/>
                  </a:lnTo>
                  <a:lnTo>
                    <a:pt x="7135" y="4612"/>
                  </a:lnTo>
                  <a:lnTo>
                    <a:pt x="7135" y="2440"/>
                  </a:lnTo>
                  <a:lnTo>
                    <a:pt x="4662" y="2440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8" name="Google Shape;1348;p20"/>
            <p:cNvSpPr/>
            <p:nvPr/>
          </p:nvSpPr>
          <p:spPr>
            <a:xfrm>
              <a:off x="7890292" y="2856990"/>
              <a:ext cx="192940" cy="192020"/>
            </a:xfrm>
            <a:custGeom>
              <a:avLst/>
              <a:gdLst/>
              <a:ahLst/>
              <a:cxnLst/>
              <a:rect l="l" t="t" r="r" b="b"/>
              <a:pathLst>
                <a:path w="7136" h="7102" extrusionOk="0">
                  <a:moveTo>
                    <a:pt x="2423" y="0"/>
                  </a:moveTo>
                  <a:lnTo>
                    <a:pt x="2423" y="2456"/>
                  </a:lnTo>
                  <a:lnTo>
                    <a:pt x="1" y="2456"/>
                  </a:lnTo>
                  <a:lnTo>
                    <a:pt x="1" y="4662"/>
                  </a:lnTo>
                  <a:lnTo>
                    <a:pt x="2440" y="4662"/>
                  </a:lnTo>
                  <a:lnTo>
                    <a:pt x="2440" y="7101"/>
                  </a:lnTo>
                  <a:lnTo>
                    <a:pt x="4712" y="7101"/>
                  </a:lnTo>
                  <a:lnTo>
                    <a:pt x="4712" y="4612"/>
                  </a:lnTo>
                  <a:lnTo>
                    <a:pt x="7135" y="4612"/>
                  </a:lnTo>
                  <a:lnTo>
                    <a:pt x="7135" y="2439"/>
                  </a:lnTo>
                  <a:lnTo>
                    <a:pt x="4646" y="2439"/>
                  </a:lnTo>
                  <a:lnTo>
                    <a:pt x="46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5198572" y="4793749"/>
              <a:ext cx="175311" cy="175771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20"/>
            <p:cNvSpPr/>
            <p:nvPr/>
          </p:nvSpPr>
          <p:spPr>
            <a:xfrm>
              <a:off x="7513046" y="2478826"/>
              <a:ext cx="175311" cy="176230"/>
            </a:xfrm>
            <a:custGeom>
              <a:avLst/>
              <a:gdLst/>
              <a:ahLst/>
              <a:cxnLst/>
              <a:rect l="l" t="t" r="r" b="b"/>
              <a:pathLst>
                <a:path w="6484" h="6518" extrusionOk="0">
                  <a:moveTo>
                    <a:pt x="2257" y="1"/>
                  </a:moveTo>
                  <a:lnTo>
                    <a:pt x="2257" y="2273"/>
                  </a:lnTo>
                  <a:lnTo>
                    <a:pt x="1" y="2273"/>
                  </a:lnTo>
                  <a:lnTo>
                    <a:pt x="18" y="4278"/>
                  </a:lnTo>
                  <a:lnTo>
                    <a:pt x="2307" y="4278"/>
                  </a:lnTo>
                  <a:lnTo>
                    <a:pt x="2307" y="6517"/>
                  </a:lnTo>
                  <a:lnTo>
                    <a:pt x="4278" y="6517"/>
                  </a:lnTo>
                  <a:lnTo>
                    <a:pt x="4278" y="4228"/>
                  </a:lnTo>
                  <a:lnTo>
                    <a:pt x="6484" y="4228"/>
                  </a:lnTo>
                  <a:lnTo>
                    <a:pt x="6484" y="2257"/>
                  </a:lnTo>
                  <a:lnTo>
                    <a:pt x="4228" y="2257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20"/>
            <p:cNvSpPr/>
            <p:nvPr/>
          </p:nvSpPr>
          <p:spPr>
            <a:xfrm>
              <a:off x="5198572" y="164823"/>
              <a:ext cx="175311" cy="176230"/>
            </a:xfrm>
            <a:custGeom>
              <a:avLst/>
              <a:gdLst/>
              <a:ahLst/>
              <a:cxnLst/>
              <a:rect l="l" t="t" r="r" b="b"/>
              <a:pathLst>
                <a:path w="6484" h="6518" extrusionOk="0">
                  <a:moveTo>
                    <a:pt x="2190" y="1"/>
                  </a:moveTo>
                  <a:lnTo>
                    <a:pt x="2190" y="2306"/>
                  </a:lnTo>
                  <a:lnTo>
                    <a:pt x="1" y="2306"/>
                  </a:lnTo>
                  <a:lnTo>
                    <a:pt x="1" y="4245"/>
                  </a:lnTo>
                  <a:lnTo>
                    <a:pt x="2290" y="4245"/>
                  </a:lnTo>
                  <a:lnTo>
                    <a:pt x="2290" y="6517"/>
                  </a:lnTo>
                  <a:lnTo>
                    <a:pt x="4245" y="6517"/>
                  </a:lnTo>
                  <a:lnTo>
                    <a:pt x="4245" y="4245"/>
                  </a:lnTo>
                  <a:lnTo>
                    <a:pt x="6484" y="4245"/>
                  </a:lnTo>
                  <a:lnTo>
                    <a:pt x="6484" y="2240"/>
                  </a:lnTo>
                  <a:lnTo>
                    <a:pt x="4228" y="2240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6744114" y="3254082"/>
              <a:ext cx="169904" cy="169444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20"/>
            <p:cNvSpPr/>
            <p:nvPr/>
          </p:nvSpPr>
          <p:spPr>
            <a:xfrm>
              <a:off x="5972938" y="939618"/>
              <a:ext cx="169444" cy="168552"/>
            </a:xfrm>
            <a:custGeom>
              <a:avLst/>
              <a:gdLst/>
              <a:ahLst/>
              <a:cxnLst/>
              <a:rect l="l" t="t" r="r" b="b"/>
              <a:pathLst>
                <a:path w="6267" h="6234" extrusionOk="0">
                  <a:moveTo>
                    <a:pt x="2173" y="1"/>
                  </a:moveTo>
                  <a:lnTo>
                    <a:pt x="2173" y="2206"/>
                  </a:lnTo>
                  <a:lnTo>
                    <a:pt x="0" y="2206"/>
                  </a:lnTo>
                  <a:lnTo>
                    <a:pt x="0" y="4078"/>
                  </a:lnTo>
                  <a:lnTo>
                    <a:pt x="2206" y="4078"/>
                  </a:lnTo>
                  <a:lnTo>
                    <a:pt x="2206" y="6233"/>
                  </a:lnTo>
                  <a:lnTo>
                    <a:pt x="4144" y="6233"/>
                  </a:lnTo>
                  <a:lnTo>
                    <a:pt x="4144" y="4044"/>
                  </a:lnTo>
                  <a:lnTo>
                    <a:pt x="6266" y="4044"/>
                  </a:lnTo>
                  <a:lnTo>
                    <a:pt x="6266" y="2140"/>
                  </a:lnTo>
                  <a:lnTo>
                    <a:pt x="4044" y="2140"/>
                  </a:lnTo>
                  <a:lnTo>
                    <a:pt x="404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20"/>
            <p:cNvSpPr/>
            <p:nvPr/>
          </p:nvSpPr>
          <p:spPr>
            <a:xfrm>
              <a:off x="6357404" y="1324542"/>
              <a:ext cx="172148" cy="170336"/>
            </a:xfrm>
            <a:custGeom>
              <a:avLst/>
              <a:gdLst/>
              <a:ahLst/>
              <a:cxnLst/>
              <a:rect l="l" t="t" r="r" b="b"/>
              <a:pathLst>
                <a:path w="6367" h="6300" extrusionOk="0">
                  <a:moveTo>
                    <a:pt x="2189" y="1"/>
                  </a:moveTo>
                  <a:lnTo>
                    <a:pt x="2189" y="2206"/>
                  </a:lnTo>
                  <a:lnTo>
                    <a:pt x="0" y="2206"/>
                  </a:lnTo>
                  <a:lnTo>
                    <a:pt x="0" y="4161"/>
                  </a:lnTo>
                  <a:lnTo>
                    <a:pt x="2256" y="4161"/>
                  </a:lnTo>
                  <a:lnTo>
                    <a:pt x="2256" y="6300"/>
                  </a:lnTo>
                  <a:lnTo>
                    <a:pt x="4194" y="6300"/>
                  </a:lnTo>
                  <a:lnTo>
                    <a:pt x="4194" y="4111"/>
                  </a:lnTo>
                  <a:lnTo>
                    <a:pt x="6366" y="4111"/>
                  </a:lnTo>
                  <a:lnTo>
                    <a:pt x="6366" y="2156"/>
                  </a:lnTo>
                  <a:lnTo>
                    <a:pt x="4111" y="2156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6357864" y="3638546"/>
              <a:ext cx="171688" cy="171715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6" name="Google Shape;1356;p20"/>
            <p:cNvSpPr/>
            <p:nvPr/>
          </p:nvSpPr>
          <p:spPr>
            <a:xfrm>
              <a:off x="6744574" y="1710818"/>
              <a:ext cx="168984" cy="169877"/>
            </a:xfrm>
            <a:custGeom>
              <a:avLst/>
              <a:gdLst/>
              <a:ahLst/>
              <a:cxnLst/>
              <a:rect l="l" t="t" r="r" b="b"/>
              <a:pathLst>
                <a:path w="6250" h="6283" extrusionOk="0">
                  <a:moveTo>
                    <a:pt x="2223" y="0"/>
                  </a:moveTo>
                  <a:cubicBezTo>
                    <a:pt x="2189" y="752"/>
                    <a:pt x="2156" y="1454"/>
                    <a:pt x="2123" y="2256"/>
                  </a:cubicBezTo>
                  <a:lnTo>
                    <a:pt x="1" y="2256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078" y="6283"/>
                  </a:lnTo>
                  <a:lnTo>
                    <a:pt x="4078" y="4144"/>
                  </a:lnTo>
                  <a:lnTo>
                    <a:pt x="6250" y="4027"/>
                  </a:lnTo>
                  <a:lnTo>
                    <a:pt x="6250" y="2189"/>
                  </a:lnTo>
                  <a:lnTo>
                    <a:pt x="4044" y="2189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20"/>
            <p:cNvSpPr/>
            <p:nvPr/>
          </p:nvSpPr>
          <p:spPr>
            <a:xfrm>
              <a:off x="5973398" y="4026173"/>
              <a:ext cx="169417" cy="168552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5592988" y="4416532"/>
              <a:ext cx="158142" cy="159035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7135826" y="2102501"/>
              <a:ext cx="159035" cy="158142"/>
            </a:xfrm>
            <a:custGeom>
              <a:avLst/>
              <a:gdLst/>
              <a:ahLst/>
              <a:cxnLst/>
              <a:rect l="l" t="t" r="r" b="b"/>
              <a:pathLst>
                <a:path w="5882" h="5849" extrusionOk="0">
                  <a:moveTo>
                    <a:pt x="1972" y="1"/>
                  </a:moveTo>
                  <a:lnTo>
                    <a:pt x="1972" y="2022"/>
                  </a:lnTo>
                  <a:lnTo>
                    <a:pt x="0" y="2022"/>
                  </a:lnTo>
                  <a:lnTo>
                    <a:pt x="0" y="3860"/>
                  </a:lnTo>
                  <a:lnTo>
                    <a:pt x="2005" y="3860"/>
                  </a:lnTo>
                  <a:lnTo>
                    <a:pt x="2005" y="5849"/>
                  </a:lnTo>
                  <a:lnTo>
                    <a:pt x="3893" y="5849"/>
                  </a:lnTo>
                  <a:lnTo>
                    <a:pt x="3893" y="3810"/>
                  </a:lnTo>
                  <a:lnTo>
                    <a:pt x="5882" y="3810"/>
                  </a:lnTo>
                  <a:lnTo>
                    <a:pt x="5882" y="1989"/>
                  </a:lnTo>
                  <a:lnTo>
                    <a:pt x="3827" y="1989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5592528" y="558777"/>
              <a:ext cx="159494" cy="159494"/>
            </a:xfrm>
            <a:custGeom>
              <a:avLst/>
              <a:gdLst/>
              <a:ahLst/>
              <a:cxnLst/>
              <a:rect l="l" t="t" r="r" b="b"/>
              <a:pathLst>
                <a:path w="5899" h="5899" extrusionOk="0">
                  <a:moveTo>
                    <a:pt x="2006" y="1"/>
                  </a:moveTo>
                  <a:lnTo>
                    <a:pt x="2006" y="1989"/>
                  </a:lnTo>
                  <a:lnTo>
                    <a:pt x="1" y="2089"/>
                  </a:lnTo>
                  <a:lnTo>
                    <a:pt x="1" y="3810"/>
                  </a:lnTo>
                  <a:lnTo>
                    <a:pt x="2073" y="3894"/>
                  </a:lnTo>
                  <a:lnTo>
                    <a:pt x="2073" y="5899"/>
                  </a:lnTo>
                  <a:lnTo>
                    <a:pt x="3894" y="5899"/>
                  </a:lnTo>
                  <a:lnTo>
                    <a:pt x="3894" y="3910"/>
                  </a:lnTo>
                  <a:lnTo>
                    <a:pt x="5899" y="3810"/>
                  </a:lnTo>
                  <a:lnTo>
                    <a:pt x="5899" y="2006"/>
                  </a:lnTo>
                  <a:lnTo>
                    <a:pt x="3827" y="2006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7135826" y="2873700"/>
              <a:ext cx="159035" cy="158575"/>
            </a:xfrm>
            <a:custGeom>
              <a:avLst/>
              <a:gdLst/>
              <a:ahLst/>
              <a:cxnLst/>
              <a:rect l="l" t="t" r="r" b="b"/>
              <a:pathLst>
                <a:path w="5882" h="5865" extrusionOk="0">
                  <a:moveTo>
                    <a:pt x="1989" y="0"/>
                  </a:moveTo>
                  <a:lnTo>
                    <a:pt x="1989" y="2022"/>
                  </a:lnTo>
                  <a:lnTo>
                    <a:pt x="0" y="2022"/>
                  </a:lnTo>
                  <a:lnTo>
                    <a:pt x="0" y="3810"/>
                  </a:lnTo>
                  <a:lnTo>
                    <a:pt x="2055" y="3910"/>
                  </a:lnTo>
                  <a:lnTo>
                    <a:pt x="2055" y="5865"/>
                  </a:lnTo>
                  <a:lnTo>
                    <a:pt x="3893" y="5865"/>
                  </a:lnTo>
                  <a:lnTo>
                    <a:pt x="3893" y="3843"/>
                  </a:lnTo>
                  <a:lnTo>
                    <a:pt x="5882" y="3843"/>
                  </a:lnTo>
                  <a:lnTo>
                    <a:pt x="5882" y="2022"/>
                  </a:lnTo>
                  <a:lnTo>
                    <a:pt x="3810" y="20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5216201" y="4039747"/>
              <a:ext cx="140081" cy="140974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5215309" y="953192"/>
              <a:ext cx="140974" cy="140974"/>
            </a:xfrm>
            <a:custGeom>
              <a:avLst/>
              <a:gdLst/>
              <a:ahLst/>
              <a:cxnLst/>
              <a:rect l="l" t="t" r="r" b="b"/>
              <a:pathLst>
                <a:path w="5214" h="5214" extrusionOk="0">
                  <a:moveTo>
                    <a:pt x="1871" y="0"/>
                  </a:moveTo>
                  <a:cubicBezTo>
                    <a:pt x="1838" y="635"/>
                    <a:pt x="1805" y="1203"/>
                    <a:pt x="1771" y="1788"/>
                  </a:cubicBezTo>
                  <a:lnTo>
                    <a:pt x="0" y="1872"/>
                  </a:lnTo>
                  <a:lnTo>
                    <a:pt x="0" y="3342"/>
                  </a:lnTo>
                  <a:cubicBezTo>
                    <a:pt x="1755" y="3526"/>
                    <a:pt x="1755" y="3526"/>
                    <a:pt x="1888" y="5213"/>
                  </a:cubicBezTo>
                  <a:lnTo>
                    <a:pt x="3375" y="5213"/>
                  </a:lnTo>
                  <a:cubicBezTo>
                    <a:pt x="3392" y="4628"/>
                    <a:pt x="3425" y="4044"/>
                    <a:pt x="3459" y="3459"/>
                  </a:cubicBezTo>
                  <a:lnTo>
                    <a:pt x="5213" y="3359"/>
                  </a:lnTo>
                  <a:lnTo>
                    <a:pt x="5213" y="1872"/>
                  </a:lnTo>
                  <a:lnTo>
                    <a:pt x="3459" y="1788"/>
                  </a:lnTo>
                  <a:cubicBezTo>
                    <a:pt x="3425" y="1136"/>
                    <a:pt x="3392" y="585"/>
                    <a:pt x="335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6758580" y="2496456"/>
              <a:ext cx="140974" cy="141433"/>
            </a:xfrm>
            <a:custGeom>
              <a:avLst/>
              <a:gdLst/>
              <a:ahLst/>
              <a:cxnLst/>
              <a:rect l="l" t="t" r="r" b="b"/>
              <a:pathLst>
                <a:path w="5214" h="5231" extrusionOk="0">
                  <a:moveTo>
                    <a:pt x="1855" y="1"/>
                  </a:moveTo>
                  <a:cubicBezTo>
                    <a:pt x="1839" y="619"/>
                    <a:pt x="1805" y="1170"/>
                    <a:pt x="1788" y="1772"/>
                  </a:cubicBezTo>
                  <a:lnTo>
                    <a:pt x="1" y="1872"/>
                  </a:lnTo>
                  <a:lnTo>
                    <a:pt x="1" y="3359"/>
                  </a:lnTo>
                  <a:lnTo>
                    <a:pt x="1772" y="3459"/>
                  </a:lnTo>
                  <a:cubicBezTo>
                    <a:pt x="1805" y="4128"/>
                    <a:pt x="1839" y="4679"/>
                    <a:pt x="1872" y="5230"/>
                  </a:cubicBezTo>
                  <a:lnTo>
                    <a:pt x="3376" y="5230"/>
                  </a:lnTo>
                  <a:cubicBezTo>
                    <a:pt x="3392" y="4612"/>
                    <a:pt x="3426" y="4061"/>
                    <a:pt x="3459" y="3459"/>
                  </a:cubicBezTo>
                  <a:lnTo>
                    <a:pt x="5214" y="3376"/>
                  </a:lnTo>
                  <a:lnTo>
                    <a:pt x="5214" y="1872"/>
                  </a:lnTo>
                  <a:lnTo>
                    <a:pt x="3443" y="1772"/>
                  </a:lnTo>
                  <a:cubicBezTo>
                    <a:pt x="3409" y="1120"/>
                    <a:pt x="3392" y="552"/>
                    <a:pt x="335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5993731" y="1731151"/>
              <a:ext cx="127860" cy="128780"/>
            </a:xfrm>
            <a:custGeom>
              <a:avLst/>
              <a:gdLst/>
              <a:ahLst/>
              <a:cxnLst/>
              <a:rect l="l" t="t" r="r" b="b"/>
              <a:pathLst>
                <a:path w="4729" h="4763" extrusionOk="0">
                  <a:moveTo>
                    <a:pt x="1688" y="0"/>
                  </a:moveTo>
                  <a:cubicBezTo>
                    <a:pt x="1654" y="552"/>
                    <a:pt x="1621" y="1053"/>
                    <a:pt x="1587" y="1621"/>
                  </a:cubicBezTo>
                  <a:lnTo>
                    <a:pt x="0" y="1705"/>
                  </a:lnTo>
                  <a:lnTo>
                    <a:pt x="0" y="3075"/>
                  </a:lnTo>
                  <a:lnTo>
                    <a:pt x="1587" y="3175"/>
                  </a:lnTo>
                  <a:cubicBezTo>
                    <a:pt x="1621" y="3726"/>
                    <a:pt x="1654" y="4228"/>
                    <a:pt x="1688" y="4762"/>
                  </a:cubicBezTo>
                  <a:lnTo>
                    <a:pt x="3058" y="4762"/>
                  </a:lnTo>
                  <a:cubicBezTo>
                    <a:pt x="3091" y="4194"/>
                    <a:pt x="3125" y="3676"/>
                    <a:pt x="3158" y="3158"/>
                  </a:cubicBezTo>
                  <a:lnTo>
                    <a:pt x="4729" y="3075"/>
                  </a:lnTo>
                  <a:lnTo>
                    <a:pt x="4729" y="1688"/>
                  </a:lnTo>
                  <a:lnTo>
                    <a:pt x="3141" y="1604"/>
                  </a:lnTo>
                  <a:cubicBezTo>
                    <a:pt x="3108" y="1036"/>
                    <a:pt x="3091" y="552"/>
                    <a:pt x="30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5994164" y="3274415"/>
              <a:ext cx="127428" cy="12878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5610617" y="3663394"/>
              <a:ext cx="122453" cy="122912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5610617" y="1348931"/>
              <a:ext cx="124697" cy="122453"/>
            </a:xfrm>
            <a:custGeom>
              <a:avLst/>
              <a:gdLst/>
              <a:ahLst/>
              <a:cxnLst/>
              <a:rect l="l" t="t" r="r" b="b"/>
              <a:pathLst>
                <a:path w="4612" h="4529" extrusionOk="0">
                  <a:moveTo>
                    <a:pt x="1587" y="1"/>
                  </a:moveTo>
                  <a:cubicBezTo>
                    <a:pt x="1554" y="536"/>
                    <a:pt x="1521" y="1003"/>
                    <a:pt x="1487" y="1488"/>
                  </a:cubicBezTo>
                  <a:lnTo>
                    <a:pt x="0" y="1588"/>
                  </a:lnTo>
                  <a:lnTo>
                    <a:pt x="0" y="2942"/>
                  </a:lnTo>
                  <a:lnTo>
                    <a:pt x="1504" y="3025"/>
                  </a:lnTo>
                  <a:cubicBezTo>
                    <a:pt x="1537" y="3543"/>
                    <a:pt x="1554" y="3994"/>
                    <a:pt x="1587" y="4529"/>
                  </a:cubicBezTo>
                  <a:lnTo>
                    <a:pt x="2941" y="4529"/>
                  </a:lnTo>
                  <a:cubicBezTo>
                    <a:pt x="2991" y="3977"/>
                    <a:pt x="3008" y="3493"/>
                    <a:pt x="3041" y="3025"/>
                  </a:cubicBezTo>
                  <a:lnTo>
                    <a:pt x="4612" y="2908"/>
                  </a:lnTo>
                  <a:cubicBezTo>
                    <a:pt x="4578" y="2407"/>
                    <a:pt x="4562" y="1989"/>
                    <a:pt x="4528" y="1571"/>
                  </a:cubicBezTo>
                  <a:lnTo>
                    <a:pt x="3024" y="1488"/>
                  </a:lnTo>
                  <a:cubicBezTo>
                    <a:pt x="3008" y="937"/>
                    <a:pt x="2974" y="469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6382712" y="2891762"/>
              <a:ext cx="122453" cy="122912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37" y="1"/>
                  </a:moveTo>
                  <a:lnTo>
                    <a:pt x="1537" y="1488"/>
                  </a:lnTo>
                  <a:lnTo>
                    <a:pt x="0" y="1605"/>
                  </a:lnTo>
                  <a:lnTo>
                    <a:pt x="0" y="2958"/>
                  </a:lnTo>
                  <a:lnTo>
                    <a:pt x="1470" y="3025"/>
                  </a:lnTo>
                  <a:cubicBezTo>
                    <a:pt x="1521" y="3560"/>
                    <a:pt x="1554" y="4044"/>
                    <a:pt x="1571" y="4545"/>
                  </a:cubicBezTo>
                  <a:lnTo>
                    <a:pt x="2907" y="4545"/>
                  </a:lnTo>
                  <a:cubicBezTo>
                    <a:pt x="2958" y="3994"/>
                    <a:pt x="2991" y="3509"/>
                    <a:pt x="3041" y="3042"/>
                  </a:cubicBezTo>
                  <a:lnTo>
                    <a:pt x="4528" y="2941"/>
                  </a:lnTo>
                  <a:lnTo>
                    <a:pt x="4528" y="1605"/>
                  </a:lnTo>
                  <a:lnTo>
                    <a:pt x="3008" y="1471"/>
                  </a:lnTo>
                  <a:cubicBezTo>
                    <a:pt x="2991" y="953"/>
                    <a:pt x="2958" y="485"/>
                    <a:pt x="2924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6382253" y="2120590"/>
              <a:ext cx="122912" cy="122453"/>
            </a:xfrm>
            <a:custGeom>
              <a:avLst/>
              <a:gdLst/>
              <a:ahLst/>
              <a:cxnLst/>
              <a:rect l="l" t="t" r="r" b="b"/>
              <a:pathLst>
                <a:path w="4546" h="4529" extrusionOk="0">
                  <a:moveTo>
                    <a:pt x="1588" y="0"/>
                  </a:moveTo>
                  <a:cubicBezTo>
                    <a:pt x="1554" y="535"/>
                    <a:pt x="1521" y="986"/>
                    <a:pt x="1487" y="1487"/>
                  </a:cubicBezTo>
                  <a:lnTo>
                    <a:pt x="0" y="1571"/>
                  </a:lnTo>
                  <a:lnTo>
                    <a:pt x="0" y="2941"/>
                  </a:lnTo>
                  <a:lnTo>
                    <a:pt x="1504" y="3024"/>
                  </a:lnTo>
                  <a:cubicBezTo>
                    <a:pt x="1538" y="3559"/>
                    <a:pt x="1554" y="4044"/>
                    <a:pt x="1588" y="4528"/>
                  </a:cubicBezTo>
                  <a:lnTo>
                    <a:pt x="2941" y="4528"/>
                  </a:lnTo>
                  <a:cubicBezTo>
                    <a:pt x="2975" y="3977"/>
                    <a:pt x="3008" y="3492"/>
                    <a:pt x="3058" y="3024"/>
                  </a:cubicBezTo>
                  <a:lnTo>
                    <a:pt x="4545" y="2924"/>
                  </a:lnTo>
                  <a:lnTo>
                    <a:pt x="4545" y="1571"/>
                  </a:lnTo>
                  <a:lnTo>
                    <a:pt x="3025" y="1487"/>
                  </a:lnTo>
                  <a:cubicBezTo>
                    <a:pt x="3008" y="936"/>
                    <a:pt x="2975" y="468"/>
                    <a:pt x="294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5232479" y="1741993"/>
              <a:ext cx="107068" cy="107988"/>
            </a:xfrm>
            <a:custGeom>
              <a:avLst/>
              <a:gdLst/>
              <a:ahLst/>
              <a:cxnLst/>
              <a:rect l="l" t="t" r="r" b="b"/>
              <a:pathLst>
                <a:path w="3960" h="3994" extrusionOk="0">
                  <a:moveTo>
                    <a:pt x="1454" y="0"/>
                  </a:moveTo>
                  <a:cubicBezTo>
                    <a:pt x="1404" y="468"/>
                    <a:pt x="1370" y="852"/>
                    <a:pt x="1337" y="1337"/>
                  </a:cubicBezTo>
                  <a:lnTo>
                    <a:pt x="0" y="1454"/>
                  </a:lnTo>
                  <a:lnTo>
                    <a:pt x="0" y="2523"/>
                  </a:lnTo>
                  <a:lnTo>
                    <a:pt x="1337" y="2657"/>
                  </a:lnTo>
                  <a:lnTo>
                    <a:pt x="1470" y="3994"/>
                  </a:lnTo>
                  <a:lnTo>
                    <a:pt x="2523" y="3994"/>
                  </a:lnTo>
                  <a:cubicBezTo>
                    <a:pt x="2556" y="3526"/>
                    <a:pt x="2607" y="3091"/>
                    <a:pt x="2640" y="2640"/>
                  </a:cubicBezTo>
                  <a:lnTo>
                    <a:pt x="3960" y="2507"/>
                  </a:lnTo>
                  <a:lnTo>
                    <a:pt x="3960" y="1454"/>
                  </a:lnTo>
                  <a:lnTo>
                    <a:pt x="2623" y="1320"/>
                  </a:lnTo>
                  <a:cubicBezTo>
                    <a:pt x="2590" y="819"/>
                    <a:pt x="2556" y="418"/>
                    <a:pt x="2523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6004114" y="2511814"/>
              <a:ext cx="107528" cy="109367"/>
            </a:xfrm>
            <a:custGeom>
              <a:avLst/>
              <a:gdLst/>
              <a:ahLst/>
              <a:cxnLst/>
              <a:rect l="l" t="t" r="r" b="b"/>
              <a:pathLst>
                <a:path w="3977" h="4045" extrusionOk="0">
                  <a:moveTo>
                    <a:pt x="2523" y="1"/>
                  </a:moveTo>
                  <a:lnTo>
                    <a:pt x="1437" y="51"/>
                  </a:lnTo>
                  <a:cubicBezTo>
                    <a:pt x="1387" y="552"/>
                    <a:pt x="1354" y="970"/>
                    <a:pt x="1320" y="1388"/>
                  </a:cubicBezTo>
                  <a:lnTo>
                    <a:pt x="0" y="1521"/>
                  </a:lnTo>
                  <a:lnTo>
                    <a:pt x="0" y="2591"/>
                  </a:lnTo>
                  <a:lnTo>
                    <a:pt x="1337" y="2707"/>
                  </a:lnTo>
                  <a:cubicBezTo>
                    <a:pt x="1387" y="3175"/>
                    <a:pt x="1421" y="3593"/>
                    <a:pt x="1471" y="4044"/>
                  </a:cubicBezTo>
                  <a:lnTo>
                    <a:pt x="2523" y="4044"/>
                  </a:lnTo>
                  <a:cubicBezTo>
                    <a:pt x="2573" y="3560"/>
                    <a:pt x="2607" y="3125"/>
                    <a:pt x="2640" y="2691"/>
                  </a:cubicBezTo>
                  <a:lnTo>
                    <a:pt x="3977" y="2591"/>
                  </a:lnTo>
                  <a:lnTo>
                    <a:pt x="3977" y="1521"/>
                  </a:lnTo>
                  <a:lnTo>
                    <a:pt x="2624" y="1388"/>
                  </a:lnTo>
                  <a:cubicBezTo>
                    <a:pt x="2590" y="920"/>
                    <a:pt x="2557" y="519"/>
                    <a:pt x="2523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5232911" y="3285257"/>
              <a:ext cx="107096" cy="10755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5627327" y="2135029"/>
              <a:ext cx="91279" cy="92658"/>
            </a:xfrm>
            <a:custGeom>
              <a:avLst/>
              <a:gdLst/>
              <a:ahLst/>
              <a:cxnLst/>
              <a:rect l="l" t="t" r="r" b="b"/>
              <a:pathLst>
                <a:path w="3376" h="3427" extrusionOk="0">
                  <a:moveTo>
                    <a:pt x="2106" y="1"/>
                  </a:moveTo>
                  <a:lnTo>
                    <a:pt x="1203" y="68"/>
                  </a:lnTo>
                  <a:cubicBezTo>
                    <a:pt x="1137" y="485"/>
                    <a:pt x="1103" y="819"/>
                    <a:pt x="1053" y="1154"/>
                  </a:cubicBezTo>
                  <a:lnTo>
                    <a:pt x="0" y="1220"/>
                  </a:lnTo>
                  <a:lnTo>
                    <a:pt x="0" y="2190"/>
                  </a:lnTo>
                  <a:lnTo>
                    <a:pt x="1070" y="2290"/>
                  </a:lnTo>
                  <a:cubicBezTo>
                    <a:pt x="1120" y="2691"/>
                    <a:pt x="1153" y="3025"/>
                    <a:pt x="1187" y="3426"/>
                  </a:cubicBezTo>
                  <a:lnTo>
                    <a:pt x="2139" y="3376"/>
                  </a:lnTo>
                  <a:cubicBezTo>
                    <a:pt x="2172" y="2975"/>
                    <a:pt x="2189" y="2674"/>
                    <a:pt x="2223" y="2307"/>
                  </a:cubicBezTo>
                  <a:lnTo>
                    <a:pt x="3375" y="2156"/>
                  </a:lnTo>
                  <a:cubicBezTo>
                    <a:pt x="3359" y="1822"/>
                    <a:pt x="3342" y="1555"/>
                    <a:pt x="3325" y="1237"/>
                  </a:cubicBezTo>
                  <a:lnTo>
                    <a:pt x="2256" y="1137"/>
                  </a:lnTo>
                  <a:cubicBezTo>
                    <a:pt x="2206" y="736"/>
                    <a:pt x="2156" y="402"/>
                    <a:pt x="2106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5625975" y="2906661"/>
              <a:ext cx="92171" cy="91306"/>
            </a:xfrm>
            <a:custGeom>
              <a:avLst/>
              <a:gdLst/>
              <a:ahLst/>
              <a:cxnLst/>
              <a:rect l="l" t="t" r="r" b="b"/>
              <a:pathLst>
                <a:path w="3409" h="3377" extrusionOk="0">
                  <a:moveTo>
                    <a:pt x="2172" y="1"/>
                  </a:moveTo>
                  <a:lnTo>
                    <a:pt x="1253" y="51"/>
                  </a:lnTo>
                  <a:lnTo>
                    <a:pt x="1103" y="1120"/>
                  </a:lnTo>
                  <a:lnTo>
                    <a:pt x="0" y="1271"/>
                  </a:lnTo>
                  <a:cubicBezTo>
                    <a:pt x="17" y="1605"/>
                    <a:pt x="34" y="1872"/>
                    <a:pt x="50" y="2190"/>
                  </a:cubicBezTo>
                  <a:lnTo>
                    <a:pt x="1120" y="2290"/>
                  </a:lnTo>
                  <a:cubicBezTo>
                    <a:pt x="1170" y="2674"/>
                    <a:pt x="1203" y="3009"/>
                    <a:pt x="1253" y="3376"/>
                  </a:cubicBezTo>
                  <a:lnTo>
                    <a:pt x="2156" y="3376"/>
                  </a:lnTo>
                  <a:cubicBezTo>
                    <a:pt x="2222" y="2958"/>
                    <a:pt x="2273" y="2624"/>
                    <a:pt x="2323" y="2307"/>
                  </a:cubicBezTo>
                  <a:lnTo>
                    <a:pt x="3409" y="2140"/>
                  </a:lnTo>
                  <a:cubicBezTo>
                    <a:pt x="3392" y="1822"/>
                    <a:pt x="3392" y="1538"/>
                    <a:pt x="3375" y="1237"/>
                  </a:cubicBezTo>
                  <a:lnTo>
                    <a:pt x="2289" y="1137"/>
                  </a:lnTo>
                  <a:cubicBezTo>
                    <a:pt x="2239" y="753"/>
                    <a:pt x="2206" y="419"/>
                    <a:pt x="217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5240158" y="2520845"/>
              <a:ext cx="92171" cy="92658"/>
            </a:xfrm>
            <a:custGeom>
              <a:avLst/>
              <a:gdLst/>
              <a:ahLst/>
              <a:cxnLst/>
              <a:rect l="l" t="t" r="r" b="b"/>
              <a:pathLst>
                <a:path w="3409" h="3427" extrusionOk="0">
                  <a:moveTo>
                    <a:pt x="2139" y="1"/>
                  </a:moveTo>
                  <a:lnTo>
                    <a:pt x="1237" y="51"/>
                  </a:lnTo>
                  <a:cubicBezTo>
                    <a:pt x="1203" y="452"/>
                    <a:pt x="1153" y="786"/>
                    <a:pt x="1120" y="1137"/>
                  </a:cubicBezTo>
                  <a:lnTo>
                    <a:pt x="0" y="1271"/>
                  </a:lnTo>
                  <a:cubicBezTo>
                    <a:pt x="17" y="1605"/>
                    <a:pt x="34" y="1889"/>
                    <a:pt x="50" y="2173"/>
                  </a:cubicBezTo>
                  <a:lnTo>
                    <a:pt x="1120" y="2323"/>
                  </a:lnTo>
                  <a:cubicBezTo>
                    <a:pt x="1170" y="2708"/>
                    <a:pt x="1220" y="3042"/>
                    <a:pt x="1270" y="3426"/>
                  </a:cubicBezTo>
                  <a:lnTo>
                    <a:pt x="2189" y="3376"/>
                  </a:lnTo>
                  <a:cubicBezTo>
                    <a:pt x="2222" y="2992"/>
                    <a:pt x="2239" y="2658"/>
                    <a:pt x="2272" y="2307"/>
                  </a:cubicBezTo>
                  <a:lnTo>
                    <a:pt x="3409" y="2156"/>
                  </a:lnTo>
                  <a:cubicBezTo>
                    <a:pt x="3392" y="1839"/>
                    <a:pt x="3375" y="1538"/>
                    <a:pt x="3359" y="1221"/>
                  </a:cubicBezTo>
                  <a:lnTo>
                    <a:pt x="2289" y="1154"/>
                  </a:lnTo>
                  <a:cubicBezTo>
                    <a:pt x="2239" y="719"/>
                    <a:pt x="2189" y="385"/>
                    <a:pt x="213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77" name="Google Shape;1377;p20"/>
          <p:cNvSpPr txBox="1">
            <a:spLocks noGrp="1"/>
          </p:cNvSpPr>
          <p:nvPr>
            <p:ph type="ctrTitle"/>
          </p:nvPr>
        </p:nvSpPr>
        <p:spPr>
          <a:xfrm>
            <a:off x="5960333" y="2322033"/>
            <a:ext cx="5280800" cy="17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2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78" name="Google Shape;1378;p20"/>
          <p:cNvSpPr txBox="1">
            <a:spLocks noGrp="1"/>
          </p:cNvSpPr>
          <p:nvPr>
            <p:ph type="subTitle" idx="1"/>
          </p:nvPr>
        </p:nvSpPr>
        <p:spPr>
          <a:xfrm>
            <a:off x="5960333" y="4053167"/>
            <a:ext cx="5280800" cy="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29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oogle Shape;1380;p21"/>
          <p:cNvGrpSpPr/>
          <p:nvPr/>
        </p:nvGrpSpPr>
        <p:grpSpPr>
          <a:xfrm>
            <a:off x="6931429" y="-6100"/>
            <a:ext cx="5260568" cy="6857999"/>
            <a:chOff x="5198572" y="-4575"/>
            <a:chExt cx="3945426" cy="5143499"/>
          </a:xfrm>
        </p:grpSpPr>
        <p:sp>
          <p:nvSpPr>
            <p:cNvPr id="1381" name="Google Shape;1381;p21"/>
            <p:cNvSpPr/>
            <p:nvPr/>
          </p:nvSpPr>
          <p:spPr>
            <a:xfrm>
              <a:off x="8921257" y="26141"/>
              <a:ext cx="222735" cy="45268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0"/>
                  </a:moveTo>
                  <a:lnTo>
                    <a:pt x="5732" y="117"/>
                  </a:lnTo>
                  <a:lnTo>
                    <a:pt x="5732" y="5898"/>
                  </a:lnTo>
                  <a:lnTo>
                    <a:pt x="1" y="5898"/>
                  </a:lnTo>
                  <a:lnTo>
                    <a:pt x="1" y="10877"/>
                  </a:lnTo>
                  <a:lnTo>
                    <a:pt x="5765" y="10877"/>
                  </a:lnTo>
                  <a:lnTo>
                    <a:pt x="5765" y="16742"/>
                  </a:lnTo>
                  <a:lnTo>
                    <a:pt x="8238" y="16742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921257" y="4655500"/>
              <a:ext cx="222735" cy="45268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8965087" y="3930402"/>
              <a:ext cx="178907" cy="36008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8965087" y="844307"/>
              <a:ext cx="178907" cy="359626"/>
            </a:xfrm>
            <a:custGeom>
              <a:avLst/>
              <a:gdLst/>
              <a:ahLst/>
              <a:cxnLst/>
              <a:rect l="l" t="t" r="r" b="b"/>
              <a:pathLst>
                <a:path w="6617" h="13301" extrusionOk="0">
                  <a:moveTo>
                    <a:pt x="4578" y="0"/>
                  </a:moveTo>
                  <a:lnTo>
                    <a:pt x="4578" y="4629"/>
                  </a:lnTo>
                  <a:lnTo>
                    <a:pt x="0" y="4629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00"/>
                  </a:lnTo>
                  <a:lnTo>
                    <a:pt x="6617" y="13300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9007998" y="1656605"/>
              <a:ext cx="135999" cy="277864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0"/>
                  </a:moveTo>
                  <a:lnTo>
                    <a:pt x="3459" y="101"/>
                  </a:lnTo>
                  <a:lnTo>
                    <a:pt x="3459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209"/>
                  </a:lnTo>
                  <a:lnTo>
                    <a:pt x="5030" y="10276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9007998" y="3199869"/>
              <a:ext cx="135999" cy="277864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8686343" y="-4575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0"/>
                  </a:moveTo>
                  <a:lnTo>
                    <a:pt x="0" y="4294"/>
                  </a:lnTo>
                  <a:lnTo>
                    <a:pt x="5313" y="4294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8686343" y="5022795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9030602" y="2452193"/>
              <a:ext cx="113395" cy="230414"/>
            </a:xfrm>
            <a:custGeom>
              <a:avLst/>
              <a:gdLst/>
              <a:ahLst/>
              <a:cxnLst/>
              <a:rect l="l" t="t" r="r" b="b"/>
              <a:pathLst>
                <a:path w="4194" h="8522" extrusionOk="0">
                  <a:moveTo>
                    <a:pt x="2891" y="0"/>
                  </a:moveTo>
                  <a:lnTo>
                    <a:pt x="2891" y="2974"/>
                  </a:lnTo>
                  <a:lnTo>
                    <a:pt x="0" y="2974"/>
                  </a:lnTo>
                  <a:lnTo>
                    <a:pt x="0" y="5564"/>
                  </a:lnTo>
                  <a:lnTo>
                    <a:pt x="2924" y="5564"/>
                  </a:lnTo>
                  <a:lnTo>
                    <a:pt x="2924" y="8522"/>
                  </a:lnTo>
                  <a:lnTo>
                    <a:pt x="4194" y="8438"/>
                  </a:lnTo>
                  <a:lnTo>
                    <a:pt x="4194" y="84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7925091" y="-4575"/>
              <a:ext cx="123345" cy="79517"/>
            </a:xfrm>
            <a:custGeom>
              <a:avLst/>
              <a:gdLst/>
              <a:ahLst/>
              <a:cxnLst/>
              <a:rect l="l" t="t" r="r" b="b"/>
              <a:pathLst>
                <a:path w="4562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62" y="2941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7924631" y="5059405"/>
              <a:ext cx="123805" cy="79517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7163838" y="5096908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7163838" y="-4575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8167684" y="4676293"/>
              <a:ext cx="409780" cy="410673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8167684" y="47366"/>
              <a:ext cx="410240" cy="410213"/>
            </a:xfrm>
            <a:custGeom>
              <a:avLst/>
              <a:gdLst/>
              <a:ahLst/>
              <a:cxnLst/>
              <a:rect l="l" t="t" r="r" b="b"/>
              <a:pathLst>
                <a:path w="15173" h="15172" extrusionOk="0">
                  <a:moveTo>
                    <a:pt x="5264" y="0"/>
                  </a:moveTo>
                  <a:lnTo>
                    <a:pt x="5264" y="5314"/>
                  </a:lnTo>
                  <a:lnTo>
                    <a:pt x="1" y="5314"/>
                  </a:lnTo>
                  <a:lnTo>
                    <a:pt x="1" y="9909"/>
                  </a:lnTo>
                  <a:lnTo>
                    <a:pt x="5281" y="9909"/>
                  </a:lnTo>
                  <a:lnTo>
                    <a:pt x="5281" y="15172"/>
                  </a:lnTo>
                  <a:lnTo>
                    <a:pt x="9909" y="15172"/>
                  </a:lnTo>
                  <a:lnTo>
                    <a:pt x="9909" y="9859"/>
                  </a:lnTo>
                  <a:lnTo>
                    <a:pt x="15172" y="9859"/>
                  </a:lnTo>
                  <a:lnTo>
                    <a:pt x="15172" y="5264"/>
                  </a:lnTo>
                  <a:lnTo>
                    <a:pt x="9825" y="5264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8558477" y="4296344"/>
              <a:ext cx="400290" cy="39983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8557584" y="438617"/>
              <a:ext cx="400263" cy="400263"/>
            </a:xfrm>
            <a:custGeom>
              <a:avLst/>
              <a:gdLst/>
              <a:ahLst/>
              <a:cxnLst/>
              <a:rect l="l" t="t" r="r" b="b"/>
              <a:pathLst>
                <a:path w="14804" h="14804" extrusionOk="0">
                  <a:moveTo>
                    <a:pt x="5163" y="0"/>
                  </a:moveTo>
                  <a:lnTo>
                    <a:pt x="5163" y="5146"/>
                  </a:lnTo>
                  <a:lnTo>
                    <a:pt x="0" y="5146"/>
                  </a:lnTo>
                  <a:lnTo>
                    <a:pt x="0" y="9658"/>
                  </a:lnTo>
                  <a:lnTo>
                    <a:pt x="5163" y="9658"/>
                  </a:lnTo>
                  <a:lnTo>
                    <a:pt x="5163" y="14804"/>
                  </a:lnTo>
                  <a:lnTo>
                    <a:pt x="9708" y="14804"/>
                  </a:lnTo>
                  <a:lnTo>
                    <a:pt x="9708" y="9624"/>
                  </a:lnTo>
                  <a:lnTo>
                    <a:pt x="14804" y="9624"/>
                  </a:lnTo>
                  <a:lnTo>
                    <a:pt x="14804" y="5080"/>
                  </a:lnTo>
                  <a:lnTo>
                    <a:pt x="9641" y="5080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7427684" y="4709280"/>
              <a:ext cx="346053" cy="345620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7428576" y="79434"/>
              <a:ext cx="344728" cy="346080"/>
            </a:xfrm>
            <a:custGeom>
              <a:avLst/>
              <a:gdLst/>
              <a:ahLst/>
              <a:cxnLst/>
              <a:rect l="l" t="t" r="r" b="b"/>
              <a:pathLst>
                <a:path w="12750" h="12800" extrusionOk="0">
                  <a:moveTo>
                    <a:pt x="4411" y="1"/>
                  </a:moveTo>
                  <a:lnTo>
                    <a:pt x="4411" y="4529"/>
                  </a:lnTo>
                  <a:lnTo>
                    <a:pt x="0" y="4529"/>
                  </a:lnTo>
                  <a:lnTo>
                    <a:pt x="0" y="8388"/>
                  </a:lnTo>
                  <a:lnTo>
                    <a:pt x="4512" y="8388"/>
                  </a:lnTo>
                  <a:lnTo>
                    <a:pt x="4512" y="12800"/>
                  </a:lnTo>
                  <a:lnTo>
                    <a:pt x="8305" y="12800"/>
                  </a:lnTo>
                  <a:lnTo>
                    <a:pt x="8305" y="8322"/>
                  </a:lnTo>
                  <a:lnTo>
                    <a:pt x="12749" y="8322"/>
                  </a:lnTo>
                  <a:lnTo>
                    <a:pt x="12749" y="4445"/>
                  </a:lnTo>
                  <a:lnTo>
                    <a:pt x="8271" y="4445"/>
                  </a:lnTo>
                  <a:lnTo>
                    <a:pt x="827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7815746" y="467981"/>
              <a:ext cx="341105" cy="341538"/>
            </a:xfrm>
            <a:custGeom>
              <a:avLst/>
              <a:gdLst/>
              <a:ahLst/>
              <a:cxnLst/>
              <a:rect l="l" t="t" r="r" b="b"/>
              <a:pathLst>
                <a:path w="12616" h="12632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37"/>
                  </a:lnTo>
                  <a:lnTo>
                    <a:pt x="4445" y="8237"/>
                  </a:lnTo>
                  <a:lnTo>
                    <a:pt x="4445" y="12632"/>
                  </a:lnTo>
                  <a:lnTo>
                    <a:pt x="8255" y="12632"/>
                  </a:lnTo>
                  <a:lnTo>
                    <a:pt x="8255" y="8204"/>
                  </a:lnTo>
                  <a:lnTo>
                    <a:pt x="12616" y="8204"/>
                  </a:lnTo>
                  <a:lnTo>
                    <a:pt x="12616" y="4378"/>
                  </a:lnTo>
                  <a:lnTo>
                    <a:pt x="8221" y="4378"/>
                  </a:lnTo>
                  <a:lnTo>
                    <a:pt x="822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7815746" y="4326168"/>
              <a:ext cx="341105" cy="34064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8206539" y="3944868"/>
              <a:ext cx="331155" cy="330696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8206998" y="858313"/>
              <a:ext cx="330263" cy="331615"/>
            </a:xfrm>
            <a:custGeom>
              <a:avLst/>
              <a:gdLst/>
              <a:ahLst/>
              <a:cxnLst/>
              <a:rect l="l" t="t" r="r" b="b"/>
              <a:pathLst>
                <a:path w="12215" h="12265" extrusionOk="0">
                  <a:moveTo>
                    <a:pt x="4211" y="0"/>
                  </a:moveTo>
                  <a:lnTo>
                    <a:pt x="4211" y="4261"/>
                  </a:lnTo>
                  <a:lnTo>
                    <a:pt x="0" y="4261"/>
                  </a:lnTo>
                  <a:lnTo>
                    <a:pt x="0" y="8037"/>
                  </a:lnTo>
                  <a:lnTo>
                    <a:pt x="4244" y="8037"/>
                  </a:lnTo>
                  <a:lnTo>
                    <a:pt x="4244" y="12264"/>
                  </a:lnTo>
                  <a:lnTo>
                    <a:pt x="8020" y="12264"/>
                  </a:lnTo>
                  <a:lnTo>
                    <a:pt x="8020" y="8004"/>
                  </a:lnTo>
                  <a:lnTo>
                    <a:pt x="12214" y="8004"/>
                  </a:lnTo>
                  <a:lnTo>
                    <a:pt x="12214" y="4228"/>
                  </a:lnTo>
                  <a:lnTo>
                    <a:pt x="7987" y="4228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8600495" y="1252267"/>
              <a:ext cx="315365" cy="315338"/>
            </a:xfrm>
            <a:custGeom>
              <a:avLst/>
              <a:gdLst/>
              <a:ahLst/>
              <a:cxnLst/>
              <a:rect l="l" t="t" r="r" b="b"/>
              <a:pathLst>
                <a:path w="11664" h="11663" extrusionOk="0">
                  <a:moveTo>
                    <a:pt x="4077" y="0"/>
                  </a:moveTo>
                  <a:lnTo>
                    <a:pt x="4077" y="4094"/>
                  </a:lnTo>
                  <a:lnTo>
                    <a:pt x="0" y="4094"/>
                  </a:lnTo>
                  <a:lnTo>
                    <a:pt x="0" y="7586"/>
                  </a:lnTo>
                  <a:lnTo>
                    <a:pt x="4061" y="7586"/>
                  </a:lnTo>
                  <a:lnTo>
                    <a:pt x="4061" y="11663"/>
                  </a:lnTo>
                  <a:lnTo>
                    <a:pt x="7586" y="11663"/>
                  </a:lnTo>
                  <a:lnTo>
                    <a:pt x="7586" y="7569"/>
                  </a:lnTo>
                  <a:lnTo>
                    <a:pt x="11663" y="7569"/>
                  </a:lnTo>
                  <a:lnTo>
                    <a:pt x="11663" y="4060"/>
                  </a:lnTo>
                  <a:lnTo>
                    <a:pt x="7569" y="4060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8600955" y="3567163"/>
              <a:ext cx="314446" cy="314906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7074826" y="497345"/>
              <a:ext cx="281028" cy="281920"/>
            </a:xfrm>
            <a:custGeom>
              <a:avLst/>
              <a:gdLst/>
              <a:ahLst/>
              <a:cxnLst/>
              <a:rect l="l" t="t" r="r" b="b"/>
              <a:pathLst>
                <a:path w="10394" h="10427" extrusionOk="0">
                  <a:moveTo>
                    <a:pt x="3643" y="0"/>
                  </a:moveTo>
                  <a:cubicBezTo>
                    <a:pt x="3643" y="1019"/>
                    <a:pt x="3593" y="1938"/>
                    <a:pt x="3626" y="2857"/>
                  </a:cubicBezTo>
                  <a:cubicBezTo>
                    <a:pt x="3657" y="3448"/>
                    <a:pt x="3472" y="3663"/>
                    <a:pt x="2934" y="3663"/>
                  </a:cubicBezTo>
                  <a:cubicBezTo>
                    <a:pt x="2894" y="3663"/>
                    <a:pt x="2852" y="3662"/>
                    <a:pt x="2808" y="3659"/>
                  </a:cubicBezTo>
                  <a:cubicBezTo>
                    <a:pt x="2496" y="3648"/>
                    <a:pt x="2186" y="3645"/>
                    <a:pt x="1876" y="3645"/>
                  </a:cubicBezTo>
                  <a:cubicBezTo>
                    <a:pt x="1256" y="3645"/>
                    <a:pt x="636" y="3659"/>
                    <a:pt x="1" y="3659"/>
                  </a:cubicBezTo>
                  <a:lnTo>
                    <a:pt x="1" y="6801"/>
                  </a:lnTo>
                  <a:cubicBezTo>
                    <a:pt x="658" y="6801"/>
                    <a:pt x="1285" y="6815"/>
                    <a:pt x="1903" y="6815"/>
                  </a:cubicBezTo>
                  <a:cubicBezTo>
                    <a:pt x="2212" y="6815"/>
                    <a:pt x="2518" y="6812"/>
                    <a:pt x="2824" y="6801"/>
                  </a:cubicBezTo>
                  <a:cubicBezTo>
                    <a:pt x="2865" y="6798"/>
                    <a:pt x="2903" y="6797"/>
                    <a:pt x="2941" y="6797"/>
                  </a:cubicBezTo>
                  <a:cubicBezTo>
                    <a:pt x="3470" y="6797"/>
                    <a:pt x="3658" y="7025"/>
                    <a:pt x="3626" y="7603"/>
                  </a:cubicBezTo>
                  <a:cubicBezTo>
                    <a:pt x="3593" y="8538"/>
                    <a:pt x="3626" y="9474"/>
                    <a:pt x="3626" y="10426"/>
                  </a:cubicBezTo>
                  <a:lnTo>
                    <a:pt x="6768" y="10426"/>
                  </a:lnTo>
                  <a:cubicBezTo>
                    <a:pt x="6768" y="9441"/>
                    <a:pt x="6801" y="8522"/>
                    <a:pt x="6751" y="7619"/>
                  </a:cubicBezTo>
                  <a:cubicBezTo>
                    <a:pt x="6735" y="7026"/>
                    <a:pt x="6924" y="6797"/>
                    <a:pt x="7454" y="6797"/>
                  </a:cubicBezTo>
                  <a:cubicBezTo>
                    <a:pt x="7491" y="6797"/>
                    <a:pt x="7529" y="6798"/>
                    <a:pt x="7570" y="6801"/>
                  </a:cubicBezTo>
                  <a:cubicBezTo>
                    <a:pt x="7881" y="6812"/>
                    <a:pt x="8193" y="6815"/>
                    <a:pt x="8506" y="6815"/>
                  </a:cubicBezTo>
                  <a:cubicBezTo>
                    <a:pt x="9131" y="6815"/>
                    <a:pt x="9758" y="6801"/>
                    <a:pt x="10393" y="6801"/>
                  </a:cubicBezTo>
                  <a:lnTo>
                    <a:pt x="10393" y="3659"/>
                  </a:lnTo>
                  <a:cubicBezTo>
                    <a:pt x="9736" y="3659"/>
                    <a:pt x="9109" y="3645"/>
                    <a:pt x="8491" y="3645"/>
                  </a:cubicBezTo>
                  <a:cubicBezTo>
                    <a:pt x="8182" y="3645"/>
                    <a:pt x="7876" y="3648"/>
                    <a:pt x="7570" y="3659"/>
                  </a:cubicBezTo>
                  <a:cubicBezTo>
                    <a:pt x="7530" y="3662"/>
                    <a:pt x="7493" y="3663"/>
                    <a:pt x="7456" y="3663"/>
                  </a:cubicBezTo>
                  <a:cubicBezTo>
                    <a:pt x="6939" y="3663"/>
                    <a:pt x="6735" y="3435"/>
                    <a:pt x="6751" y="2857"/>
                  </a:cubicBezTo>
                  <a:cubicBezTo>
                    <a:pt x="6801" y="1922"/>
                    <a:pt x="6768" y="986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7074367" y="4355532"/>
              <a:ext cx="281487" cy="281460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6690820" y="114233"/>
              <a:ext cx="276945" cy="276485"/>
            </a:xfrm>
            <a:custGeom>
              <a:avLst/>
              <a:gdLst/>
              <a:ahLst/>
              <a:cxnLst/>
              <a:rect l="l" t="t" r="r" b="b"/>
              <a:pathLst>
                <a:path w="10243" h="10226" extrusionOk="0">
                  <a:moveTo>
                    <a:pt x="3559" y="0"/>
                  </a:moveTo>
                  <a:lnTo>
                    <a:pt x="3559" y="3593"/>
                  </a:lnTo>
                  <a:lnTo>
                    <a:pt x="0" y="3593"/>
                  </a:lnTo>
                  <a:lnTo>
                    <a:pt x="0" y="6650"/>
                  </a:lnTo>
                  <a:lnTo>
                    <a:pt x="3593" y="6650"/>
                  </a:lnTo>
                  <a:lnTo>
                    <a:pt x="3593" y="10226"/>
                  </a:lnTo>
                  <a:lnTo>
                    <a:pt x="6684" y="10226"/>
                  </a:lnTo>
                  <a:lnTo>
                    <a:pt x="6684" y="6634"/>
                  </a:lnTo>
                  <a:lnTo>
                    <a:pt x="10243" y="6634"/>
                  </a:lnTo>
                  <a:lnTo>
                    <a:pt x="10243" y="3543"/>
                  </a:lnTo>
                  <a:lnTo>
                    <a:pt x="6634" y="3543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7462456" y="885865"/>
              <a:ext cx="276945" cy="276945"/>
            </a:xfrm>
            <a:custGeom>
              <a:avLst/>
              <a:gdLst/>
              <a:ahLst/>
              <a:cxnLst/>
              <a:rect l="l" t="t" r="r" b="b"/>
              <a:pathLst>
                <a:path w="10243" h="10243" extrusionOk="0">
                  <a:moveTo>
                    <a:pt x="3559" y="1"/>
                  </a:moveTo>
                  <a:lnTo>
                    <a:pt x="3559" y="3626"/>
                  </a:lnTo>
                  <a:lnTo>
                    <a:pt x="1" y="3626"/>
                  </a:lnTo>
                  <a:lnTo>
                    <a:pt x="1" y="6667"/>
                  </a:lnTo>
                  <a:lnTo>
                    <a:pt x="3610" y="6667"/>
                  </a:lnTo>
                  <a:lnTo>
                    <a:pt x="3610" y="10243"/>
                  </a:lnTo>
                  <a:lnTo>
                    <a:pt x="6634" y="10243"/>
                  </a:lnTo>
                  <a:lnTo>
                    <a:pt x="6634" y="6617"/>
                  </a:lnTo>
                  <a:lnTo>
                    <a:pt x="10243" y="6617"/>
                  </a:lnTo>
                  <a:lnTo>
                    <a:pt x="10243" y="3560"/>
                  </a:lnTo>
                  <a:lnTo>
                    <a:pt x="6617" y="3560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6691713" y="4743160"/>
              <a:ext cx="276053" cy="276485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7462456" y="3971961"/>
              <a:ext cx="276945" cy="276972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7853708" y="3591579"/>
              <a:ext cx="265643" cy="265643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7853249" y="1276656"/>
              <a:ext cx="266563" cy="266563"/>
            </a:xfrm>
            <a:custGeom>
              <a:avLst/>
              <a:gdLst/>
              <a:ahLst/>
              <a:cxnLst/>
              <a:rect l="l" t="t" r="r" b="b"/>
              <a:pathLst>
                <a:path w="9859" h="9859" extrusionOk="0">
                  <a:moveTo>
                    <a:pt x="3409" y="0"/>
                  </a:moveTo>
                  <a:lnTo>
                    <a:pt x="3409" y="3426"/>
                  </a:lnTo>
                  <a:lnTo>
                    <a:pt x="0" y="3426"/>
                  </a:lnTo>
                  <a:lnTo>
                    <a:pt x="0" y="6450"/>
                  </a:lnTo>
                  <a:lnTo>
                    <a:pt x="3426" y="6450"/>
                  </a:lnTo>
                  <a:lnTo>
                    <a:pt x="3426" y="9859"/>
                  </a:lnTo>
                  <a:lnTo>
                    <a:pt x="6450" y="9859"/>
                  </a:lnTo>
                  <a:lnTo>
                    <a:pt x="6450" y="6433"/>
                  </a:lnTo>
                  <a:lnTo>
                    <a:pt x="9859" y="6433"/>
                  </a:lnTo>
                  <a:lnTo>
                    <a:pt x="9859" y="3409"/>
                  </a:lnTo>
                  <a:lnTo>
                    <a:pt x="6433" y="3409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8246286" y="3212983"/>
              <a:ext cx="251665" cy="256505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8246286" y="1669692"/>
              <a:ext cx="252125" cy="252125"/>
            </a:xfrm>
            <a:custGeom>
              <a:avLst/>
              <a:gdLst/>
              <a:ahLst/>
              <a:cxnLst/>
              <a:rect l="l" t="t" r="r" b="b"/>
              <a:pathLst>
                <a:path w="9325" h="9325" extrusionOk="0">
                  <a:moveTo>
                    <a:pt x="3242" y="1"/>
                  </a:moveTo>
                  <a:lnTo>
                    <a:pt x="3242" y="1588"/>
                  </a:lnTo>
                  <a:cubicBezTo>
                    <a:pt x="3229" y="3135"/>
                    <a:pt x="3421" y="3263"/>
                    <a:pt x="2503" y="3263"/>
                  </a:cubicBezTo>
                  <a:cubicBezTo>
                    <a:pt x="2320" y="3263"/>
                    <a:pt x="2093" y="3258"/>
                    <a:pt x="1812" y="3258"/>
                  </a:cubicBezTo>
                  <a:cubicBezTo>
                    <a:pt x="1751" y="3258"/>
                    <a:pt x="1688" y="3259"/>
                    <a:pt x="1622" y="3259"/>
                  </a:cubicBezTo>
                  <a:lnTo>
                    <a:pt x="1" y="3259"/>
                  </a:lnTo>
                  <a:lnTo>
                    <a:pt x="1" y="6049"/>
                  </a:lnTo>
                  <a:cubicBezTo>
                    <a:pt x="580" y="6049"/>
                    <a:pt x="1122" y="6064"/>
                    <a:pt x="1652" y="6064"/>
                  </a:cubicBezTo>
                  <a:cubicBezTo>
                    <a:pt x="1917" y="6064"/>
                    <a:pt x="2179" y="6061"/>
                    <a:pt x="2440" y="6049"/>
                  </a:cubicBezTo>
                  <a:cubicBezTo>
                    <a:pt x="2483" y="6047"/>
                    <a:pt x="2524" y="6046"/>
                    <a:pt x="2564" y="6046"/>
                  </a:cubicBezTo>
                  <a:cubicBezTo>
                    <a:pt x="3090" y="6046"/>
                    <a:pt x="3290" y="6261"/>
                    <a:pt x="3259" y="6851"/>
                  </a:cubicBezTo>
                  <a:cubicBezTo>
                    <a:pt x="3226" y="7653"/>
                    <a:pt x="3259" y="8472"/>
                    <a:pt x="3259" y="9324"/>
                  </a:cubicBezTo>
                  <a:lnTo>
                    <a:pt x="6049" y="9324"/>
                  </a:lnTo>
                  <a:cubicBezTo>
                    <a:pt x="6049" y="8506"/>
                    <a:pt x="6100" y="7720"/>
                    <a:pt x="6033" y="6952"/>
                  </a:cubicBezTo>
                  <a:cubicBezTo>
                    <a:pt x="5986" y="6267"/>
                    <a:pt x="6229" y="6046"/>
                    <a:pt x="6830" y="6046"/>
                  </a:cubicBezTo>
                  <a:cubicBezTo>
                    <a:pt x="6874" y="6046"/>
                    <a:pt x="6920" y="6047"/>
                    <a:pt x="6968" y="6049"/>
                  </a:cubicBezTo>
                  <a:cubicBezTo>
                    <a:pt x="7298" y="6071"/>
                    <a:pt x="7630" y="6077"/>
                    <a:pt x="7966" y="6077"/>
                  </a:cubicBezTo>
                  <a:cubicBezTo>
                    <a:pt x="8413" y="6077"/>
                    <a:pt x="8866" y="6066"/>
                    <a:pt x="9324" y="6066"/>
                  </a:cubicBezTo>
                  <a:lnTo>
                    <a:pt x="9324" y="3276"/>
                  </a:lnTo>
                  <a:cubicBezTo>
                    <a:pt x="8734" y="3276"/>
                    <a:pt x="8173" y="3261"/>
                    <a:pt x="7627" y="3261"/>
                  </a:cubicBezTo>
                  <a:cubicBezTo>
                    <a:pt x="7355" y="3261"/>
                    <a:pt x="7085" y="3265"/>
                    <a:pt x="6818" y="3276"/>
                  </a:cubicBezTo>
                  <a:cubicBezTo>
                    <a:pt x="6795" y="3277"/>
                    <a:pt x="6772" y="3277"/>
                    <a:pt x="6750" y="3277"/>
                  </a:cubicBezTo>
                  <a:cubicBezTo>
                    <a:pt x="6231" y="3277"/>
                    <a:pt x="6017" y="3084"/>
                    <a:pt x="6033" y="2507"/>
                  </a:cubicBezTo>
                  <a:cubicBezTo>
                    <a:pt x="6066" y="1689"/>
                    <a:pt x="6033" y="886"/>
                    <a:pt x="6033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8644325" y="2839361"/>
              <a:ext cx="227710" cy="227250"/>
            </a:xfrm>
            <a:custGeom>
              <a:avLst/>
              <a:gdLst/>
              <a:ahLst/>
              <a:cxnLst/>
              <a:rect l="l" t="t" r="r" b="b"/>
              <a:pathLst>
                <a:path w="8422" h="8405" extrusionOk="0">
                  <a:moveTo>
                    <a:pt x="2891" y="0"/>
                  </a:moveTo>
                  <a:lnTo>
                    <a:pt x="2891" y="2924"/>
                  </a:lnTo>
                  <a:lnTo>
                    <a:pt x="0" y="2924"/>
                  </a:lnTo>
                  <a:lnTo>
                    <a:pt x="0" y="5531"/>
                  </a:lnTo>
                  <a:lnTo>
                    <a:pt x="2924" y="5531"/>
                  </a:lnTo>
                  <a:lnTo>
                    <a:pt x="2924" y="8405"/>
                  </a:lnTo>
                  <a:lnTo>
                    <a:pt x="5531" y="8405"/>
                  </a:lnTo>
                  <a:lnTo>
                    <a:pt x="5531" y="5464"/>
                  </a:lnTo>
                  <a:lnTo>
                    <a:pt x="8421" y="5464"/>
                  </a:lnTo>
                  <a:lnTo>
                    <a:pt x="8421" y="2908"/>
                  </a:lnTo>
                  <a:lnTo>
                    <a:pt x="5497" y="2908"/>
                  </a:lnTo>
                  <a:lnTo>
                    <a:pt x="549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7" name="Google Shape;1417;p21"/>
            <p:cNvSpPr/>
            <p:nvPr/>
          </p:nvSpPr>
          <p:spPr>
            <a:xfrm>
              <a:off x="8644325" y="2068162"/>
              <a:ext cx="226791" cy="226358"/>
            </a:xfrm>
            <a:custGeom>
              <a:avLst/>
              <a:gdLst/>
              <a:ahLst/>
              <a:cxnLst/>
              <a:rect l="l" t="t" r="r" b="b"/>
              <a:pathLst>
                <a:path w="8388" h="8372" extrusionOk="0">
                  <a:moveTo>
                    <a:pt x="2907" y="1"/>
                  </a:moveTo>
                  <a:lnTo>
                    <a:pt x="2907" y="2891"/>
                  </a:lnTo>
                  <a:lnTo>
                    <a:pt x="0" y="2891"/>
                  </a:lnTo>
                  <a:lnTo>
                    <a:pt x="0" y="5498"/>
                  </a:lnTo>
                  <a:lnTo>
                    <a:pt x="2924" y="5498"/>
                  </a:lnTo>
                  <a:lnTo>
                    <a:pt x="2924" y="8372"/>
                  </a:lnTo>
                  <a:lnTo>
                    <a:pt x="5564" y="8372"/>
                  </a:lnTo>
                  <a:lnTo>
                    <a:pt x="5564" y="5448"/>
                  </a:lnTo>
                  <a:lnTo>
                    <a:pt x="8388" y="5448"/>
                  </a:lnTo>
                  <a:lnTo>
                    <a:pt x="8388" y="2858"/>
                  </a:lnTo>
                  <a:lnTo>
                    <a:pt x="5514" y="2858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8" name="Google Shape;1418;p21"/>
            <p:cNvSpPr/>
            <p:nvPr/>
          </p:nvSpPr>
          <p:spPr>
            <a:xfrm>
              <a:off x="6717913" y="3998621"/>
              <a:ext cx="222302" cy="222735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6717913" y="912525"/>
              <a:ext cx="222302" cy="222735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25" y="0"/>
                  </a:moveTo>
                  <a:lnTo>
                    <a:pt x="2825" y="2924"/>
                  </a:lnTo>
                  <a:lnTo>
                    <a:pt x="1" y="2924"/>
                  </a:lnTo>
                  <a:lnTo>
                    <a:pt x="1" y="5397"/>
                  </a:lnTo>
                  <a:lnTo>
                    <a:pt x="2858" y="5397"/>
                  </a:lnTo>
                  <a:lnTo>
                    <a:pt x="2858" y="8238"/>
                  </a:lnTo>
                  <a:lnTo>
                    <a:pt x="5398" y="8238"/>
                  </a:lnTo>
                  <a:lnTo>
                    <a:pt x="5398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6333448" y="526169"/>
              <a:ext cx="220950" cy="222383"/>
            </a:xfrm>
            <a:custGeom>
              <a:avLst/>
              <a:gdLst/>
              <a:ahLst/>
              <a:cxnLst/>
              <a:rect l="l" t="t" r="r" b="b"/>
              <a:pathLst>
                <a:path w="8172" h="8225" extrusionOk="0">
                  <a:moveTo>
                    <a:pt x="3486" y="0"/>
                  </a:moveTo>
                  <a:cubicBezTo>
                    <a:pt x="2998" y="0"/>
                    <a:pt x="2810" y="226"/>
                    <a:pt x="2841" y="772"/>
                  </a:cubicBezTo>
                  <a:cubicBezTo>
                    <a:pt x="2858" y="1441"/>
                    <a:pt x="2841" y="2142"/>
                    <a:pt x="2841" y="2911"/>
                  </a:cubicBezTo>
                  <a:lnTo>
                    <a:pt x="1" y="2911"/>
                  </a:lnTo>
                  <a:lnTo>
                    <a:pt x="1" y="5400"/>
                  </a:lnTo>
                  <a:lnTo>
                    <a:pt x="2875" y="5400"/>
                  </a:lnTo>
                  <a:lnTo>
                    <a:pt x="2875" y="8224"/>
                  </a:lnTo>
                  <a:lnTo>
                    <a:pt x="5331" y="8224"/>
                  </a:lnTo>
                  <a:lnTo>
                    <a:pt x="5331" y="5400"/>
                  </a:lnTo>
                  <a:lnTo>
                    <a:pt x="8171" y="5400"/>
                  </a:lnTo>
                  <a:lnTo>
                    <a:pt x="8171" y="2928"/>
                  </a:lnTo>
                  <a:lnTo>
                    <a:pt x="5297" y="2928"/>
                  </a:lnTo>
                  <a:lnTo>
                    <a:pt x="5297" y="4"/>
                  </a:lnTo>
                  <a:cubicBezTo>
                    <a:pt x="4874" y="4"/>
                    <a:pt x="4495" y="18"/>
                    <a:pt x="4132" y="18"/>
                  </a:cubicBezTo>
                  <a:cubicBezTo>
                    <a:pt x="3950" y="18"/>
                    <a:pt x="3771" y="15"/>
                    <a:pt x="3593" y="4"/>
                  </a:cubicBezTo>
                  <a:cubicBezTo>
                    <a:pt x="3556" y="1"/>
                    <a:pt x="3520" y="0"/>
                    <a:pt x="3486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6333015" y="4385356"/>
              <a:ext cx="223979" cy="223005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7105110" y="1300153"/>
              <a:ext cx="220031" cy="220031"/>
            </a:xfrm>
            <a:custGeom>
              <a:avLst/>
              <a:gdLst/>
              <a:ahLst/>
              <a:cxnLst/>
              <a:rect l="l" t="t" r="r" b="b"/>
              <a:pathLst>
                <a:path w="8138" h="8138" extrusionOk="0">
                  <a:moveTo>
                    <a:pt x="2807" y="0"/>
                  </a:moveTo>
                  <a:lnTo>
                    <a:pt x="2807" y="2841"/>
                  </a:lnTo>
                  <a:lnTo>
                    <a:pt x="0" y="2841"/>
                  </a:lnTo>
                  <a:lnTo>
                    <a:pt x="0" y="5314"/>
                  </a:lnTo>
                  <a:lnTo>
                    <a:pt x="2874" y="5314"/>
                  </a:lnTo>
                  <a:lnTo>
                    <a:pt x="2874" y="8137"/>
                  </a:lnTo>
                  <a:lnTo>
                    <a:pt x="5297" y="8137"/>
                  </a:lnTo>
                  <a:lnTo>
                    <a:pt x="5297" y="5314"/>
                  </a:lnTo>
                  <a:lnTo>
                    <a:pt x="8137" y="5314"/>
                  </a:lnTo>
                  <a:lnTo>
                    <a:pt x="8137" y="2807"/>
                  </a:lnTo>
                  <a:lnTo>
                    <a:pt x="5280" y="2807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7101568" y="3612183"/>
              <a:ext cx="223573" cy="222005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8266186" y="2461684"/>
              <a:ext cx="211893" cy="211433"/>
            </a:xfrm>
            <a:custGeom>
              <a:avLst/>
              <a:gdLst/>
              <a:ahLst/>
              <a:cxnLst/>
              <a:rect l="l" t="t" r="r" b="b"/>
              <a:pathLst>
                <a:path w="7837" h="7820" extrusionOk="0">
                  <a:moveTo>
                    <a:pt x="2724" y="0"/>
                  </a:moveTo>
                  <a:lnTo>
                    <a:pt x="2724" y="2724"/>
                  </a:lnTo>
                  <a:lnTo>
                    <a:pt x="0" y="2724"/>
                  </a:lnTo>
                  <a:lnTo>
                    <a:pt x="0" y="5096"/>
                  </a:lnTo>
                  <a:lnTo>
                    <a:pt x="2774" y="5096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46"/>
                  </a:lnTo>
                  <a:lnTo>
                    <a:pt x="7836" y="5046"/>
                  </a:lnTo>
                  <a:lnTo>
                    <a:pt x="7836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5952605" y="4776147"/>
              <a:ext cx="210541" cy="211433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5952145" y="147221"/>
              <a:ext cx="210541" cy="210541"/>
            </a:xfrm>
            <a:custGeom>
              <a:avLst/>
              <a:gdLst/>
              <a:ahLst/>
              <a:cxnLst/>
              <a:rect l="l" t="t" r="r" b="b"/>
              <a:pathLst>
                <a:path w="7787" h="7787" extrusionOk="0">
                  <a:moveTo>
                    <a:pt x="2708" y="0"/>
                  </a:moveTo>
                  <a:lnTo>
                    <a:pt x="2708" y="2740"/>
                  </a:lnTo>
                  <a:lnTo>
                    <a:pt x="1" y="2740"/>
                  </a:lnTo>
                  <a:lnTo>
                    <a:pt x="1" y="5079"/>
                  </a:lnTo>
                  <a:lnTo>
                    <a:pt x="2758" y="5079"/>
                  </a:lnTo>
                  <a:lnTo>
                    <a:pt x="2758" y="7786"/>
                  </a:lnTo>
                  <a:lnTo>
                    <a:pt x="5130" y="7786"/>
                  </a:lnTo>
                  <a:lnTo>
                    <a:pt x="5130" y="5029"/>
                  </a:lnTo>
                  <a:lnTo>
                    <a:pt x="7787" y="5029"/>
                  </a:lnTo>
                  <a:lnTo>
                    <a:pt x="7787" y="2690"/>
                  </a:lnTo>
                  <a:lnTo>
                    <a:pt x="5013" y="2690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7495903" y="1690485"/>
              <a:ext cx="210541" cy="211001"/>
            </a:xfrm>
            <a:custGeom>
              <a:avLst/>
              <a:gdLst/>
              <a:ahLst/>
              <a:cxnLst/>
              <a:rect l="l" t="t" r="r" b="b"/>
              <a:pathLst>
                <a:path w="7787" h="7804" extrusionOk="0">
                  <a:moveTo>
                    <a:pt x="2673" y="1"/>
                  </a:moveTo>
                  <a:lnTo>
                    <a:pt x="2673" y="2757"/>
                  </a:lnTo>
                  <a:lnTo>
                    <a:pt x="0" y="2757"/>
                  </a:lnTo>
                  <a:lnTo>
                    <a:pt x="0" y="5097"/>
                  </a:lnTo>
                  <a:lnTo>
                    <a:pt x="2740" y="5097"/>
                  </a:lnTo>
                  <a:lnTo>
                    <a:pt x="2740" y="7803"/>
                  </a:lnTo>
                  <a:lnTo>
                    <a:pt x="5079" y="7803"/>
                  </a:lnTo>
                  <a:lnTo>
                    <a:pt x="5079" y="5013"/>
                  </a:lnTo>
                  <a:lnTo>
                    <a:pt x="7786" y="5013"/>
                  </a:lnTo>
                  <a:lnTo>
                    <a:pt x="7786" y="2724"/>
                  </a:lnTo>
                  <a:lnTo>
                    <a:pt x="5029" y="2724"/>
                  </a:lnTo>
                  <a:lnTo>
                    <a:pt x="502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7494984" y="3233316"/>
              <a:ext cx="211460" cy="211001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7890292" y="2085331"/>
              <a:ext cx="192940" cy="192020"/>
            </a:xfrm>
            <a:custGeom>
              <a:avLst/>
              <a:gdLst/>
              <a:ahLst/>
              <a:cxnLst/>
              <a:rect l="l" t="t" r="r" b="b"/>
              <a:pathLst>
                <a:path w="7136" h="7102" extrusionOk="0">
                  <a:moveTo>
                    <a:pt x="2423" y="1"/>
                  </a:moveTo>
                  <a:lnTo>
                    <a:pt x="2423" y="2490"/>
                  </a:lnTo>
                  <a:lnTo>
                    <a:pt x="1" y="2490"/>
                  </a:lnTo>
                  <a:lnTo>
                    <a:pt x="1" y="4663"/>
                  </a:lnTo>
                  <a:lnTo>
                    <a:pt x="2473" y="4663"/>
                  </a:lnTo>
                  <a:lnTo>
                    <a:pt x="2473" y="7102"/>
                  </a:lnTo>
                  <a:lnTo>
                    <a:pt x="4712" y="7102"/>
                  </a:lnTo>
                  <a:lnTo>
                    <a:pt x="4712" y="4612"/>
                  </a:lnTo>
                  <a:lnTo>
                    <a:pt x="7135" y="4612"/>
                  </a:lnTo>
                  <a:lnTo>
                    <a:pt x="7135" y="2440"/>
                  </a:lnTo>
                  <a:lnTo>
                    <a:pt x="4662" y="2440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7890292" y="2856990"/>
              <a:ext cx="192940" cy="192020"/>
            </a:xfrm>
            <a:custGeom>
              <a:avLst/>
              <a:gdLst/>
              <a:ahLst/>
              <a:cxnLst/>
              <a:rect l="l" t="t" r="r" b="b"/>
              <a:pathLst>
                <a:path w="7136" h="7102" extrusionOk="0">
                  <a:moveTo>
                    <a:pt x="2423" y="0"/>
                  </a:moveTo>
                  <a:lnTo>
                    <a:pt x="2423" y="2456"/>
                  </a:lnTo>
                  <a:lnTo>
                    <a:pt x="1" y="2456"/>
                  </a:lnTo>
                  <a:lnTo>
                    <a:pt x="1" y="4662"/>
                  </a:lnTo>
                  <a:lnTo>
                    <a:pt x="2440" y="4662"/>
                  </a:lnTo>
                  <a:lnTo>
                    <a:pt x="2440" y="7101"/>
                  </a:lnTo>
                  <a:lnTo>
                    <a:pt x="4712" y="7101"/>
                  </a:lnTo>
                  <a:lnTo>
                    <a:pt x="4712" y="4612"/>
                  </a:lnTo>
                  <a:lnTo>
                    <a:pt x="7135" y="4612"/>
                  </a:lnTo>
                  <a:lnTo>
                    <a:pt x="7135" y="2439"/>
                  </a:lnTo>
                  <a:lnTo>
                    <a:pt x="4646" y="2439"/>
                  </a:lnTo>
                  <a:lnTo>
                    <a:pt x="46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5198572" y="4793749"/>
              <a:ext cx="175311" cy="175771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7513046" y="2478826"/>
              <a:ext cx="175311" cy="176230"/>
            </a:xfrm>
            <a:custGeom>
              <a:avLst/>
              <a:gdLst/>
              <a:ahLst/>
              <a:cxnLst/>
              <a:rect l="l" t="t" r="r" b="b"/>
              <a:pathLst>
                <a:path w="6484" h="6518" extrusionOk="0">
                  <a:moveTo>
                    <a:pt x="2257" y="1"/>
                  </a:moveTo>
                  <a:lnTo>
                    <a:pt x="2257" y="2273"/>
                  </a:lnTo>
                  <a:lnTo>
                    <a:pt x="1" y="2273"/>
                  </a:lnTo>
                  <a:lnTo>
                    <a:pt x="18" y="4278"/>
                  </a:lnTo>
                  <a:lnTo>
                    <a:pt x="2307" y="4278"/>
                  </a:lnTo>
                  <a:lnTo>
                    <a:pt x="2307" y="6517"/>
                  </a:lnTo>
                  <a:lnTo>
                    <a:pt x="4278" y="6517"/>
                  </a:lnTo>
                  <a:lnTo>
                    <a:pt x="4278" y="4228"/>
                  </a:lnTo>
                  <a:lnTo>
                    <a:pt x="6484" y="4228"/>
                  </a:lnTo>
                  <a:lnTo>
                    <a:pt x="6484" y="2257"/>
                  </a:lnTo>
                  <a:lnTo>
                    <a:pt x="4228" y="2257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5198572" y="164823"/>
              <a:ext cx="175311" cy="176230"/>
            </a:xfrm>
            <a:custGeom>
              <a:avLst/>
              <a:gdLst/>
              <a:ahLst/>
              <a:cxnLst/>
              <a:rect l="l" t="t" r="r" b="b"/>
              <a:pathLst>
                <a:path w="6484" h="6518" extrusionOk="0">
                  <a:moveTo>
                    <a:pt x="2190" y="1"/>
                  </a:moveTo>
                  <a:lnTo>
                    <a:pt x="2190" y="2306"/>
                  </a:lnTo>
                  <a:lnTo>
                    <a:pt x="1" y="2306"/>
                  </a:lnTo>
                  <a:lnTo>
                    <a:pt x="1" y="4245"/>
                  </a:lnTo>
                  <a:lnTo>
                    <a:pt x="2290" y="4245"/>
                  </a:lnTo>
                  <a:lnTo>
                    <a:pt x="2290" y="6517"/>
                  </a:lnTo>
                  <a:lnTo>
                    <a:pt x="4245" y="6517"/>
                  </a:lnTo>
                  <a:lnTo>
                    <a:pt x="4245" y="4245"/>
                  </a:lnTo>
                  <a:lnTo>
                    <a:pt x="6484" y="4245"/>
                  </a:lnTo>
                  <a:lnTo>
                    <a:pt x="6484" y="2240"/>
                  </a:lnTo>
                  <a:lnTo>
                    <a:pt x="4228" y="2240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6744114" y="3254082"/>
              <a:ext cx="169904" cy="169444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5" name="Google Shape;1435;p21"/>
            <p:cNvSpPr/>
            <p:nvPr/>
          </p:nvSpPr>
          <p:spPr>
            <a:xfrm>
              <a:off x="5972938" y="939618"/>
              <a:ext cx="169444" cy="168552"/>
            </a:xfrm>
            <a:custGeom>
              <a:avLst/>
              <a:gdLst/>
              <a:ahLst/>
              <a:cxnLst/>
              <a:rect l="l" t="t" r="r" b="b"/>
              <a:pathLst>
                <a:path w="6267" h="6234" extrusionOk="0">
                  <a:moveTo>
                    <a:pt x="2173" y="1"/>
                  </a:moveTo>
                  <a:lnTo>
                    <a:pt x="2173" y="2206"/>
                  </a:lnTo>
                  <a:lnTo>
                    <a:pt x="0" y="2206"/>
                  </a:lnTo>
                  <a:lnTo>
                    <a:pt x="0" y="4078"/>
                  </a:lnTo>
                  <a:lnTo>
                    <a:pt x="2206" y="4078"/>
                  </a:lnTo>
                  <a:lnTo>
                    <a:pt x="2206" y="6233"/>
                  </a:lnTo>
                  <a:lnTo>
                    <a:pt x="4144" y="6233"/>
                  </a:lnTo>
                  <a:lnTo>
                    <a:pt x="4144" y="4044"/>
                  </a:lnTo>
                  <a:lnTo>
                    <a:pt x="6266" y="4044"/>
                  </a:lnTo>
                  <a:lnTo>
                    <a:pt x="6266" y="2140"/>
                  </a:lnTo>
                  <a:lnTo>
                    <a:pt x="4044" y="2140"/>
                  </a:lnTo>
                  <a:lnTo>
                    <a:pt x="404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6" name="Google Shape;1436;p21"/>
            <p:cNvSpPr/>
            <p:nvPr/>
          </p:nvSpPr>
          <p:spPr>
            <a:xfrm>
              <a:off x="6357404" y="1324542"/>
              <a:ext cx="172148" cy="170336"/>
            </a:xfrm>
            <a:custGeom>
              <a:avLst/>
              <a:gdLst/>
              <a:ahLst/>
              <a:cxnLst/>
              <a:rect l="l" t="t" r="r" b="b"/>
              <a:pathLst>
                <a:path w="6367" h="6300" extrusionOk="0">
                  <a:moveTo>
                    <a:pt x="2189" y="1"/>
                  </a:moveTo>
                  <a:lnTo>
                    <a:pt x="2189" y="2206"/>
                  </a:lnTo>
                  <a:lnTo>
                    <a:pt x="0" y="2206"/>
                  </a:lnTo>
                  <a:lnTo>
                    <a:pt x="0" y="4161"/>
                  </a:lnTo>
                  <a:lnTo>
                    <a:pt x="2256" y="4161"/>
                  </a:lnTo>
                  <a:lnTo>
                    <a:pt x="2256" y="6300"/>
                  </a:lnTo>
                  <a:lnTo>
                    <a:pt x="4194" y="6300"/>
                  </a:lnTo>
                  <a:lnTo>
                    <a:pt x="4194" y="4111"/>
                  </a:lnTo>
                  <a:lnTo>
                    <a:pt x="6366" y="4111"/>
                  </a:lnTo>
                  <a:lnTo>
                    <a:pt x="6366" y="2156"/>
                  </a:lnTo>
                  <a:lnTo>
                    <a:pt x="4111" y="2156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7" name="Google Shape;1437;p21"/>
            <p:cNvSpPr/>
            <p:nvPr/>
          </p:nvSpPr>
          <p:spPr>
            <a:xfrm>
              <a:off x="6357864" y="3638546"/>
              <a:ext cx="171688" cy="171715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8" name="Google Shape;1438;p21"/>
            <p:cNvSpPr/>
            <p:nvPr/>
          </p:nvSpPr>
          <p:spPr>
            <a:xfrm>
              <a:off x="6744574" y="1710818"/>
              <a:ext cx="168984" cy="169877"/>
            </a:xfrm>
            <a:custGeom>
              <a:avLst/>
              <a:gdLst/>
              <a:ahLst/>
              <a:cxnLst/>
              <a:rect l="l" t="t" r="r" b="b"/>
              <a:pathLst>
                <a:path w="6250" h="6283" extrusionOk="0">
                  <a:moveTo>
                    <a:pt x="2223" y="0"/>
                  </a:moveTo>
                  <a:cubicBezTo>
                    <a:pt x="2189" y="752"/>
                    <a:pt x="2156" y="1454"/>
                    <a:pt x="2123" y="2256"/>
                  </a:cubicBezTo>
                  <a:lnTo>
                    <a:pt x="1" y="2256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078" y="6283"/>
                  </a:lnTo>
                  <a:lnTo>
                    <a:pt x="4078" y="4144"/>
                  </a:lnTo>
                  <a:lnTo>
                    <a:pt x="6250" y="4027"/>
                  </a:lnTo>
                  <a:lnTo>
                    <a:pt x="6250" y="2189"/>
                  </a:lnTo>
                  <a:lnTo>
                    <a:pt x="4044" y="2189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9" name="Google Shape;1439;p21"/>
            <p:cNvSpPr/>
            <p:nvPr/>
          </p:nvSpPr>
          <p:spPr>
            <a:xfrm>
              <a:off x="5973398" y="4026173"/>
              <a:ext cx="169417" cy="168552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5592988" y="4416532"/>
              <a:ext cx="158142" cy="159035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7135826" y="2102501"/>
              <a:ext cx="159035" cy="158142"/>
            </a:xfrm>
            <a:custGeom>
              <a:avLst/>
              <a:gdLst/>
              <a:ahLst/>
              <a:cxnLst/>
              <a:rect l="l" t="t" r="r" b="b"/>
              <a:pathLst>
                <a:path w="5882" h="5849" extrusionOk="0">
                  <a:moveTo>
                    <a:pt x="1972" y="1"/>
                  </a:moveTo>
                  <a:lnTo>
                    <a:pt x="1972" y="2022"/>
                  </a:lnTo>
                  <a:lnTo>
                    <a:pt x="0" y="2022"/>
                  </a:lnTo>
                  <a:lnTo>
                    <a:pt x="0" y="3860"/>
                  </a:lnTo>
                  <a:lnTo>
                    <a:pt x="2005" y="3860"/>
                  </a:lnTo>
                  <a:lnTo>
                    <a:pt x="2005" y="5849"/>
                  </a:lnTo>
                  <a:lnTo>
                    <a:pt x="3893" y="5849"/>
                  </a:lnTo>
                  <a:lnTo>
                    <a:pt x="3893" y="3810"/>
                  </a:lnTo>
                  <a:lnTo>
                    <a:pt x="5882" y="3810"/>
                  </a:lnTo>
                  <a:lnTo>
                    <a:pt x="5882" y="1989"/>
                  </a:lnTo>
                  <a:lnTo>
                    <a:pt x="3827" y="1989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5592528" y="558777"/>
              <a:ext cx="159494" cy="159494"/>
            </a:xfrm>
            <a:custGeom>
              <a:avLst/>
              <a:gdLst/>
              <a:ahLst/>
              <a:cxnLst/>
              <a:rect l="l" t="t" r="r" b="b"/>
              <a:pathLst>
                <a:path w="5899" h="5899" extrusionOk="0">
                  <a:moveTo>
                    <a:pt x="2006" y="1"/>
                  </a:moveTo>
                  <a:lnTo>
                    <a:pt x="2006" y="1989"/>
                  </a:lnTo>
                  <a:lnTo>
                    <a:pt x="1" y="2089"/>
                  </a:lnTo>
                  <a:lnTo>
                    <a:pt x="1" y="3810"/>
                  </a:lnTo>
                  <a:lnTo>
                    <a:pt x="2073" y="3894"/>
                  </a:lnTo>
                  <a:lnTo>
                    <a:pt x="2073" y="5899"/>
                  </a:lnTo>
                  <a:lnTo>
                    <a:pt x="3894" y="5899"/>
                  </a:lnTo>
                  <a:lnTo>
                    <a:pt x="3894" y="3910"/>
                  </a:lnTo>
                  <a:lnTo>
                    <a:pt x="5899" y="3810"/>
                  </a:lnTo>
                  <a:lnTo>
                    <a:pt x="5899" y="2006"/>
                  </a:lnTo>
                  <a:lnTo>
                    <a:pt x="3827" y="2006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7135826" y="2873700"/>
              <a:ext cx="159035" cy="158575"/>
            </a:xfrm>
            <a:custGeom>
              <a:avLst/>
              <a:gdLst/>
              <a:ahLst/>
              <a:cxnLst/>
              <a:rect l="l" t="t" r="r" b="b"/>
              <a:pathLst>
                <a:path w="5882" h="5865" extrusionOk="0">
                  <a:moveTo>
                    <a:pt x="1989" y="0"/>
                  </a:moveTo>
                  <a:lnTo>
                    <a:pt x="1989" y="2022"/>
                  </a:lnTo>
                  <a:lnTo>
                    <a:pt x="0" y="2022"/>
                  </a:lnTo>
                  <a:lnTo>
                    <a:pt x="0" y="3810"/>
                  </a:lnTo>
                  <a:lnTo>
                    <a:pt x="2055" y="3910"/>
                  </a:lnTo>
                  <a:lnTo>
                    <a:pt x="2055" y="5865"/>
                  </a:lnTo>
                  <a:lnTo>
                    <a:pt x="3893" y="5865"/>
                  </a:lnTo>
                  <a:lnTo>
                    <a:pt x="3893" y="3843"/>
                  </a:lnTo>
                  <a:lnTo>
                    <a:pt x="5882" y="3843"/>
                  </a:lnTo>
                  <a:lnTo>
                    <a:pt x="5882" y="2022"/>
                  </a:lnTo>
                  <a:lnTo>
                    <a:pt x="3810" y="20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5216201" y="4039747"/>
              <a:ext cx="140081" cy="140974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5215309" y="953192"/>
              <a:ext cx="140974" cy="140974"/>
            </a:xfrm>
            <a:custGeom>
              <a:avLst/>
              <a:gdLst/>
              <a:ahLst/>
              <a:cxnLst/>
              <a:rect l="l" t="t" r="r" b="b"/>
              <a:pathLst>
                <a:path w="5214" h="5214" extrusionOk="0">
                  <a:moveTo>
                    <a:pt x="1871" y="0"/>
                  </a:moveTo>
                  <a:cubicBezTo>
                    <a:pt x="1838" y="635"/>
                    <a:pt x="1805" y="1203"/>
                    <a:pt x="1771" y="1788"/>
                  </a:cubicBezTo>
                  <a:lnTo>
                    <a:pt x="0" y="1872"/>
                  </a:lnTo>
                  <a:lnTo>
                    <a:pt x="0" y="3342"/>
                  </a:lnTo>
                  <a:cubicBezTo>
                    <a:pt x="1755" y="3526"/>
                    <a:pt x="1755" y="3526"/>
                    <a:pt x="1888" y="5213"/>
                  </a:cubicBezTo>
                  <a:lnTo>
                    <a:pt x="3375" y="5213"/>
                  </a:lnTo>
                  <a:cubicBezTo>
                    <a:pt x="3392" y="4628"/>
                    <a:pt x="3425" y="4044"/>
                    <a:pt x="3459" y="3459"/>
                  </a:cubicBezTo>
                  <a:lnTo>
                    <a:pt x="5213" y="3359"/>
                  </a:lnTo>
                  <a:lnTo>
                    <a:pt x="5213" y="1872"/>
                  </a:lnTo>
                  <a:lnTo>
                    <a:pt x="3459" y="1788"/>
                  </a:lnTo>
                  <a:cubicBezTo>
                    <a:pt x="3425" y="1136"/>
                    <a:pt x="3392" y="585"/>
                    <a:pt x="335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6758580" y="2496456"/>
              <a:ext cx="140974" cy="141433"/>
            </a:xfrm>
            <a:custGeom>
              <a:avLst/>
              <a:gdLst/>
              <a:ahLst/>
              <a:cxnLst/>
              <a:rect l="l" t="t" r="r" b="b"/>
              <a:pathLst>
                <a:path w="5214" h="5231" extrusionOk="0">
                  <a:moveTo>
                    <a:pt x="1855" y="1"/>
                  </a:moveTo>
                  <a:cubicBezTo>
                    <a:pt x="1839" y="619"/>
                    <a:pt x="1805" y="1170"/>
                    <a:pt x="1788" y="1772"/>
                  </a:cubicBezTo>
                  <a:lnTo>
                    <a:pt x="1" y="1872"/>
                  </a:lnTo>
                  <a:lnTo>
                    <a:pt x="1" y="3359"/>
                  </a:lnTo>
                  <a:lnTo>
                    <a:pt x="1772" y="3459"/>
                  </a:lnTo>
                  <a:cubicBezTo>
                    <a:pt x="1805" y="4128"/>
                    <a:pt x="1839" y="4679"/>
                    <a:pt x="1872" y="5230"/>
                  </a:cubicBezTo>
                  <a:lnTo>
                    <a:pt x="3376" y="5230"/>
                  </a:lnTo>
                  <a:cubicBezTo>
                    <a:pt x="3392" y="4612"/>
                    <a:pt x="3426" y="4061"/>
                    <a:pt x="3459" y="3459"/>
                  </a:cubicBezTo>
                  <a:lnTo>
                    <a:pt x="5214" y="3376"/>
                  </a:lnTo>
                  <a:lnTo>
                    <a:pt x="5214" y="1872"/>
                  </a:lnTo>
                  <a:lnTo>
                    <a:pt x="3443" y="1772"/>
                  </a:lnTo>
                  <a:cubicBezTo>
                    <a:pt x="3409" y="1120"/>
                    <a:pt x="3392" y="552"/>
                    <a:pt x="335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5993731" y="1731151"/>
              <a:ext cx="127860" cy="128780"/>
            </a:xfrm>
            <a:custGeom>
              <a:avLst/>
              <a:gdLst/>
              <a:ahLst/>
              <a:cxnLst/>
              <a:rect l="l" t="t" r="r" b="b"/>
              <a:pathLst>
                <a:path w="4729" h="4763" extrusionOk="0">
                  <a:moveTo>
                    <a:pt x="1688" y="0"/>
                  </a:moveTo>
                  <a:cubicBezTo>
                    <a:pt x="1654" y="552"/>
                    <a:pt x="1621" y="1053"/>
                    <a:pt x="1587" y="1621"/>
                  </a:cubicBezTo>
                  <a:lnTo>
                    <a:pt x="0" y="1705"/>
                  </a:lnTo>
                  <a:lnTo>
                    <a:pt x="0" y="3075"/>
                  </a:lnTo>
                  <a:lnTo>
                    <a:pt x="1587" y="3175"/>
                  </a:lnTo>
                  <a:cubicBezTo>
                    <a:pt x="1621" y="3726"/>
                    <a:pt x="1654" y="4228"/>
                    <a:pt x="1688" y="4762"/>
                  </a:cubicBezTo>
                  <a:lnTo>
                    <a:pt x="3058" y="4762"/>
                  </a:lnTo>
                  <a:cubicBezTo>
                    <a:pt x="3091" y="4194"/>
                    <a:pt x="3125" y="3676"/>
                    <a:pt x="3158" y="3158"/>
                  </a:cubicBezTo>
                  <a:lnTo>
                    <a:pt x="4729" y="3075"/>
                  </a:lnTo>
                  <a:lnTo>
                    <a:pt x="4729" y="1688"/>
                  </a:lnTo>
                  <a:lnTo>
                    <a:pt x="3141" y="1604"/>
                  </a:lnTo>
                  <a:cubicBezTo>
                    <a:pt x="3108" y="1036"/>
                    <a:pt x="3091" y="552"/>
                    <a:pt x="30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5994164" y="3274415"/>
              <a:ext cx="127428" cy="12878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5610617" y="3663394"/>
              <a:ext cx="122453" cy="122912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5610617" y="1348931"/>
              <a:ext cx="124697" cy="122453"/>
            </a:xfrm>
            <a:custGeom>
              <a:avLst/>
              <a:gdLst/>
              <a:ahLst/>
              <a:cxnLst/>
              <a:rect l="l" t="t" r="r" b="b"/>
              <a:pathLst>
                <a:path w="4612" h="4529" extrusionOk="0">
                  <a:moveTo>
                    <a:pt x="1587" y="1"/>
                  </a:moveTo>
                  <a:cubicBezTo>
                    <a:pt x="1554" y="536"/>
                    <a:pt x="1521" y="1003"/>
                    <a:pt x="1487" y="1488"/>
                  </a:cubicBezTo>
                  <a:lnTo>
                    <a:pt x="0" y="1588"/>
                  </a:lnTo>
                  <a:lnTo>
                    <a:pt x="0" y="2942"/>
                  </a:lnTo>
                  <a:lnTo>
                    <a:pt x="1504" y="3025"/>
                  </a:lnTo>
                  <a:cubicBezTo>
                    <a:pt x="1537" y="3543"/>
                    <a:pt x="1554" y="3994"/>
                    <a:pt x="1587" y="4529"/>
                  </a:cubicBezTo>
                  <a:lnTo>
                    <a:pt x="2941" y="4529"/>
                  </a:lnTo>
                  <a:cubicBezTo>
                    <a:pt x="2991" y="3977"/>
                    <a:pt x="3008" y="3493"/>
                    <a:pt x="3041" y="3025"/>
                  </a:cubicBezTo>
                  <a:lnTo>
                    <a:pt x="4612" y="2908"/>
                  </a:lnTo>
                  <a:cubicBezTo>
                    <a:pt x="4578" y="2407"/>
                    <a:pt x="4562" y="1989"/>
                    <a:pt x="4528" y="1571"/>
                  </a:cubicBezTo>
                  <a:lnTo>
                    <a:pt x="3024" y="1488"/>
                  </a:lnTo>
                  <a:cubicBezTo>
                    <a:pt x="3008" y="937"/>
                    <a:pt x="2974" y="469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6382712" y="2891762"/>
              <a:ext cx="122453" cy="122912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37" y="1"/>
                  </a:moveTo>
                  <a:lnTo>
                    <a:pt x="1537" y="1488"/>
                  </a:lnTo>
                  <a:lnTo>
                    <a:pt x="0" y="1605"/>
                  </a:lnTo>
                  <a:lnTo>
                    <a:pt x="0" y="2958"/>
                  </a:lnTo>
                  <a:lnTo>
                    <a:pt x="1470" y="3025"/>
                  </a:lnTo>
                  <a:cubicBezTo>
                    <a:pt x="1521" y="3560"/>
                    <a:pt x="1554" y="4044"/>
                    <a:pt x="1571" y="4545"/>
                  </a:cubicBezTo>
                  <a:lnTo>
                    <a:pt x="2907" y="4545"/>
                  </a:lnTo>
                  <a:cubicBezTo>
                    <a:pt x="2958" y="3994"/>
                    <a:pt x="2991" y="3509"/>
                    <a:pt x="3041" y="3042"/>
                  </a:cubicBezTo>
                  <a:lnTo>
                    <a:pt x="4528" y="2941"/>
                  </a:lnTo>
                  <a:lnTo>
                    <a:pt x="4528" y="1605"/>
                  </a:lnTo>
                  <a:lnTo>
                    <a:pt x="3008" y="1471"/>
                  </a:lnTo>
                  <a:cubicBezTo>
                    <a:pt x="2991" y="953"/>
                    <a:pt x="2958" y="485"/>
                    <a:pt x="2924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6382253" y="2120590"/>
              <a:ext cx="122912" cy="122453"/>
            </a:xfrm>
            <a:custGeom>
              <a:avLst/>
              <a:gdLst/>
              <a:ahLst/>
              <a:cxnLst/>
              <a:rect l="l" t="t" r="r" b="b"/>
              <a:pathLst>
                <a:path w="4546" h="4529" extrusionOk="0">
                  <a:moveTo>
                    <a:pt x="1588" y="0"/>
                  </a:moveTo>
                  <a:cubicBezTo>
                    <a:pt x="1554" y="535"/>
                    <a:pt x="1521" y="986"/>
                    <a:pt x="1487" y="1487"/>
                  </a:cubicBezTo>
                  <a:lnTo>
                    <a:pt x="0" y="1571"/>
                  </a:lnTo>
                  <a:lnTo>
                    <a:pt x="0" y="2941"/>
                  </a:lnTo>
                  <a:lnTo>
                    <a:pt x="1504" y="3024"/>
                  </a:lnTo>
                  <a:cubicBezTo>
                    <a:pt x="1538" y="3559"/>
                    <a:pt x="1554" y="4044"/>
                    <a:pt x="1588" y="4528"/>
                  </a:cubicBezTo>
                  <a:lnTo>
                    <a:pt x="2941" y="4528"/>
                  </a:lnTo>
                  <a:cubicBezTo>
                    <a:pt x="2975" y="3977"/>
                    <a:pt x="3008" y="3492"/>
                    <a:pt x="3058" y="3024"/>
                  </a:cubicBezTo>
                  <a:lnTo>
                    <a:pt x="4545" y="2924"/>
                  </a:lnTo>
                  <a:lnTo>
                    <a:pt x="4545" y="1571"/>
                  </a:lnTo>
                  <a:lnTo>
                    <a:pt x="3025" y="1487"/>
                  </a:lnTo>
                  <a:cubicBezTo>
                    <a:pt x="3008" y="936"/>
                    <a:pt x="2975" y="468"/>
                    <a:pt x="294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5232479" y="1741993"/>
              <a:ext cx="107068" cy="107988"/>
            </a:xfrm>
            <a:custGeom>
              <a:avLst/>
              <a:gdLst/>
              <a:ahLst/>
              <a:cxnLst/>
              <a:rect l="l" t="t" r="r" b="b"/>
              <a:pathLst>
                <a:path w="3960" h="3994" extrusionOk="0">
                  <a:moveTo>
                    <a:pt x="1454" y="0"/>
                  </a:moveTo>
                  <a:cubicBezTo>
                    <a:pt x="1404" y="468"/>
                    <a:pt x="1370" y="852"/>
                    <a:pt x="1337" y="1337"/>
                  </a:cubicBezTo>
                  <a:lnTo>
                    <a:pt x="0" y="1454"/>
                  </a:lnTo>
                  <a:lnTo>
                    <a:pt x="0" y="2523"/>
                  </a:lnTo>
                  <a:lnTo>
                    <a:pt x="1337" y="2657"/>
                  </a:lnTo>
                  <a:lnTo>
                    <a:pt x="1470" y="3994"/>
                  </a:lnTo>
                  <a:lnTo>
                    <a:pt x="2523" y="3994"/>
                  </a:lnTo>
                  <a:cubicBezTo>
                    <a:pt x="2556" y="3526"/>
                    <a:pt x="2607" y="3091"/>
                    <a:pt x="2640" y="2640"/>
                  </a:cubicBezTo>
                  <a:lnTo>
                    <a:pt x="3960" y="2507"/>
                  </a:lnTo>
                  <a:lnTo>
                    <a:pt x="3960" y="1454"/>
                  </a:lnTo>
                  <a:lnTo>
                    <a:pt x="2623" y="1320"/>
                  </a:lnTo>
                  <a:cubicBezTo>
                    <a:pt x="2590" y="819"/>
                    <a:pt x="2556" y="418"/>
                    <a:pt x="2523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6004114" y="2511814"/>
              <a:ext cx="107528" cy="109367"/>
            </a:xfrm>
            <a:custGeom>
              <a:avLst/>
              <a:gdLst/>
              <a:ahLst/>
              <a:cxnLst/>
              <a:rect l="l" t="t" r="r" b="b"/>
              <a:pathLst>
                <a:path w="3977" h="4045" extrusionOk="0">
                  <a:moveTo>
                    <a:pt x="2523" y="1"/>
                  </a:moveTo>
                  <a:lnTo>
                    <a:pt x="1437" y="51"/>
                  </a:lnTo>
                  <a:cubicBezTo>
                    <a:pt x="1387" y="552"/>
                    <a:pt x="1354" y="970"/>
                    <a:pt x="1320" y="1388"/>
                  </a:cubicBezTo>
                  <a:lnTo>
                    <a:pt x="0" y="1521"/>
                  </a:lnTo>
                  <a:lnTo>
                    <a:pt x="0" y="2591"/>
                  </a:lnTo>
                  <a:lnTo>
                    <a:pt x="1337" y="2707"/>
                  </a:lnTo>
                  <a:cubicBezTo>
                    <a:pt x="1387" y="3175"/>
                    <a:pt x="1421" y="3593"/>
                    <a:pt x="1471" y="4044"/>
                  </a:cubicBezTo>
                  <a:lnTo>
                    <a:pt x="2523" y="4044"/>
                  </a:lnTo>
                  <a:cubicBezTo>
                    <a:pt x="2573" y="3560"/>
                    <a:pt x="2607" y="3125"/>
                    <a:pt x="2640" y="2691"/>
                  </a:cubicBezTo>
                  <a:lnTo>
                    <a:pt x="3977" y="2591"/>
                  </a:lnTo>
                  <a:lnTo>
                    <a:pt x="3977" y="1521"/>
                  </a:lnTo>
                  <a:lnTo>
                    <a:pt x="2624" y="1388"/>
                  </a:lnTo>
                  <a:cubicBezTo>
                    <a:pt x="2590" y="920"/>
                    <a:pt x="2557" y="519"/>
                    <a:pt x="2523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5232911" y="3285257"/>
              <a:ext cx="107096" cy="10755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5627327" y="2135029"/>
              <a:ext cx="91279" cy="92658"/>
            </a:xfrm>
            <a:custGeom>
              <a:avLst/>
              <a:gdLst/>
              <a:ahLst/>
              <a:cxnLst/>
              <a:rect l="l" t="t" r="r" b="b"/>
              <a:pathLst>
                <a:path w="3376" h="3427" extrusionOk="0">
                  <a:moveTo>
                    <a:pt x="2106" y="1"/>
                  </a:moveTo>
                  <a:lnTo>
                    <a:pt x="1203" y="68"/>
                  </a:lnTo>
                  <a:cubicBezTo>
                    <a:pt x="1137" y="485"/>
                    <a:pt x="1103" y="819"/>
                    <a:pt x="1053" y="1154"/>
                  </a:cubicBezTo>
                  <a:lnTo>
                    <a:pt x="0" y="1220"/>
                  </a:lnTo>
                  <a:lnTo>
                    <a:pt x="0" y="2190"/>
                  </a:lnTo>
                  <a:lnTo>
                    <a:pt x="1070" y="2290"/>
                  </a:lnTo>
                  <a:cubicBezTo>
                    <a:pt x="1120" y="2691"/>
                    <a:pt x="1153" y="3025"/>
                    <a:pt x="1187" y="3426"/>
                  </a:cubicBezTo>
                  <a:lnTo>
                    <a:pt x="2139" y="3376"/>
                  </a:lnTo>
                  <a:cubicBezTo>
                    <a:pt x="2172" y="2975"/>
                    <a:pt x="2189" y="2674"/>
                    <a:pt x="2223" y="2307"/>
                  </a:cubicBezTo>
                  <a:lnTo>
                    <a:pt x="3375" y="2156"/>
                  </a:lnTo>
                  <a:cubicBezTo>
                    <a:pt x="3359" y="1822"/>
                    <a:pt x="3342" y="1555"/>
                    <a:pt x="3325" y="1237"/>
                  </a:cubicBezTo>
                  <a:lnTo>
                    <a:pt x="2256" y="1137"/>
                  </a:lnTo>
                  <a:cubicBezTo>
                    <a:pt x="2206" y="736"/>
                    <a:pt x="2156" y="402"/>
                    <a:pt x="2106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5625975" y="2906661"/>
              <a:ext cx="92171" cy="91306"/>
            </a:xfrm>
            <a:custGeom>
              <a:avLst/>
              <a:gdLst/>
              <a:ahLst/>
              <a:cxnLst/>
              <a:rect l="l" t="t" r="r" b="b"/>
              <a:pathLst>
                <a:path w="3409" h="3377" extrusionOk="0">
                  <a:moveTo>
                    <a:pt x="2172" y="1"/>
                  </a:moveTo>
                  <a:lnTo>
                    <a:pt x="1253" y="51"/>
                  </a:lnTo>
                  <a:lnTo>
                    <a:pt x="1103" y="1120"/>
                  </a:lnTo>
                  <a:lnTo>
                    <a:pt x="0" y="1271"/>
                  </a:lnTo>
                  <a:cubicBezTo>
                    <a:pt x="17" y="1605"/>
                    <a:pt x="34" y="1872"/>
                    <a:pt x="50" y="2190"/>
                  </a:cubicBezTo>
                  <a:lnTo>
                    <a:pt x="1120" y="2290"/>
                  </a:lnTo>
                  <a:cubicBezTo>
                    <a:pt x="1170" y="2674"/>
                    <a:pt x="1203" y="3009"/>
                    <a:pt x="1253" y="3376"/>
                  </a:cubicBezTo>
                  <a:lnTo>
                    <a:pt x="2156" y="3376"/>
                  </a:lnTo>
                  <a:cubicBezTo>
                    <a:pt x="2222" y="2958"/>
                    <a:pt x="2273" y="2624"/>
                    <a:pt x="2323" y="2307"/>
                  </a:cubicBezTo>
                  <a:lnTo>
                    <a:pt x="3409" y="2140"/>
                  </a:lnTo>
                  <a:cubicBezTo>
                    <a:pt x="3392" y="1822"/>
                    <a:pt x="3392" y="1538"/>
                    <a:pt x="3375" y="1237"/>
                  </a:cubicBezTo>
                  <a:lnTo>
                    <a:pt x="2289" y="1137"/>
                  </a:lnTo>
                  <a:cubicBezTo>
                    <a:pt x="2239" y="753"/>
                    <a:pt x="2206" y="419"/>
                    <a:pt x="217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5240158" y="2520845"/>
              <a:ext cx="92171" cy="92658"/>
            </a:xfrm>
            <a:custGeom>
              <a:avLst/>
              <a:gdLst/>
              <a:ahLst/>
              <a:cxnLst/>
              <a:rect l="l" t="t" r="r" b="b"/>
              <a:pathLst>
                <a:path w="3409" h="3427" extrusionOk="0">
                  <a:moveTo>
                    <a:pt x="2139" y="1"/>
                  </a:moveTo>
                  <a:lnTo>
                    <a:pt x="1237" y="51"/>
                  </a:lnTo>
                  <a:cubicBezTo>
                    <a:pt x="1203" y="452"/>
                    <a:pt x="1153" y="786"/>
                    <a:pt x="1120" y="1137"/>
                  </a:cubicBezTo>
                  <a:lnTo>
                    <a:pt x="0" y="1271"/>
                  </a:lnTo>
                  <a:cubicBezTo>
                    <a:pt x="17" y="1605"/>
                    <a:pt x="34" y="1889"/>
                    <a:pt x="50" y="2173"/>
                  </a:cubicBezTo>
                  <a:lnTo>
                    <a:pt x="1120" y="2323"/>
                  </a:lnTo>
                  <a:cubicBezTo>
                    <a:pt x="1170" y="2708"/>
                    <a:pt x="1220" y="3042"/>
                    <a:pt x="1270" y="3426"/>
                  </a:cubicBezTo>
                  <a:lnTo>
                    <a:pt x="2189" y="3376"/>
                  </a:lnTo>
                  <a:cubicBezTo>
                    <a:pt x="2222" y="2992"/>
                    <a:pt x="2239" y="2658"/>
                    <a:pt x="2272" y="2307"/>
                  </a:cubicBezTo>
                  <a:lnTo>
                    <a:pt x="3409" y="2156"/>
                  </a:lnTo>
                  <a:cubicBezTo>
                    <a:pt x="3392" y="1839"/>
                    <a:pt x="3375" y="1538"/>
                    <a:pt x="3359" y="1221"/>
                  </a:cubicBezTo>
                  <a:lnTo>
                    <a:pt x="2289" y="1154"/>
                  </a:lnTo>
                  <a:cubicBezTo>
                    <a:pt x="2239" y="719"/>
                    <a:pt x="2189" y="385"/>
                    <a:pt x="213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59" name="Google Shape;1459;p21"/>
          <p:cNvSpPr txBox="1">
            <a:spLocks noGrp="1"/>
          </p:cNvSpPr>
          <p:nvPr>
            <p:ph type="subTitle" idx="1"/>
          </p:nvPr>
        </p:nvSpPr>
        <p:spPr>
          <a:xfrm>
            <a:off x="2665200" y="4353867"/>
            <a:ext cx="2995600" cy="11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460" name="Google Shape;1460;p21"/>
          <p:cNvSpPr txBox="1">
            <a:spLocks noGrp="1"/>
          </p:cNvSpPr>
          <p:nvPr>
            <p:ph type="ctrTitle"/>
          </p:nvPr>
        </p:nvSpPr>
        <p:spPr>
          <a:xfrm>
            <a:off x="2821800" y="4083333"/>
            <a:ext cx="2682400" cy="22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61" name="Google Shape;1461;p21"/>
          <p:cNvSpPr txBox="1">
            <a:spLocks noGrp="1"/>
          </p:cNvSpPr>
          <p:nvPr>
            <p:ph type="subTitle" idx="2"/>
          </p:nvPr>
        </p:nvSpPr>
        <p:spPr>
          <a:xfrm>
            <a:off x="6531185" y="4353867"/>
            <a:ext cx="2995600" cy="11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462" name="Google Shape;1462;p21"/>
          <p:cNvSpPr txBox="1">
            <a:spLocks noGrp="1"/>
          </p:cNvSpPr>
          <p:nvPr>
            <p:ph type="ctrTitle" idx="3"/>
          </p:nvPr>
        </p:nvSpPr>
        <p:spPr>
          <a:xfrm>
            <a:off x="6687800" y="4083333"/>
            <a:ext cx="2682400" cy="22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2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67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63" name="Google Shape;1463;p21"/>
          <p:cNvSpPr txBox="1">
            <a:spLocks noGrp="1"/>
          </p:cNvSpPr>
          <p:nvPr>
            <p:ph type="ctrTitle" idx="4"/>
          </p:nvPr>
        </p:nvSpPr>
        <p:spPr>
          <a:xfrm>
            <a:off x="950800" y="499433"/>
            <a:ext cx="102904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76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23"/>
          <p:cNvGrpSpPr/>
          <p:nvPr/>
        </p:nvGrpSpPr>
        <p:grpSpPr>
          <a:xfrm>
            <a:off x="1" y="3793913"/>
            <a:ext cx="12192001" cy="3064088"/>
            <a:chOff x="0" y="2845435"/>
            <a:chExt cx="9144001" cy="2298066"/>
          </a:xfrm>
        </p:grpSpPr>
        <p:sp>
          <p:nvSpPr>
            <p:cNvPr id="1549" name="Google Shape;1549;p23"/>
            <p:cNvSpPr/>
            <p:nvPr/>
          </p:nvSpPr>
          <p:spPr>
            <a:xfrm>
              <a:off x="0" y="4570570"/>
              <a:ext cx="264019" cy="53652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8880014" y="4570570"/>
              <a:ext cx="263987" cy="53652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8931959" y="3711223"/>
              <a:ext cx="212042" cy="42677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0" y="3711223"/>
              <a:ext cx="212074" cy="42677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0" y="2845435"/>
              <a:ext cx="161218" cy="329326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8982814" y="2845435"/>
              <a:ext cx="161186" cy="329326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372137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8601609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1298426" y="5049801"/>
              <a:ext cx="146189" cy="93700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7698873" y="5049256"/>
              <a:ext cx="146734" cy="94244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2225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6797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1" name="Google Shape;1561;p23"/>
            <p:cNvSpPr/>
            <p:nvPr/>
          </p:nvSpPr>
          <p:spPr>
            <a:xfrm>
              <a:off x="670891" y="4596270"/>
              <a:ext cx="486219" cy="48621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7986924" y="4595212"/>
              <a:ext cx="485674" cy="486732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3" name="Google Shape;1563;p23"/>
            <p:cNvSpPr/>
            <p:nvPr/>
          </p:nvSpPr>
          <p:spPr>
            <a:xfrm>
              <a:off x="8450069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4" name="Google Shape;1564;p23"/>
            <p:cNvSpPr/>
            <p:nvPr/>
          </p:nvSpPr>
          <p:spPr>
            <a:xfrm>
              <a:off x="220597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1624482" y="4633762"/>
              <a:ext cx="408574" cy="409631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7109921" y="4634307"/>
              <a:ext cx="410144" cy="409631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1169381" y="4179719"/>
              <a:ext cx="405337" cy="40373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7569828" y="4180264"/>
              <a:ext cx="404280" cy="40373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718542" y="3728880"/>
              <a:ext cx="392519" cy="391974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8032973" y="3728367"/>
              <a:ext cx="392487" cy="391942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8500411" y="3280732"/>
              <a:ext cx="372683" cy="373228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270939" y="3280732"/>
              <a:ext cx="372683" cy="372715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2119223" y="4216122"/>
              <a:ext cx="332531" cy="332531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6691190" y="4215064"/>
              <a:ext cx="333620" cy="333588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1665179" y="3761021"/>
              <a:ext cx="327724" cy="327179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6237692" y="4674459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2579675" y="4675004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7151130" y="3760476"/>
              <a:ext cx="328237" cy="328269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7614819" y="3309669"/>
              <a:ext cx="314842" cy="314842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1214340" y="3310182"/>
              <a:ext cx="314329" cy="314329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8080079" y="2860977"/>
              <a:ext cx="298275" cy="304011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765135" y="2860432"/>
              <a:ext cx="298275" cy="298820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2611271" y="3792617"/>
              <a:ext cx="263987" cy="263987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6268743" y="3792072"/>
              <a:ext cx="263474" cy="263987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2155081" y="3333991"/>
              <a:ext cx="261872" cy="264820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5812585" y="4250410"/>
              <a:ext cx="265461" cy="264307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6723428" y="3334087"/>
              <a:ext cx="264980" cy="263121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3066917" y="4250923"/>
              <a:ext cx="263987" cy="260782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9" name="Google Shape;1589;p23"/>
            <p:cNvSpPr/>
            <p:nvPr/>
          </p:nvSpPr>
          <p:spPr>
            <a:xfrm>
              <a:off x="3532208" y="4713554"/>
              <a:ext cx="250079" cy="250592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0" name="Google Shape;1590;p23"/>
            <p:cNvSpPr/>
            <p:nvPr/>
          </p:nvSpPr>
          <p:spPr>
            <a:xfrm>
              <a:off x="5361746" y="4713554"/>
              <a:ext cx="249534" cy="250592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7189680" y="2885075"/>
              <a:ext cx="250624" cy="250079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1704274" y="2884530"/>
              <a:ext cx="250079" cy="250624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4468111" y="4734415"/>
              <a:ext cx="207780" cy="208325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2643412" y="2909685"/>
              <a:ext cx="199736" cy="200826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6299795" y="2909685"/>
              <a:ext cx="201371" cy="200826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3099058" y="3365331"/>
              <a:ext cx="202396" cy="203518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5842034" y="3365331"/>
              <a:ext cx="203486" cy="203518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5386388" y="3824726"/>
              <a:ext cx="200794" cy="199769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3556819" y="3823124"/>
              <a:ext cx="200826" cy="201371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4935549" y="4287358"/>
              <a:ext cx="187431" cy="188489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4019963" y="4287358"/>
              <a:ext cx="188521" cy="188489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4489004" y="3840812"/>
              <a:ext cx="166025" cy="167083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5410998" y="2933783"/>
              <a:ext cx="151028" cy="15263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3581461" y="2933783"/>
              <a:ext cx="153175" cy="152086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4956442" y="3394780"/>
              <a:ext cx="145132" cy="145677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4041401" y="3394267"/>
              <a:ext cx="145645" cy="145132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4508808" y="2946633"/>
              <a:ext cx="126930" cy="12747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08" name="Google Shape;1608;p23"/>
          <p:cNvGrpSpPr/>
          <p:nvPr/>
        </p:nvGrpSpPr>
        <p:grpSpPr>
          <a:xfrm rot="10800000" flipH="1">
            <a:off x="1" y="13"/>
            <a:ext cx="12192001" cy="3064088"/>
            <a:chOff x="0" y="2845435"/>
            <a:chExt cx="9144001" cy="2298066"/>
          </a:xfrm>
        </p:grpSpPr>
        <p:sp>
          <p:nvSpPr>
            <p:cNvPr id="1609" name="Google Shape;1609;p23"/>
            <p:cNvSpPr/>
            <p:nvPr/>
          </p:nvSpPr>
          <p:spPr>
            <a:xfrm>
              <a:off x="0" y="4570570"/>
              <a:ext cx="264019" cy="53652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8880014" y="4570570"/>
              <a:ext cx="263987" cy="53652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8931959" y="3711223"/>
              <a:ext cx="212042" cy="42677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0" y="3711223"/>
              <a:ext cx="212074" cy="42677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0" y="2845435"/>
              <a:ext cx="161218" cy="329326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8982814" y="2845435"/>
              <a:ext cx="161186" cy="329326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372137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8601609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1298426" y="5049801"/>
              <a:ext cx="146189" cy="93700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7698873" y="5049256"/>
              <a:ext cx="146734" cy="94244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2225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6797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670891" y="4596270"/>
              <a:ext cx="486219" cy="48621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7986924" y="4595212"/>
              <a:ext cx="485674" cy="486732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8450069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220597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1624482" y="4633762"/>
              <a:ext cx="408574" cy="409631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6" name="Google Shape;1626;p23"/>
            <p:cNvSpPr/>
            <p:nvPr/>
          </p:nvSpPr>
          <p:spPr>
            <a:xfrm>
              <a:off x="7109921" y="4634307"/>
              <a:ext cx="410144" cy="409631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7" name="Google Shape;1627;p23"/>
            <p:cNvSpPr/>
            <p:nvPr/>
          </p:nvSpPr>
          <p:spPr>
            <a:xfrm>
              <a:off x="1169381" y="4179719"/>
              <a:ext cx="405337" cy="40373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8" name="Google Shape;1628;p23"/>
            <p:cNvSpPr/>
            <p:nvPr/>
          </p:nvSpPr>
          <p:spPr>
            <a:xfrm>
              <a:off x="7569828" y="4180264"/>
              <a:ext cx="404280" cy="40373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9" name="Google Shape;1629;p23"/>
            <p:cNvSpPr/>
            <p:nvPr/>
          </p:nvSpPr>
          <p:spPr>
            <a:xfrm>
              <a:off x="718542" y="3728880"/>
              <a:ext cx="392519" cy="391974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0" name="Google Shape;1630;p23"/>
            <p:cNvSpPr/>
            <p:nvPr/>
          </p:nvSpPr>
          <p:spPr>
            <a:xfrm>
              <a:off x="8032973" y="3728367"/>
              <a:ext cx="392487" cy="391942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1" name="Google Shape;1631;p23"/>
            <p:cNvSpPr/>
            <p:nvPr/>
          </p:nvSpPr>
          <p:spPr>
            <a:xfrm>
              <a:off x="8500411" y="3280732"/>
              <a:ext cx="372683" cy="373228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2" name="Google Shape;1632;p23"/>
            <p:cNvSpPr/>
            <p:nvPr/>
          </p:nvSpPr>
          <p:spPr>
            <a:xfrm>
              <a:off x="270939" y="3280732"/>
              <a:ext cx="372683" cy="372715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2119223" y="4216122"/>
              <a:ext cx="332531" cy="332531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6691190" y="4215064"/>
              <a:ext cx="333620" cy="333588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1665179" y="3761021"/>
              <a:ext cx="327724" cy="327179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6237692" y="4674459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2579675" y="4675004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7151130" y="3760476"/>
              <a:ext cx="328237" cy="328269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7614819" y="3309669"/>
              <a:ext cx="314842" cy="314842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1214340" y="3310182"/>
              <a:ext cx="314329" cy="314329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8080079" y="2860977"/>
              <a:ext cx="298275" cy="304011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765135" y="2860432"/>
              <a:ext cx="298275" cy="298820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2611271" y="3792617"/>
              <a:ext cx="263987" cy="263987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6268743" y="3792072"/>
              <a:ext cx="263474" cy="263987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2155081" y="3333991"/>
              <a:ext cx="261872" cy="264820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5812585" y="4250410"/>
              <a:ext cx="265461" cy="264307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6723428" y="3334087"/>
              <a:ext cx="264980" cy="263121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3066917" y="4250923"/>
              <a:ext cx="263987" cy="260782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9" name="Google Shape;1649;p23"/>
            <p:cNvSpPr/>
            <p:nvPr/>
          </p:nvSpPr>
          <p:spPr>
            <a:xfrm>
              <a:off x="3532208" y="4713554"/>
              <a:ext cx="250079" cy="250592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0" name="Google Shape;1650;p23"/>
            <p:cNvSpPr/>
            <p:nvPr/>
          </p:nvSpPr>
          <p:spPr>
            <a:xfrm>
              <a:off x="5361746" y="4713554"/>
              <a:ext cx="249534" cy="250592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7189680" y="2885075"/>
              <a:ext cx="250624" cy="250079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1704274" y="2884530"/>
              <a:ext cx="250079" cy="250624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4468111" y="4734415"/>
              <a:ext cx="207780" cy="208325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2643412" y="2909685"/>
              <a:ext cx="199736" cy="200826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6299795" y="2909685"/>
              <a:ext cx="201371" cy="200826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3099058" y="3365331"/>
              <a:ext cx="202396" cy="203518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5842034" y="3365331"/>
              <a:ext cx="203486" cy="203518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8" name="Google Shape;1658;p23"/>
            <p:cNvSpPr/>
            <p:nvPr/>
          </p:nvSpPr>
          <p:spPr>
            <a:xfrm>
              <a:off x="5386388" y="3824726"/>
              <a:ext cx="200794" cy="199769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3556819" y="3823124"/>
              <a:ext cx="200826" cy="201371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4935549" y="4287358"/>
              <a:ext cx="187431" cy="188489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4019963" y="4287358"/>
              <a:ext cx="188521" cy="188489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4489004" y="3840812"/>
              <a:ext cx="166025" cy="167083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5410998" y="2933783"/>
              <a:ext cx="151028" cy="15263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3581461" y="2933783"/>
              <a:ext cx="153175" cy="152086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4956442" y="3394780"/>
              <a:ext cx="145132" cy="145677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4041401" y="3394267"/>
              <a:ext cx="145645" cy="145132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4508808" y="2946633"/>
              <a:ext cx="126930" cy="12747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2" name="Forme libre : forme 121">
            <a:extLst>
              <a:ext uri="{FF2B5EF4-FFF2-40B4-BE49-F238E27FC236}">
                <a16:creationId xmlns:a16="http://schemas.microsoft.com/office/drawing/2014/main" id="{4C90FFDF-7189-426F-A132-602F198F8F1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custGeom>
            <a:avLst/>
            <a:gdLst>
              <a:gd name="connsiteX0" fmla="*/ 292673 w 12191999"/>
              <a:gd name="connsiteY0" fmla="*/ 334078 h 6858000"/>
              <a:gd name="connsiteX1" fmla="*/ 292673 w 12191999"/>
              <a:gd name="connsiteY1" fmla="*/ 6501384 h 6858000"/>
              <a:gd name="connsiteX2" fmla="*/ 11909233 w 12191999"/>
              <a:gd name="connsiteY2" fmla="*/ 6501384 h 6858000"/>
              <a:gd name="connsiteX3" fmla="*/ 11909233 w 12191999"/>
              <a:gd name="connsiteY3" fmla="*/ 334078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292673" y="334078"/>
                </a:moveTo>
                <a:lnTo>
                  <a:pt x="292673" y="6501384"/>
                </a:lnTo>
                <a:lnTo>
                  <a:pt x="11909233" y="6501384"/>
                </a:lnTo>
                <a:lnTo>
                  <a:pt x="11909233" y="3340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87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52D944-BE84-4A9C-8E98-FBD5FF2C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103" y="6485860"/>
            <a:ext cx="2743200" cy="23561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B92DC0-22E1-4F40-87CA-6798ED13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860"/>
            <a:ext cx="4114800" cy="23561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C3126F-D931-453D-A808-11718F42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9697" y="6485860"/>
            <a:ext cx="2743200" cy="235615"/>
          </a:xfrm>
        </p:spPr>
        <p:txBody>
          <a:bodyPr/>
          <a:lstStyle/>
          <a:p>
            <a:fld id="{1712D886-4AE1-451B-82CB-E4AA82C27C2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F6DD694-7529-4C84-AF8D-07F5E0F9DE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103" y="488950"/>
            <a:ext cx="11493647" cy="569912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7D91C2D1-9C67-4E82-99F4-4DB042A2BEA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custGeom>
            <a:avLst/>
            <a:gdLst>
              <a:gd name="connsiteX0" fmla="*/ 292673 w 12191999"/>
              <a:gd name="connsiteY0" fmla="*/ 334078 h 6858000"/>
              <a:gd name="connsiteX1" fmla="*/ 292673 w 12191999"/>
              <a:gd name="connsiteY1" fmla="*/ 6501384 h 6858000"/>
              <a:gd name="connsiteX2" fmla="*/ 11909233 w 12191999"/>
              <a:gd name="connsiteY2" fmla="*/ 6501384 h 6858000"/>
              <a:gd name="connsiteX3" fmla="*/ 11909233 w 12191999"/>
              <a:gd name="connsiteY3" fmla="*/ 334078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292673" y="334078"/>
                </a:moveTo>
                <a:lnTo>
                  <a:pt x="292673" y="6501384"/>
                </a:lnTo>
                <a:lnTo>
                  <a:pt x="11909233" y="6501384"/>
                </a:lnTo>
                <a:lnTo>
                  <a:pt x="11909233" y="3340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9"/>
          <p:cNvGrpSpPr/>
          <p:nvPr/>
        </p:nvGrpSpPr>
        <p:grpSpPr>
          <a:xfrm>
            <a:off x="1" y="0"/>
            <a:ext cx="4735881" cy="6857995"/>
            <a:chOff x="0" y="0"/>
            <a:chExt cx="3551911" cy="5143496"/>
          </a:xfrm>
        </p:grpSpPr>
        <p:sp>
          <p:nvSpPr>
            <p:cNvPr id="546" name="Google Shape;546;p9"/>
            <p:cNvSpPr/>
            <p:nvPr/>
          </p:nvSpPr>
          <p:spPr>
            <a:xfrm>
              <a:off x="0" y="4660074"/>
              <a:ext cx="222762" cy="45268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0" y="30716"/>
              <a:ext cx="222762" cy="45268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0"/>
                  </a:moveTo>
                  <a:lnTo>
                    <a:pt x="1" y="16742"/>
                  </a:lnTo>
                  <a:lnTo>
                    <a:pt x="2507" y="16625"/>
                  </a:lnTo>
                  <a:lnTo>
                    <a:pt x="2507" y="10844"/>
                  </a:lnTo>
                  <a:lnTo>
                    <a:pt x="8238" y="10844"/>
                  </a:lnTo>
                  <a:lnTo>
                    <a:pt x="8238" y="5865"/>
                  </a:lnTo>
                  <a:lnTo>
                    <a:pt x="2474" y="586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0" y="848882"/>
              <a:ext cx="178934" cy="359626"/>
            </a:xfrm>
            <a:custGeom>
              <a:avLst/>
              <a:gdLst/>
              <a:ahLst/>
              <a:cxnLst/>
              <a:rect l="l" t="t" r="r" b="b"/>
              <a:pathLst>
                <a:path w="6618" h="13301" extrusionOk="0">
                  <a:moveTo>
                    <a:pt x="1" y="0"/>
                  </a:moveTo>
                  <a:lnTo>
                    <a:pt x="1" y="13300"/>
                  </a:lnTo>
                  <a:lnTo>
                    <a:pt x="2039" y="13300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0" y="3934976"/>
              <a:ext cx="178934" cy="36008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0" y="1661180"/>
              <a:ext cx="136026" cy="277864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0"/>
                  </a:moveTo>
                  <a:lnTo>
                    <a:pt x="1" y="10276"/>
                  </a:lnTo>
                  <a:lnTo>
                    <a:pt x="1555" y="10193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0" y="3204443"/>
              <a:ext cx="136026" cy="277864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314001" y="5027369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314001" y="0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0"/>
                  </a:moveTo>
                  <a:lnTo>
                    <a:pt x="0" y="4294"/>
                  </a:lnTo>
                  <a:lnTo>
                    <a:pt x="5314" y="4294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0" y="2456768"/>
              <a:ext cx="113882" cy="229954"/>
            </a:xfrm>
            <a:custGeom>
              <a:avLst/>
              <a:gdLst/>
              <a:ahLst/>
              <a:cxnLst/>
              <a:rect l="l" t="t" r="r" b="b"/>
              <a:pathLst>
                <a:path w="4212" h="8505" extrusionOk="0">
                  <a:moveTo>
                    <a:pt x="1287" y="0"/>
                  </a:moveTo>
                  <a:lnTo>
                    <a:pt x="1" y="67"/>
                  </a:lnTo>
                  <a:lnTo>
                    <a:pt x="1" y="8438"/>
                  </a:lnTo>
                  <a:lnTo>
                    <a:pt x="1321" y="8505"/>
                  </a:lnTo>
                  <a:lnTo>
                    <a:pt x="1321" y="5531"/>
                  </a:lnTo>
                  <a:lnTo>
                    <a:pt x="4211" y="5531"/>
                  </a:lnTo>
                  <a:lnTo>
                    <a:pt x="4211" y="2924"/>
                  </a:lnTo>
                  <a:lnTo>
                    <a:pt x="1287" y="2924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095583" y="0"/>
              <a:ext cx="123345" cy="79058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095583" y="5064439"/>
              <a:ext cx="123345" cy="79058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877598" y="0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566083" y="4681759"/>
              <a:ext cx="410240" cy="410240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566543" y="51482"/>
              <a:ext cx="409780" cy="411132"/>
            </a:xfrm>
            <a:custGeom>
              <a:avLst/>
              <a:gdLst/>
              <a:ahLst/>
              <a:cxnLst/>
              <a:rect l="l" t="t" r="r" b="b"/>
              <a:pathLst>
                <a:path w="15156" h="15206" extrusionOk="0">
                  <a:moveTo>
                    <a:pt x="5247" y="1"/>
                  </a:moveTo>
                  <a:lnTo>
                    <a:pt x="5247" y="5348"/>
                  </a:lnTo>
                  <a:lnTo>
                    <a:pt x="0" y="5348"/>
                  </a:lnTo>
                  <a:lnTo>
                    <a:pt x="0" y="9942"/>
                  </a:lnTo>
                  <a:lnTo>
                    <a:pt x="5330" y="9942"/>
                  </a:lnTo>
                  <a:lnTo>
                    <a:pt x="5330" y="15206"/>
                  </a:lnTo>
                  <a:lnTo>
                    <a:pt x="9892" y="15206"/>
                  </a:lnTo>
                  <a:lnTo>
                    <a:pt x="9892" y="9876"/>
                  </a:lnTo>
                  <a:lnTo>
                    <a:pt x="15155" y="9876"/>
                  </a:lnTo>
                  <a:lnTo>
                    <a:pt x="15155" y="5281"/>
                  </a:lnTo>
                  <a:lnTo>
                    <a:pt x="9875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86135" y="4300919"/>
              <a:ext cx="400290" cy="39983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86135" y="442273"/>
              <a:ext cx="399831" cy="400750"/>
            </a:xfrm>
            <a:custGeom>
              <a:avLst/>
              <a:gdLst/>
              <a:ahLst/>
              <a:cxnLst/>
              <a:rect l="l" t="t" r="r" b="b"/>
              <a:pathLst>
                <a:path w="14788" h="14822" extrusionOk="0">
                  <a:moveTo>
                    <a:pt x="5097" y="1"/>
                  </a:moveTo>
                  <a:lnTo>
                    <a:pt x="5097" y="5214"/>
                  </a:lnTo>
                  <a:lnTo>
                    <a:pt x="1" y="5214"/>
                  </a:lnTo>
                  <a:lnTo>
                    <a:pt x="1" y="9725"/>
                  </a:lnTo>
                  <a:lnTo>
                    <a:pt x="5164" y="9725"/>
                  </a:lnTo>
                  <a:lnTo>
                    <a:pt x="5164" y="14821"/>
                  </a:lnTo>
                  <a:lnTo>
                    <a:pt x="9642" y="14821"/>
                  </a:lnTo>
                  <a:lnTo>
                    <a:pt x="9642" y="9658"/>
                  </a:lnTo>
                  <a:lnTo>
                    <a:pt x="14788" y="9658"/>
                  </a:lnTo>
                  <a:lnTo>
                    <a:pt x="14788" y="5164"/>
                  </a:lnTo>
                  <a:lnTo>
                    <a:pt x="9642" y="5164"/>
                  </a:lnTo>
                  <a:lnTo>
                    <a:pt x="964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370702" y="4713395"/>
              <a:ext cx="344728" cy="345620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370243" y="84929"/>
              <a:ext cx="345188" cy="344701"/>
            </a:xfrm>
            <a:custGeom>
              <a:avLst/>
              <a:gdLst/>
              <a:ahLst/>
              <a:cxnLst/>
              <a:rect l="l" t="t" r="r" b="b"/>
              <a:pathLst>
                <a:path w="12767" h="12749" extrusionOk="0">
                  <a:moveTo>
                    <a:pt x="4429" y="0"/>
                  </a:moveTo>
                  <a:lnTo>
                    <a:pt x="4429" y="4495"/>
                  </a:lnTo>
                  <a:lnTo>
                    <a:pt x="1" y="4495"/>
                  </a:lnTo>
                  <a:lnTo>
                    <a:pt x="1" y="8288"/>
                  </a:lnTo>
                  <a:lnTo>
                    <a:pt x="4462" y="8288"/>
                  </a:lnTo>
                  <a:lnTo>
                    <a:pt x="4462" y="12749"/>
                  </a:lnTo>
                  <a:lnTo>
                    <a:pt x="8339" y="12749"/>
                  </a:lnTo>
                  <a:lnTo>
                    <a:pt x="8339" y="8271"/>
                  </a:lnTo>
                  <a:lnTo>
                    <a:pt x="12766" y="8271"/>
                  </a:lnTo>
                  <a:lnTo>
                    <a:pt x="12766" y="4395"/>
                  </a:lnTo>
                  <a:lnTo>
                    <a:pt x="8272" y="4395"/>
                  </a:lnTo>
                  <a:lnTo>
                    <a:pt x="827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986698" y="4330283"/>
              <a:ext cx="341997" cy="34064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986698" y="472097"/>
              <a:ext cx="341105" cy="341997"/>
            </a:xfrm>
            <a:custGeom>
              <a:avLst/>
              <a:gdLst/>
              <a:ahLst/>
              <a:cxnLst/>
              <a:rect l="l" t="t" r="r" b="b"/>
              <a:pathLst>
                <a:path w="12616" h="12649" extrusionOk="0">
                  <a:moveTo>
                    <a:pt x="4378" y="0"/>
                  </a:moveTo>
                  <a:lnTo>
                    <a:pt x="4378" y="4412"/>
                  </a:lnTo>
                  <a:lnTo>
                    <a:pt x="0" y="4412"/>
                  </a:lnTo>
                  <a:lnTo>
                    <a:pt x="0" y="8254"/>
                  </a:lnTo>
                  <a:lnTo>
                    <a:pt x="4445" y="8254"/>
                  </a:lnTo>
                  <a:lnTo>
                    <a:pt x="4445" y="12649"/>
                  </a:lnTo>
                  <a:lnTo>
                    <a:pt x="8221" y="12649"/>
                  </a:lnTo>
                  <a:lnTo>
                    <a:pt x="8221" y="8204"/>
                  </a:lnTo>
                  <a:lnTo>
                    <a:pt x="12615" y="8204"/>
                  </a:lnTo>
                  <a:lnTo>
                    <a:pt x="12615" y="4395"/>
                  </a:lnTo>
                  <a:lnTo>
                    <a:pt x="8204" y="4395"/>
                  </a:lnTo>
                  <a:lnTo>
                    <a:pt x="82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606290" y="3949874"/>
              <a:ext cx="331182" cy="330723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606290" y="862428"/>
              <a:ext cx="330263" cy="332075"/>
            </a:xfrm>
            <a:custGeom>
              <a:avLst/>
              <a:gdLst/>
              <a:ahLst/>
              <a:cxnLst/>
              <a:rect l="l" t="t" r="r" b="b"/>
              <a:pathLst>
                <a:path w="12215" h="12282" extrusionOk="0">
                  <a:moveTo>
                    <a:pt x="4211" y="1"/>
                  </a:moveTo>
                  <a:lnTo>
                    <a:pt x="4211" y="4278"/>
                  </a:lnTo>
                  <a:lnTo>
                    <a:pt x="1" y="4278"/>
                  </a:lnTo>
                  <a:lnTo>
                    <a:pt x="1" y="8054"/>
                  </a:lnTo>
                  <a:lnTo>
                    <a:pt x="4245" y="8054"/>
                  </a:lnTo>
                  <a:lnTo>
                    <a:pt x="4245" y="12281"/>
                  </a:lnTo>
                  <a:lnTo>
                    <a:pt x="8021" y="12281"/>
                  </a:lnTo>
                  <a:lnTo>
                    <a:pt x="8021" y="8021"/>
                  </a:lnTo>
                  <a:lnTo>
                    <a:pt x="12215" y="8021"/>
                  </a:lnTo>
                  <a:lnTo>
                    <a:pt x="12215" y="4245"/>
                  </a:lnTo>
                  <a:lnTo>
                    <a:pt x="7987" y="424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228613" y="1257275"/>
              <a:ext cx="314446" cy="314473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11"/>
                  </a:lnTo>
                  <a:lnTo>
                    <a:pt x="0" y="4111"/>
                  </a:lnTo>
                  <a:lnTo>
                    <a:pt x="0" y="7620"/>
                  </a:lnTo>
                  <a:lnTo>
                    <a:pt x="4111" y="7620"/>
                  </a:lnTo>
                  <a:lnTo>
                    <a:pt x="4111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19" y="4011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28613" y="3571738"/>
              <a:ext cx="314446" cy="314473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1789046" y="502813"/>
              <a:ext cx="280136" cy="280568"/>
            </a:xfrm>
            <a:custGeom>
              <a:avLst/>
              <a:gdLst/>
              <a:ahLst/>
              <a:cxnLst/>
              <a:rect l="l" t="t" r="r" b="b"/>
              <a:pathLst>
                <a:path w="10361" h="10377" extrusionOk="0">
                  <a:moveTo>
                    <a:pt x="3610" y="1"/>
                  </a:moveTo>
                  <a:cubicBezTo>
                    <a:pt x="3610" y="970"/>
                    <a:pt x="3560" y="1855"/>
                    <a:pt x="3627" y="2724"/>
                  </a:cubicBezTo>
                  <a:cubicBezTo>
                    <a:pt x="3673" y="3421"/>
                    <a:pt x="3418" y="3630"/>
                    <a:pt x="2834" y="3630"/>
                  </a:cubicBezTo>
                  <a:cubicBezTo>
                    <a:pt x="2788" y="3630"/>
                    <a:pt x="2741" y="3629"/>
                    <a:pt x="2691" y="3626"/>
                  </a:cubicBezTo>
                  <a:cubicBezTo>
                    <a:pt x="2311" y="3605"/>
                    <a:pt x="1932" y="3599"/>
                    <a:pt x="1550" y="3599"/>
                  </a:cubicBezTo>
                  <a:cubicBezTo>
                    <a:pt x="1040" y="3599"/>
                    <a:pt x="526" y="3610"/>
                    <a:pt x="1" y="3610"/>
                  </a:cubicBezTo>
                  <a:lnTo>
                    <a:pt x="1" y="6751"/>
                  </a:lnTo>
                  <a:lnTo>
                    <a:pt x="1889" y="6751"/>
                  </a:lnTo>
                  <a:cubicBezTo>
                    <a:pt x="3610" y="6751"/>
                    <a:pt x="3610" y="6751"/>
                    <a:pt x="3610" y="8438"/>
                  </a:cubicBezTo>
                  <a:lnTo>
                    <a:pt x="3610" y="10377"/>
                  </a:lnTo>
                  <a:lnTo>
                    <a:pt x="6785" y="10377"/>
                  </a:lnTo>
                  <a:lnTo>
                    <a:pt x="6785" y="6751"/>
                  </a:lnTo>
                  <a:lnTo>
                    <a:pt x="10360" y="6751"/>
                  </a:lnTo>
                  <a:lnTo>
                    <a:pt x="10360" y="3626"/>
                  </a:lnTo>
                  <a:cubicBezTo>
                    <a:pt x="9692" y="3626"/>
                    <a:pt x="9061" y="3612"/>
                    <a:pt x="8447" y="3612"/>
                  </a:cubicBezTo>
                  <a:cubicBezTo>
                    <a:pt x="8140" y="3612"/>
                    <a:pt x="7837" y="3615"/>
                    <a:pt x="7536" y="3626"/>
                  </a:cubicBezTo>
                  <a:cubicBezTo>
                    <a:pt x="7498" y="3628"/>
                    <a:pt x="7462" y="3629"/>
                    <a:pt x="7427" y="3629"/>
                  </a:cubicBezTo>
                  <a:cubicBezTo>
                    <a:pt x="6864" y="3629"/>
                    <a:pt x="6703" y="3373"/>
                    <a:pt x="6734" y="2791"/>
                  </a:cubicBezTo>
                  <a:cubicBezTo>
                    <a:pt x="6768" y="1872"/>
                    <a:pt x="6751" y="936"/>
                    <a:pt x="675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1788154" y="4360999"/>
              <a:ext cx="280568" cy="280568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405042" y="3976994"/>
              <a:ext cx="276513" cy="276053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2176241" y="118808"/>
              <a:ext cx="276945" cy="276485"/>
            </a:xfrm>
            <a:custGeom>
              <a:avLst/>
              <a:gdLst/>
              <a:ahLst/>
              <a:cxnLst/>
              <a:rect l="l" t="t" r="r" b="b"/>
              <a:pathLst>
                <a:path w="10243" h="10226" extrusionOk="0">
                  <a:moveTo>
                    <a:pt x="3559" y="0"/>
                  </a:moveTo>
                  <a:lnTo>
                    <a:pt x="3559" y="3626"/>
                  </a:lnTo>
                  <a:lnTo>
                    <a:pt x="0" y="3626"/>
                  </a:lnTo>
                  <a:lnTo>
                    <a:pt x="0" y="6684"/>
                  </a:lnTo>
                  <a:lnTo>
                    <a:pt x="3626" y="6684"/>
                  </a:lnTo>
                  <a:lnTo>
                    <a:pt x="3626" y="10226"/>
                  </a:lnTo>
                  <a:lnTo>
                    <a:pt x="6683" y="10226"/>
                  </a:lnTo>
                  <a:lnTo>
                    <a:pt x="6683" y="6617"/>
                  </a:lnTo>
                  <a:lnTo>
                    <a:pt x="10242" y="6617"/>
                  </a:lnTo>
                  <a:lnTo>
                    <a:pt x="10242" y="3593"/>
                  </a:lnTo>
                  <a:lnTo>
                    <a:pt x="6617" y="3593"/>
                  </a:lnTo>
                  <a:lnTo>
                    <a:pt x="660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1404582" y="891332"/>
              <a:ext cx="276053" cy="274701"/>
            </a:xfrm>
            <a:custGeom>
              <a:avLst/>
              <a:gdLst/>
              <a:ahLst/>
              <a:cxnLst/>
              <a:rect l="l" t="t" r="r" b="b"/>
              <a:pathLst>
                <a:path w="10210" h="10160" extrusionOk="0">
                  <a:moveTo>
                    <a:pt x="3543" y="1"/>
                  </a:moveTo>
                  <a:lnTo>
                    <a:pt x="3543" y="3577"/>
                  </a:lnTo>
                  <a:lnTo>
                    <a:pt x="1" y="3577"/>
                  </a:lnTo>
                  <a:lnTo>
                    <a:pt x="1" y="6651"/>
                  </a:lnTo>
                  <a:lnTo>
                    <a:pt x="3610" y="6651"/>
                  </a:lnTo>
                  <a:lnTo>
                    <a:pt x="3610" y="10160"/>
                  </a:lnTo>
                  <a:lnTo>
                    <a:pt x="6701" y="10160"/>
                  </a:lnTo>
                  <a:lnTo>
                    <a:pt x="6701" y="6584"/>
                  </a:lnTo>
                  <a:lnTo>
                    <a:pt x="10210" y="6584"/>
                  </a:lnTo>
                  <a:lnTo>
                    <a:pt x="10210" y="3510"/>
                  </a:lnTo>
                  <a:lnTo>
                    <a:pt x="6634" y="3510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176673" y="4748193"/>
              <a:ext cx="276053" cy="276485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1024633" y="1282123"/>
              <a:ext cx="265670" cy="265211"/>
            </a:xfrm>
            <a:custGeom>
              <a:avLst/>
              <a:gdLst/>
              <a:ahLst/>
              <a:cxnLst/>
              <a:rect l="l" t="t" r="r" b="b"/>
              <a:pathLst>
                <a:path w="9826" h="9809" extrusionOk="0">
                  <a:moveTo>
                    <a:pt x="3359" y="1"/>
                  </a:moveTo>
                  <a:lnTo>
                    <a:pt x="3359" y="3426"/>
                  </a:lnTo>
                  <a:lnTo>
                    <a:pt x="1" y="3426"/>
                  </a:lnTo>
                  <a:lnTo>
                    <a:pt x="1" y="6417"/>
                  </a:lnTo>
                  <a:lnTo>
                    <a:pt x="3443" y="6417"/>
                  </a:lnTo>
                  <a:lnTo>
                    <a:pt x="3443" y="9809"/>
                  </a:lnTo>
                  <a:lnTo>
                    <a:pt x="6450" y="9809"/>
                  </a:lnTo>
                  <a:lnTo>
                    <a:pt x="6450" y="6367"/>
                  </a:lnTo>
                  <a:lnTo>
                    <a:pt x="9826" y="6367"/>
                  </a:lnTo>
                  <a:lnTo>
                    <a:pt x="9826" y="3359"/>
                  </a:lnTo>
                  <a:lnTo>
                    <a:pt x="6367" y="3359"/>
                  </a:lnTo>
                  <a:lnTo>
                    <a:pt x="636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024633" y="3596586"/>
              <a:ext cx="265211" cy="265211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46064" y="1674266"/>
              <a:ext cx="252098" cy="251665"/>
            </a:xfrm>
            <a:custGeom>
              <a:avLst/>
              <a:gdLst/>
              <a:ahLst/>
              <a:cxnLst/>
              <a:rect l="l" t="t" r="r" b="b"/>
              <a:pathLst>
                <a:path w="9324" h="9308" extrusionOk="0">
                  <a:moveTo>
                    <a:pt x="3258" y="1"/>
                  </a:moveTo>
                  <a:cubicBezTo>
                    <a:pt x="3258" y="870"/>
                    <a:pt x="3225" y="1689"/>
                    <a:pt x="3258" y="2507"/>
                  </a:cubicBezTo>
                  <a:cubicBezTo>
                    <a:pt x="3289" y="3051"/>
                    <a:pt x="3089" y="3263"/>
                    <a:pt x="2604" y="3263"/>
                  </a:cubicBezTo>
                  <a:cubicBezTo>
                    <a:pt x="2567" y="3263"/>
                    <a:pt x="2529" y="3261"/>
                    <a:pt x="2490" y="3259"/>
                  </a:cubicBezTo>
                  <a:cubicBezTo>
                    <a:pt x="2217" y="3254"/>
                    <a:pt x="1944" y="3252"/>
                    <a:pt x="1670" y="3252"/>
                  </a:cubicBezTo>
                  <a:cubicBezTo>
                    <a:pt x="1121" y="3252"/>
                    <a:pt x="568" y="3259"/>
                    <a:pt x="0" y="3259"/>
                  </a:cubicBezTo>
                  <a:lnTo>
                    <a:pt x="0" y="6049"/>
                  </a:lnTo>
                  <a:lnTo>
                    <a:pt x="1755" y="6049"/>
                  </a:lnTo>
                  <a:cubicBezTo>
                    <a:pt x="1841" y="6050"/>
                    <a:pt x="1922" y="6051"/>
                    <a:pt x="1998" y="6051"/>
                  </a:cubicBezTo>
                  <a:cubicBezTo>
                    <a:pt x="2165" y="6051"/>
                    <a:pt x="2310" y="6049"/>
                    <a:pt x="2436" y="6049"/>
                  </a:cubicBezTo>
                  <a:cubicBezTo>
                    <a:pt x="3390" y="6049"/>
                    <a:pt x="3230" y="6129"/>
                    <a:pt x="3258" y="7503"/>
                  </a:cubicBezTo>
                  <a:lnTo>
                    <a:pt x="3258" y="9308"/>
                  </a:lnTo>
                  <a:lnTo>
                    <a:pt x="6049" y="9308"/>
                  </a:lnTo>
                  <a:cubicBezTo>
                    <a:pt x="6049" y="8405"/>
                    <a:pt x="6082" y="7587"/>
                    <a:pt x="6049" y="6768"/>
                  </a:cubicBezTo>
                  <a:cubicBezTo>
                    <a:pt x="6033" y="6255"/>
                    <a:pt x="6216" y="6065"/>
                    <a:pt x="6703" y="6065"/>
                  </a:cubicBezTo>
                  <a:cubicBezTo>
                    <a:pt x="6724" y="6065"/>
                    <a:pt x="6745" y="6065"/>
                    <a:pt x="6767" y="6066"/>
                  </a:cubicBezTo>
                  <a:cubicBezTo>
                    <a:pt x="7046" y="6072"/>
                    <a:pt x="7324" y="6074"/>
                    <a:pt x="7604" y="6074"/>
                  </a:cubicBezTo>
                  <a:cubicBezTo>
                    <a:pt x="8165" y="6074"/>
                    <a:pt x="8733" y="6066"/>
                    <a:pt x="9324" y="6066"/>
                  </a:cubicBezTo>
                  <a:lnTo>
                    <a:pt x="9324" y="3259"/>
                  </a:lnTo>
                  <a:cubicBezTo>
                    <a:pt x="8884" y="3259"/>
                    <a:pt x="8461" y="3248"/>
                    <a:pt x="8046" y="3248"/>
                  </a:cubicBezTo>
                  <a:cubicBezTo>
                    <a:pt x="7734" y="3248"/>
                    <a:pt x="7426" y="3254"/>
                    <a:pt x="7118" y="3276"/>
                  </a:cubicBezTo>
                  <a:cubicBezTo>
                    <a:pt x="7032" y="3283"/>
                    <a:pt x="6951" y="3287"/>
                    <a:pt x="6876" y="3287"/>
                  </a:cubicBezTo>
                  <a:cubicBezTo>
                    <a:pt x="6230" y="3287"/>
                    <a:pt x="5957" y="3018"/>
                    <a:pt x="6032" y="2240"/>
                  </a:cubicBezTo>
                  <a:cubicBezTo>
                    <a:pt x="6115" y="1505"/>
                    <a:pt x="6049" y="753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45604" y="3217097"/>
              <a:ext cx="251665" cy="252125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69712" y="2844395"/>
              <a:ext cx="229981" cy="226358"/>
            </a:xfrm>
            <a:custGeom>
              <a:avLst/>
              <a:gdLst/>
              <a:ahLst/>
              <a:cxnLst/>
              <a:rect l="l" t="t" r="r" b="b"/>
              <a:pathLst>
                <a:path w="8506" h="8372" extrusionOk="0">
                  <a:moveTo>
                    <a:pt x="2975" y="0"/>
                  </a:moveTo>
                  <a:lnTo>
                    <a:pt x="2975" y="2891"/>
                  </a:lnTo>
                  <a:cubicBezTo>
                    <a:pt x="2498" y="2891"/>
                    <a:pt x="2048" y="2880"/>
                    <a:pt x="1609" y="2880"/>
                  </a:cubicBezTo>
                  <a:cubicBezTo>
                    <a:pt x="1280" y="2880"/>
                    <a:pt x="958" y="2886"/>
                    <a:pt x="636" y="2907"/>
                  </a:cubicBezTo>
                  <a:cubicBezTo>
                    <a:pt x="368" y="2974"/>
                    <a:pt x="151" y="3158"/>
                    <a:pt x="51" y="3409"/>
                  </a:cubicBezTo>
                  <a:cubicBezTo>
                    <a:pt x="18" y="4094"/>
                    <a:pt x="1" y="4779"/>
                    <a:pt x="34" y="5464"/>
                  </a:cubicBezTo>
                  <a:lnTo>
                    <a:pt x="3025" y="5464"/>
                  </a:lnTo>
                  <a:lnTo>
                    <a:pt x="3025" y="8371"/>
                  </a:lnTo>
                  <a:lnTo>
                    <a:pt x="5632" y="8371"/>
                  </a:lnTo>
                  <a:lnTo>
                    <a:pt x="5632" y="5447"/>
                  </a:lnTo>
                  <a:lnTo>
                    <a:pt x="8506" y="5447"/>
                  </a:lnTo>
                  <a:lnTo>
                    <a:pt x="8506" y="2857"/>
                  </a:lnTo>
                  <a:lnTo>
                    <a:pt x="5548" y="2857"/>
                  </a:lnTo>
                  <a:lnTo>
                    <a:pt x="554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69333" y="2073196"/>
              <a:ext cx="229900" cy="225898"/>
            </a:xfrm>
            <a:custGeom>
              <a:avLst/>
              <a:gdLst/>
              <a:ahLst/>
              <a:cxnLst/>
              <a:rect l="l" t="t" r="r" b="b"/>
              <a:pathLst>
                <a:path w="8503" h="8355" extrusionOk="0">
                  <a:moveTo>
                    <a:pt x="2956" y="1"/>
                  </a:moveTo>
                  <a:lnTo>
                    <a:pt x="2956" y="2891"/>
                  </a:lnTo>
                  <a:lnTo>
                    <a:pt x="32" y="2891"/>
                  </a:lnTo>
                  <a:cubicBezTo>
                    <a:pt x="32" y="3543"/>
                    <a:pt x="65" y="4111"/>
                    <a:pt x="32" y="4662"/>
                  </a:cubicBezTo>
                  <a:cubicBezTo>
                    <a:pt x="1" y="5216"/>
                    <a:pt x="169" y="5487"/>
                    <a:pt x="692" y="5487"/>
                  </a:cubicBezTo>
                  <a:cubicBezTo>
                    <a:pt x="736" y="5487"/>
                    <a:pt x="784" y="5485"/>
                    <a:pt x="834" y="5481"/>
                  </a:cubicBezTo>
                  <a:cubicBezTo>
                    <a:pt x="1142" y="5460"/>
                    <a:pt x="1446" y="5453"/>
                    <a:pt x="1757" y="5453"/>
                  </a:cubicBezTo>
                  <a:cubicBezTo>
                    <a:pt x="2172" y="5453"/>
                    <a:pt x="2598" y="5464"/>
                    <a:pt x="3056" y="5464"/>
                  </a:cubicBezTo>
                  <a:lnTo>
                    <a:pt x="3056" y="8355"/>
                  </a:lnTo>
                  <a:lnTo>
                    <a:pt x="5629" y="8355"/>
                  </a:lnTo>
                  <a:lnTo>
                    <a:pt x="5629" y="5481"/>
                  </a:lnTo>
                  <a:lnTo>
                    <a:pt x="8503" y="5481"/>
                  </a:lnTo>
                  <a:lnTo>
                    <a:pt x="8503" y="2841"/>
                  </a:lnTo>
                  <a:lnTo>
                    <a:pt x="5579" y="2841"/>
                  </a:lnTo>
                  <a:lnTo>
                    <a:pt x="557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203334" y="4003655"/>
              <a:ext cx="222735" cy="222735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203334" y="917100"/>
              <a:ext cx="222302" cy="223195"/>
            </a:xfrm>
            <a:custGeom>
              <a:avLst/>
              <a:gdLst/>
              <a:ahLst/>
              <a:cxnLst/>
              <a:rect l="l" t="t" r="r" b="b"/>
              <a:pathLst>
                <a:path w="8222" h="8255" extrusionOk="0">
                  <a:moveTo>
                    <a:pt x="2824" y="0"/>
                  </a:moveTo>
                  <a:lnTo>
                    <a:pt x="2824" y="2924"/>
                  </a:lnTo>
                  <a:lnTo>
                    <a:pt x="1" y="2924"/>
                  </a:lnTo>
                  <a:lnTo>
                    <a:pt x="1" y="5397"/>
                  </a:lnTo>
                  <a:lnTo>
                    <a:pt x="2858" y="5397"/>
                  </a:lnTo>
                  <a:lnTo>
                    <a:pt x="2858" y="8254"/>
                  </a:lnTo>
                  <a:lnTo>
                    <a:pt x="5397" y="8254"/>
                  </a:lnTo>
                  <a:lnTo>
                    <a:pt x="5397" y="5364"/>
                  </a:lnTo>
                  <a:lnTo>
                    <a:pt x="8221" y="5364"/>
                  </a:lnTo>
                  <a:lnTo>
                    <a:pt x="8221" y="2841"/>
                  </a:lnTo>
                  <a:lnTo>
                    <a:pt x="5331" y="2841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588690" y="529473"/>
              <a:ext cx="222762" cy="223195"/>
            </a:xfrm>
            <a:custGeom>
              <a:avLst/>
              <a:gdLst/>
              <a:ahLst/>
              <a:cxnLst/>
              <a:rect l="l" t="t" r="r" b="b"/>
              <a:pathLst>
                <a:path w="8239" h="8255" extrusionOk="0">
                  <a:moveTo>
                    <a:pt x="2841" y="0"/>
                  </a:moveTo>
                  <a:lnTo>
                    <a:pt x="2841" y="2924"/>
                  </a:lnTo>
                  <a:lnTo>
                    <a:pt x="1" y="2924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54"/>
                  </a:lnTo>
                  <a:lnTo>
                    <a:pt x="5415" y="8254"/>
                  </a:lnTo>
                  <a:lnTo>
                    <a:pt x="5415" y="5364"/>
                  </a:lnTo>
                  <a:lnTo>
                    <a:pt x="8238" y="5364"/>
                  </a:lnTo>
                  <a:lnTo>
                    <a:pt x="8238" y="2824"/>
                  </a:lnTo>
                  <a:lnTo>
                    <a:pt x="5348" y="2824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1818410" y="3616676"/>
              <a:ext cx="220950" cy="223438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1818870" y="1304728"/>
              <a:ext cx="220491" cy="227710"/>
            </a:xfrm>
            <a:custGeom>
              <a:avLst/>
              <a:gdLst/>
              <a:ahLst/>
              <a:cxnLst/>
              <a:rect l="l" t="t" r="r" b="b"/>
              <a:pathLst>
                <a:path w="8155" h="8422" extrusionOk="0">
                  <a:moveTo>
                    <a:pt x="2808" y="0"/>
                  </a:moveTo>
                  <a:lnTo>
                    <a:pt x="2808" y="2858"/>
                  </a:lnTo>
                  <a:lnTo>
                    <a:pt x="1" y="2858"/>
                  </a:lnTo>
                  <a:lnTo>
                    <a:pt x="1" y="5297"/>
                  </a:lnTo>
                  <a:lnTo>
                    <a:pt x="2841" y="5297"/>
                  </a:lnTo>
                  <a:cubicBezTo>
                    <a:pt x="2841" y="5798"/>
                    <a:pt x="2824" y="6149"/>
                    <a:pt x="2824" y="6483"/>
                  </a:cubicBezTo>
                  <a:cubicBezTo>
                    <a:pt x="2874" y="8421"/>
                    <a:pt x="2423" y="8154"/>
                    <a:pt x="4629" y="8204"/>
                  </a:cubicBezTo>
                  <a:cubicBezTo>
                    <a:pt x="4647" y="8205"/>
                    <a:pt x="4664" y="8205"/>
                    <a:pt x="4681" y="8205"/>
                  </a:cubicBezTo>
                  <a:cubicBezTo>
                    <a:pt x="5205" y="8205"/>
                    <a:pt x="5330" y="7955"/>
                    <a:pt x="5314" y="7469"/>
                  </a:cubicBezTo>
                  <a:cubicBezTo>
                    <a:pt x="5297" y="6784"/>
                    <a:pt x="5314" y="6099"/>
                    <a:pt x="5314" y="5297"/>
                  </a:cubicBezTo>
                  <a:lnTo>
                    <a:pt x="8154" y="5297"/>
                  </a:lnTo>
                  <a:lnTo>
                    <a:pt x="8154" y="2824"/>
                  </a:lnTo>
                  <a:lnTo>
                    <a:pt x="5280" y="2824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587797" y="4390363"/>
              <a:ext cx="222735" cy="220031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665478" y="2466691"/>
              <a:ext cx="211893" cy="211460"/>
            </a:xfrm>
            <a:custGeom>
              <a:avLst/>
              <a:gdLst/>
              <a:ahLst/>
              <a:cxnLst/>
              <a:rect l="l" t="t" r="r" b="b"/>
              <a:pathLst>
                <a:path w="7837" h="7821" extrusionOk="0">
                  <a:moveTo>
                    <a:pt x="2724" y="1"/>
                  </a:moveTo>
                  <a:lnTo>
                    <a:pt x="2724" y="2708"/>
                  </a:lnTo>
                  <a:lnTo>
                    <a:pt x="1" y="2708"/>
                  </a:lnTo>
                  <a:lnTo>
                    <a:pt x="1" y="5063"/>
                  </a:lnTo>
                  <a:lnTo>
                    <a:pt x="2758" y="5063"/>
                  </a:lnTo>
                  <a:lnTo>
                    <a:pt x="2758" y="7820"/>
                  </a:lnTo>
                  <a:lnTo>
                    <a:pt x="5130" y="7820"/>
                  </a:lnTo>
                  <a:lnTo>
                    <a:pt x="5113" y="5030"/>
                  </a:lnTo>
                  <a:lnTo>
                    <a:pt x="7837" y="5030"/>
                  </a:lnTo>
                  <a:lnTo>
                    <a:pt x="7837" y="2674"/>
                  </a:lnTo>
                  <a:lnTo>
                    <a:pt x="5047" y="2674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80400" y="4780721"/>
              <a:ext cx="211001" cy="211433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2980400" y="151336"/>
              <a:ext cx="211433" cy="211433"/>
            </a:xfrm>
            <a:custGeom>
              <a:avLst/>
              <a:gdLst/>
              <a:ahLst/>
              <a:cxnLst/>
              <a:rect l="l" t="t" r="r" b="b"/>
              <a:pathLst>
                <a:path w="7820" h="7820" extrusionOk="0">
                  <a:moveTo>
                    <a:pt x="2741" y="0"/>
                  </a:moveTo>
                  <a:lnTo>
                    <a:pt x="2741" y="2774"/>
                  </a:lnTo>
                  <a:lnTo>
                    <a:pt x="0" y="2774"/>
                  </a:lnTo>
                  <a:lnTo>
                    <a:pt x="0" y="5130"/>
                  </a:lnTo>
                  <a:lnTo>
                    <a:pt x="2791" y="5130"/>
                  </a:lnTo>
                  <a:lnTo>
                    <a:pt x="2791" y="7820"/>
                  </a:lnTo>
                  <a:lnTo>
                    <a:pt x="5113" y="7820"/>
                  </a:lnTo>
                  <a:lnTo>
                    <a:pt x="5113" y="5030"/>
                  </a:lnTo>
                  <a:lnTo>
                    <a:pt x="7820" y="5030"/>
                  </a:lnTo>
                  <a:lnTo>
                    <a:pt x="7820" y="2741"/>
                  </a:lnTo>
                  <a:lnTo>
                    <a:pt x="5046" y="2741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438029" y="3237430"/>
              <a:ext cx="211001" cy="211460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1438029" y="1694599"/>
              <a:ext cx="210541" cy="211001"/>
            </a:xfrm>
            <a:custGeom>
              <a:avLst/>
              <a:gdLst/>
              <a:ahLst/>
              <a:cxnLst/>
              <a:rect l="l" t="t" r="r" b="b"/>
              <a:pathLst>
                <a:path w="7787" h="7804" extrusionOk="0">
                  <a:moveTo>
                    <a:pt x="2740" y="1"/>
                  </a:moveTo>
                  <a:lnTo>
                    <a:pt x="2740" y="2774"/>
                  </a:lnTo>
                  <a:lnTo>
                    <a:pt x="0" y="2774"/>
                  </a:lnTo>
                  <a:lnTo>
                    <a:pt x="0" y="5097"/>
                  </a:lnTo>
                  <a:lnTo>
                    <a:pt x="2740" y="5097"/>
                  </a:lnTo>
                  <a:lnTo>
                    <a:pt x="2740" y="7804"/>
                  </a:lnTo>
                  <a:lnTo>
                    <a:pt x="5096" y="7804"/>
                  </a:lnTo>
                  <a:lnTo>
                    <a:pt x="5096" y="5047"/>
                  </a:lnTo>
                  <a:lnTo>
                    <a:pt x="7786" y="5047"/>
                  </a:lnTo>
                  <a:lnTo>
                    <a:pt x="7786" y="2724"/>
                  </a:lnTo>
                  <a:lnTo>
                    <a:pt x="4996" y="2724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1061703" y="2089473"/>
              <a:ext cx="191561" cy="193832"/>
            </a:xfrm>
            <a:custGeom>
              <a:avLst/>
              <a:gdLst/>
              <a:ahLst/>
              <a:cxnLst/>
              <a:rect l="l" t="t" r="r" b="b"/>
              <a:pathLst>
                <a:path w="7085" h="7169" extrusionOk="0">
                  <a:moveTo>
                    <a:pt x="2423" y="0"/>
                  </a:moveTo>
                  <a:lnTo>
                    <a:pt x="2423" y="2473"/>
                  </a:lnTo>
                  <a:lnTo>
                    <a:pt x="0" y="2473"/>
                  </a:lnTo>
                  <a:lnTo>
                    <a:pt x="0" y="4712"/>
                  </a:lnTo>
                  <a:lnTo>
                    <a:pt x="2490" y="4712"/>
                  </a:lnTo>
                  <a:lnTo>
                    <a:pt x="2490" y="7168"/>
                  </a:lnTo>
                  <a:lnTo>
                    <a:pt x="4662" y="7168"/>
                  </a:lnTo>
                  <a:lnTo>
                    <a:pt x="4662" y="4645"/>
                  </a:lnTo>
                  <a:lnTo>
                    <a:pt x="7084" y="4645"/>
                  </a:lnTo>
                  <a:lnTo>
                    <a:pt x="7084" y="2423"/>
                  </a:lnTo>
                  <a:lnTo>
                    <a:pt x="4628" y="2423"/>
                  </a:lnTo>
                  <a:lnTo>
                    <a:pt x="462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1061244" y="2861997"/>
              <a:ext cx="192480" cy="191128"/>
            </a:xfrm>
            <a:custGeom>
              <a:avLst/>
              <a:gdLst/>
              <a:ahLst/>
              <a:cxnLst/>
              <a:rect l="l" t="t" r="r" b="b"/>
              <a:pathLst>
                <a:path w="7119" h="7069" extrusionOk="0">
                  <a:moveTo>
                    <a:pt x="2406" y="1"/>
                  </a:moveTo>
                  <a:lnTo>
                    <a:pt x="2406" y="2457"/>
                  </a:lnTo>
                  <a:lnTo>
                    <a:pt x="0" y="2457"/>
                  </a:lnTo>
                  <a:lnTo>
                    <a:pt x="0" y="4646"/>
                  </a:lnTo>
                  <a:lnTo>
                    <a:pt x="2473" y="4646"/>
                  </a:lnTo>
                  <a:lnTo>
                    <a:pt x="2473" y="7068"/>
                  </a:lnTo>
                  <a:lnTo>
                    <a:pt x="4712" y="7068"/>
                  </a:lnTo>
                  <a:lnTo>
                    <a:pt x="4712" y="4612"/>
                  </a:lnTo>
                  <a:lnTo>
                    <a:pt x="7118" y="4612"/>
                  </a:lnTo>
                  <a:lnTo>
                    <a:pt x="7118" y="2407"/>
                  </a:lnTo>
                  <a:lnTo>
                    <a:pt x="4629" y="2407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1455631" y="2483861"/>
              <a:ext cx="174879" cy="175311"/>
            </a:xfrm>
            <a:custGeom>
              <a:avLst/>
              <a:gdLst/>
              <a:ahLst/>
              <a:cxnLst/>
              <a:rect l="l" t="t" r="r" b="b"/>
              <a:pathLst>
                <a:path w="6468" h="6484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61"/>
                  </a:lnTo>
                  <a:lnTo>
                    <a:pt x="2290" y="4261"/>
                  </a:lnTo>
                  <a:lnTo>
                    <a:pt x="2290" y="6484"/>
                  </a:lnTo>
                  <a:lnTo>
                    <a:pt x="4228" y="6484"/>
                  </a:lnTo>
                  <a:lnTo>
                    <a:pt x="4228" y="4211"/>
                  </a:lnTo>
                  <a:lnTo>
                    <a:pt x="6467" y="4211"/>
                  </a:lnTo>
                  <a:lnTo>
                    <a:pt x="6467" y="2206"/>
                  </a:lnTo>
                  <a:lnTo>
                    <a:pt x="4178" y="2206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230453" y="3258656"/>
              <a:ext cx="168525" cy="169444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001626" y="943301"/>
              <a:ext cx="168984" cy="170336"/>
            </a:xfrm>
            <a:custGeom>
              <a:avLst/>
              <a:gdLst/>
              <a:ahLst/>
              <a:cxnLst/>
              <a:rect l="l" t="t" r="r" b="b"/>
              <a:pathLst>
                <a:path w="6250" h="6300" extrusionOk="0">
                  <a:moveTo>
                    <a:pt x="2139" y="0"/>
                  </a:moveTo>
                  <a:lnTo>
                    <a:pt x="2139" y="2239"/>
                  </a:lnTo>
                  <a:lnTo>
                    <a:pt x="1" y="2239"/>
                  </a:lnTo>
                  <a:lnTo>
                    <a:pt x="1" y="4127"/>
                  </a:lnTo>
                  <a:lnTo>
                    <a:pt x="2189" y="4127"/>
                  </a:lnTo>
                  <a:lnTo>
                    <a:pt x="2189" y="6300"/>
                  </a:lnTo>
                  <a:lnTo>
                    <a:pt x="4078" y="6300"/>
                  </a:lnTo>
                  <a:lnTo>
                    <a:pt x="4078" y="4094"/>
                  </a:lnTo>
                  <a:lnTo>
                    <a:pt x="6250" y="4094"/>
                  </a:lnTo>
                  <a:lnTo>
                    <a:pt x="6250" y="2156"/>
                  </a:lnTo>
                  <a:lnTo>
                    <a:pt x="4027" y="2156"/>
                  </a:lnTo>
                  <a:lnTo>
                    <a:pt x="40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2615350" y="1328657"/>
              <a:ext cx="170336" cy="171715"/>
            </a:xfrm>
            <a:custGeom>
              <a:avLst/>
              <a:gdLst/>
              <a:ahLst/>
              <a:cxnLst/>
              <a:rect l="l" t="t" r="r" b="b"/>
              <a:pathLst>
                <a:path w="6300" h="6351" extrusionOk="0">
                  <a:moveTo>
                    <a:pt x="2190" y="1"/>
                  </a:moveTo>
                  <a:lnTo>
                    <a:pt x="2190" y="2156"/>
                  </a:lnTo>
                  <a:lnTo>
                    <a:pt x="1" y="2257"/>
                  </a:lnTo>
                  <a:lnTo>
                    <a:pt x="1" y="4195"/>
                  </a:lnTo>
                  <a:lnTo>
                    <a:pt x="2206" y="4195"/>
                  </a:lnTo>
                  <a:lnTo>
                    <a:pt x="2206" y="6350"/>
                  </a:lnTo>
                  <a:lnTo>
                    <a:pt x="4128" y="6350"/>
                  </a:lnTo>
                  <a:lnTo>
                    <a:pt x="4128" y="4128"/>
                  </a:lnTo>
                  <a:lnTo>
                    <a:pt x="6300" y="4128"/>
                  </a:lnTo>
                  <a:lnTo>
                    <a:pt x="6300" y="2156"/>
                  </a:lnTo>
                  <a:lnTo>
                    <a:pt x="4094" y="2156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2614917" y="3643120"/>
              <a:ext cx="170769" cy="171715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2229994" y="1715392"/>
              <a:ext cx="168984" cy="169444"/>
            </a:xfrm>
            <a:custGeom>
              <a:avLst/>
              <a:gdLst/>
              <a:ahLst/>
              <a:cxnLst/>
              <a:rect l="l" t="t" r="r" b="b"/>
              <a:pathLst>
                <a:path w="6250" h="6267" extrusionOk="0">
                  <a:moveTo>
                    <a:pt x="2223" y="0"/>
                  </a:moveTo>
                  <a:lnTo>
                    <a:pt x="2122" y="2256"/>
                  </a:lnTo>
                  <a:lnTo>
                    <a:pt x="0" y="2256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6"/>
                  </a:lnTo>
                  <a:lnTo>
                    <a:pt x="4027" y="6266"/>
                  </a:lnTo>
                  <a:cubicBezTo>
                    <a:pt x="4061" y="5514"/>
                    <a:pt x="4111" y="4812"/>
                    <a:pt x="4144" y="4027"/>
                  </a:cubicBezTo>
                  <a:lnTo>
                    <a:pt x="6249" y="4027"/>
                  </a:lnTo>
                  <a:lnTo>
                    <a:pt x="6249" y="2189"/>
                  </a:lnTo>
                  <a:lnTo>
                    <a:pt x="4044" y="2189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001166" y="4029395"/>
              <a:ext cx="169444" cy="169904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391957" y="4421106"/>
              <a:ext cx="159062" cy="159035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392417" y="563812"/>
              <a:ext cx="159494" cy="158575"/>
            </a:xfrm>
            <a:custGeom>
              <a:avLst/>
              <a:gdLst/>
              <a:ahLst/>
              <a:cxnLst/>
              <a:rect l="l" t="t" r="r" b="b"/>
              <a:pathLst>
                <a:path w="5899" h="5865" extrusionOk="0">
                  <a:moveTo>
                    <a:pt x="2056" y="0"/>
                  </a:moveTo>
                  <a:cubicBezTo>
                    <a:pt x="2022" y="702"/>
                    <a:pt x="1989" y="1337"/>
                    <a:pt x="1955" y="2072"/>
                  </a:cubicBezTo>
                  <a:lnTo>
                    <a:pt x="1" y="2072"/>
                  </a:lnTo>
                  <a:lnTo>
                    <a:pt x="1" y="3793"/>
                  </a:lnTo>
                  <a:lnTo>
                    <a:pt x="2056" y="3910"/>
                  </a:lnTo>
                  <a:lnTo>
                    <a:pt x="2056" y="5865"/>
                  </a:lnTo>
                  <a:lnTo>
                    <a:pt x="3877" y="5865"/>
                  </a:lnTo>
                  <a:lnTo>
                    <a:pt x="3877" y="3877"/>
                  </a:lnTo>
                  <a:lnTo>
                    <a:pt x="5899" y="3793"/>
                  </a:lnTo>
                  <a:lnTo>
                    <a:pt x="5899" y="2022"/>
                  </a:lnTo>
                  <a:lnTo>
                    <a:pt x="3844" y="2022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849586" y="2877815"/>
              <a:ext cx="158602" cy="163117"/>
            </a:xfrm>
            <a:custGeom>
              <a:avLst/>
              <a:gdLst/>
              <a:ahLst/>
              <a:cxnLst/>
              <a:rect l="l" t="t" r="r" b="b"/>
              <a:pathLst>
                <a:path w="5866" h="6033" extrusionOk="0">
                  <a:moveTo>
                    <a:pt x="2073" y="1"/>
                  </a:moveTo>
                  <a:cubicBezTo>
                    <a:pt x="2039" y="686"/>
                    <a:pt x="2006" y="1304"/>
                    <a:pt x="1972" y="2039"/>
                  </a:cubicBezTo>
                  <a:lnTo>
                    <a:pt x="1" y="2039"/>
                  </a:lnTo>
                  <a:lnTo>
                    <a:pt x="1" y="3894"/>
                  </a:lnTo>
                  <a:lnTo>
                    <a:pt x="1972" y="3894"/>
                  </a:lnTo>
                  <a:cubicBezTo>
                    <a:pt x="2006" y="4579"/>
                    <a:pt x="1855" y="5331"/>
                    <a:pt x="2156" y="5715"/>
                  </a:cubicBezTo>
                  <a:cubicBezTo>
                    <a:pt x="2390" y="6032"/>
                    <a:pt x="3192" y="5915"/>
                    <a:pt x="3794" y="5982"/>
                  </a:cubicBezTo>
                  <a:cubicBezTo>
                    <a:pt x="3827" y="5164"/>
                    <a:pt x="3860" y="4545"/>
                    <a:pt x="3894" y="3844"/>
                  </a:cubicBezTo>
                  <a:lnTo>
                    <a:pt x="5865" y="3844"/>
                  </a:lnTo>
                  <a:lnTo>
                    <a:pt x="5865" y="2056"/>
                  </a:lnTo>
                  <a:lnTo>
                    <a:pt x="3894" y="2056"/>
                  </a:lnTo>
                  <a:cubicBezTo>
                    <a:pt x="3860" y="1337"/>
                    <a:pt x="3827" y="669"/>
                    <a:pt x="3794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1850045" y="2103912"/>
              <a:ext cx="158602" cy="161306"/>
            </a:xfrm>
            <a:custGeom>
              <a:avLst/>
              <a:gdLst/>
              <a:ahLst/>
              <a:cxnLst/>
              <a:rect l="l" t="t" r="r" b="b"/>
              <a:pathLst>
                <a:path w="5866" h="5966" extrusionOk="0">
                  <a:moveTo>
                    <a:pt x="2771" y="0"/>
                  </a:moveTo>
                  <a:cubicBezTo>
                    <a:pt x="2506" y="0"/>
                    <a:pt x="2301" y="26"/>
                    <a:pt x="2239" y="134"/>
                  </a:cubicBezTo>
                  <a:cubicBezTo>
                    <a:pt x="1939" y="669"/>
                    <a:pt x="1989" y="1371"/>
                    <a:pt x="1872" y="2139"/>
                  </a:cubicBezTo>
                  <a:lnTo>
                    <a:pt x="0" y="2139"/>
                  </a:lnTo>
                  <a:lnTo>
                    <a:pt x="0" y="3994"/>
                  </a:lnTo>
                  <a:lnTo>
                    <a:pt x="2039" y="3994"/>
                  </a:lnTo>
                  <a:lnTo>
                    <a:pt x="2039" y="5966"/>
                  </a:lnTo>
                  <a:lnTo>
                    <a:pt x="3777" y="5966"/>
                  </a:lnTo>
                  <a:cubicBezTo>
                    <a:pt x="3810" y="5264"/>
                    <a:pt x="3843" y="4646"/>
                    <a:pt x="3877" y="3944"/>
                  </a:cubicBezTo>
                  <a:lnTo>
                    <a:pt x="5865" y="3944"/>
                  </a:lnTo>
                  <a:lnTo>
                    <a:pt x="5865" y="2156"/>
                  </a:lnTo>
                  <a:lnTo>
                    <a:pt x="3810" y="2056"/>
                  </a:lnTo>
                  <a:lnTo>
                    <a:pt x="3810" y="17"/>
                  </a:lnTo>
                  <a:cubicBezTo>
                    <a:pt x="3741" y="21"/>
                    <a:pt x="3669" y="23"/>
                    <a:pt x="3597" y="23"/>
                  </a:cubicBezTo>
                  <a:cubicBezTo>
                    <a:pt x="3313" y="23"/>
                    <a:pt x="3016" y="0"/>
                    <a:pt x="277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44000" y="2501490"/>
              <a:ext cx="141433" cy="140514"/>
            </a:xfrm>
            <a:custGeom>
              <a:avLst/>
              <a:gdLst/>
              <a:ahLst/>
              <a:cxnLst/>
              <a:rect l="l" t="t" r="r" b="b"/>
              <a:pathLst>
                <a:path w="5231" h="5197" extrusionOk="0">
                  <a:moveTo>
                    <a:pt x="1872" y="0"/>
                  </a:moveTo>
                  <a:cubicBezTo>
                    <a:pt x="1822" y="635"/>
                    <a:pt x="1805" y="1187"/>
                    <a:pt x="1755" y="1805"/>
                  </a:cubicBezTo>
                  <a:lnTo>
                    <a:pt x="0" y="1805"/>
                  </a:lnTo>
                  <a:lnTo>
                    <a:pt x="0" y="3359"/>
                  </a:lnTo>
                  <a:lnTo>
                    <a:pt x="1771" y="3442"/>
                  </a:lnTo>
                  <a:cubicBezTo>
                    <a:pt x="1805" y="4077"/>
                    <a:pt x="1822" y="4629"/>
                    <a:pt x="1855" y="5197"/>
                  </a:cubicBezTo>
                  <a:lnTo>
                    <a:pt x="3359" y="5197"/>
                  </a:lnTo>
                  <a:cubicBezTo>
                    <a:pt x="3392" y="4562"/>
                    <a:pt x="3426" y="4010"/>
                    <a:pt x="3459" y="3442"/>
                  </a:cubicBezTo>
                  <a:lnTo>
                    <a:pt x="5230" y="3359"/>
                  </a:lnTo>
                  <a:lnTo>
                    <a:pt x="5230" y="1838"/>
                  </a:lnTo>
                  <a:lnTo>
                    <a:pt x="3459" y="1755"/>
                  </a:lnTo>
                  <a:cubicBezTo>
                    <a:pt x="3426" y="1137"/>
                    <a:pt x="3392" y="585"/>
                    <a:pt x="335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3021959" y="1736618"/>
              <a:ext cx="128780" cy="127428"/>
            </a:xfrm>
            <a:custGeom>
              <a:avLst/>
              <a:gdLst/>
              <a:ahLst/>
              <a:cxnLst/>
              <a:rect l="l" t="t" r="r" b="b"/>
              <a:pathLst>
                <a:path w="4763" h="4713" extrusionOk="0">
                  <a:moveTo>
                    <a:pt x="1638" y="1"/>
                  </a:moveTo>
                  <a:lnTo>
                    <a:pt x="1638" y="1571"/>
                  </a:lnTo>
                  <a:lnTo>
                    <a:pt x="1" y="1655"/>
                  </a:lnTo>
                  <a:lnTo>
                    <a:pt x="1" y="3042"/>
                  </a:lnTo>
                  <a:lnTo>
                    <a:pt x="1605" y="3159"/>
                  </a:lnTo>
                  <a:cubicBezTo>
                    <a:pt x="1638" y="3743"/>
                    <a:pt x="1671" y="4228"/>
                    <a:pt x="1705" y="4713"/>
                  </a:cubicBezTo>
                  <a:lnTo>
                    <a:pt x="3075" y="4713"/>
                  </a:lnTo>
                  <a:cubicBezTo>
                    <a:pt x="3108" y="4144"/>
                    <a:pt x="3142" y="3660"/>
                    <a:pt x="3158" y="3142"/>
                  </a:cubicBezTo>
                  <a:lnTo>
                    <a:pt x="4762" y="3042"/>
                  </a:lnTo>
                  <a:lnTo>
                    <a:pt x="4762" y="1672"/>
                  </a:lnTo>
                  <a:lnTo>
                    <a:pt x="3142" y="1555"/>
                  </a:lnTo>
                  <a:cubicBezTo>
                    <a:pt x="3108" y="970"/>
                    <a:pt x="3092" y="485"/>
                    <a:pt x="3058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3021959" y="3278989"/>
              <a:ext cx="129239" cy="128320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639306" y="2124705"/>
              <a:ext cx="121993" cy="124697"/>
            </a:xfrm>
            <a:custGeom>
              <a:avLst/>
              <a:gdLst/>
              <a:ahLst/>
              <a:cxnLst/>
              <a:rect l="l" t="t" r="r" b="b"/>
              <a:pathLst>
                <a:path w="4512" h="4612" extrusionOk="0">
                  <a:moveTo>
                    <a:pt x="1588" y="0"/>
                  </a:moveTo>
                  <a:cubicBezTo>
                    <a:pt x="1554" y="535"/>
                    <a:pt x="1521" y="986"/>
                    <a:pt x="1487" y="1504"/>
                  </a:cubicBezTo>
                  <a:lnTo>
                    <a:pt x="0" y="1588"/>
                  </a:lnTo>
                  <a:lnTo>
                    <a:pt x="0" y="2941"/>
                  </a:lnTo>
                  <a:lnTo>
                    <a:pt x="1487" y="3041"/>
                  </a:lnTo>
                  <a:cubicBezTo>
                    <a:pt x="1538" y="3609"/>
                    <a:pt x="1571" y="4077"/>
                    <a:pt x="1604" y="4612"/>
                  </a:cubicBezTo>
                  <a:lnTo>
                    <a:pt x="2991" y="4528"/>
                  </a:lnTo>
                  <a:lnTo>
                    <a:pt x="2991" y="3041"/>
                  </a:lnTo>
                  <a:lnTo>
                    <a:pt x="4512" y="2941"/>
                  </a:lnTo>
                  <a:lnTo>
                    <a:pt x="4512" y="1604"/>
                  </a:lnTo>
                  <a:lnTo>
                    <a:pt x="3025" y="1487"/>
                  </a:lnTo>
                  <a:cubicBezTo>
                    <a:pt x="2991" y="969"/>
                    <a:pt x="2974" y="502"/>
                    <a:pt x="294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410046" y="3667536"/>
              <a:ext cx="122885" cy="122453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410938" y="1353506"/>
              <a:ext cx="122453" cy="122453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1571" y="1"/>
                  </a:moveTo>
                  <a:cubicBezTo>
                    <a:pt x="1538" y="552"/>
                    <a:pt x="1504" y="1003"/>
                    <a:pt x="1471" y="1488"/>
                  </a:cubicBezTo>
                  <a:lnTo>
                    <a:pt x="1" y="1571"/>
                  </a:lnTo>
                  <a:lnTo>
                    <a:pt x="1" y="2942"/>
                  </a:lnTo>
                  <a:lnTo>
                    <a:pt x="1471" y="3025"/>
                  </a:lnTo>
                  <a:cubicBezTo>
                    <a:pt x="1521" y="3543"/>
                    <a:pt x="1554" y="3994"/>
                    <a:pt x="1588" y="4529"/>
                  </a:cubicBezTo>
                  <a:lnTo>
                    <a:pt x="2925" y="4529"/>
                  </a:lnTo>
                  <a:cubicBezTo>
                    <a:pt x="2958" y="4011"/>
                    <a:pt x="2991" y="3543"/>
                    <a:pt x="3025" y="3042"/>
                  </a:cubicBezTo>
                  <a:lnTo>
                    <a:pt x="4529" y="2891"/>
                  </a:lnTo>
                  <a:lnTo>
                    <a:pt x="4529" y="1605"/>
                  </a:lnTo>
                  <a:lnTo>
                    <a:pt x="3025" y="1471"/>
                  </a:lnTo>
                  <a:cubicBezTo>
                    <a:pt x="2991" y="920"/>
                    <a:pt x="2958" y="469"/>
                    <a:pt x="2925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2639306" y="2896796"/>
              <a:ext cx="122912" cy="121993"/>
            </a:xfrm>
            <a:custGeom>
              <a:avLst/>
              <a:gdLst/>
              <a:ahLst/>
              <a:cxnLst/>
              <a:rect l="l" t="t" r="r" b="b"/>
              <a:pathLst>
                <a:path w="4546" h="4512" extrusionOk="0">
                  <a:moveTo>
                    <a:pt x="1588" y="0"/>
                  </a:moveTo>
                  <a:cubicBezTo>
                    <a:pt x="1554" y="535"/>
                    <a:pt x="1521" y="986"/>
                    <a:pt x="1487" y="1487"/>
                  </a:cubicBezTo>
                  <a:lnTo>
                    <a:pt x="0" y="1571"/>
                  </a:lnTo>
                  <a:lnTo>
                    <a:pt x="0" y="2941"/>
                  </a:lnTo>
                  <a:lnTo>
                    <a:pt x="1487" y="3008"/>
                  </a:lnTo>
                  <a:cubicBezTo>
                    <a:pt x="1521" y="3526"/>
                    <a:pt x="1554" y="3994"/>
                    <a:pt x="1588" y="4512"/>
                  </a:cubicBezTo>
                  <a:lnTo>
                    <a:pt x="2924" y="4512"/>
                  </a:lnTo>
                  <a:cubicBezTo>
                    <a:pt x="2974" y="3977"/>
                    <a:pt x="3008" y="3492"/>
                    <a:pt x="3058" y="3025"/>
                  </a:cubicBezTo>
                  <a:lnTo>
                    <a:pt x="4545" y="2908"/>
                  </a:lnTo>
                  <a:lnTo>
                    <a:pt x="4545" y="1588"/>
                  </a:lnTo>
                  <a:lnTo>
                    <a:pt x="3025" y="1454"/>
                  </a:lnTo>
                  <a:cubicBezTo>
                    <a:pt x="2991" y="936"/>
                    <a:pt x="2974" y="468"/>
                    <a:pt x="294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032342" y="2518200"/>
              <a:ext cx="107555" cy="106636"/>
            </a:xfrm>
            <a:custGeom>
              <a:avLst/>
              <a:gdLst/>
              <a:ahLst/>
              <a:cxnLst/>
              <a:rect l="l" t="t" r="r" b="b"/>
              <a:pathLst>
                <a:path w="3978" h="3944" extrusionOk="0">
                  <a:moveTo>
                    <a:pt x="1454" y="1"/>
                  </a:moveTo>
                  <a:cubicBezTo>
                    <a:pt x="1421" y="485"/>
                    <a:pt x="1371" y="903"/>
                    <a:pt x="1337" y="1337"/>
                  </a:cubicBezTo>
                  <a:lnTo>
                    <a:pt x="1" y="1454"/>
                  </a:lnTo>
                  <a:lnTo>
                    <a:pt x="1" y="2507"/>
                  </a:lnTo>
                  <a:lnTo>
                    <a:pt x="1337" y="2640"/>
                  </a:lnTo>
                  <a:cubicBezTo>
                    <a:pt x="1388" y="3125"/>
                    <a:pt x="1421" y="3559"/>
                    <a:pt x="1471" y="3944"/>
                  </a:cubicBezTo>
                  <a:lnTo>
                    <a:pt x="2541" y="3944"/>
                  </a:lnTo>
                  <a:cubicBezTo>
                    <a:pt x="2574" y="3476"/>
                    <a:pt x="2607" y="3075"/>
                    <a:pt x="2641" y="2640"/>
                  </a:cubicBezTo>
                  <a:lnTo>
                    <a:pt x="3977" y="2507"/>
                  </a:lnTo>
                  <a:lnTo>
                    <a:pt x="3977" y="1437"/>
                  </a:lnTo>
                  <a:lnTo>
                    <a:pt x="2641" y="1337"/>
                  </a:lnTo>
                  <a:cubicBezTo>
                    <a:pt x="2591" y="819"/>
                    <a:pt x="2574" y="418"/>
                    <a:pt x="2524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425836" y="2912614"/>
              <a:ext cx="91306" cy="90819"/>
            </a:xfrm>
            <a:custGeom>
              <a:avLst/>
              <a:gdLst/>
              <a:ahLst/>
              <a:cxnLst/>
              <a:rect l="l" t="t" r="r" b="b"/>
              <a:pathLst>
                <a:path w="3377" h="3359" extrusionOk="0">
                  <a:moveTo>
                    <a:pt x="1237" y="0"/>
                  </a:moveTo>
                  <a:cubicBezTo>
                    <a:pt x="1187" y="418"/>
                    <a:pt x="1154" y="752"/>
                    <a:pt x="1104" y="1069"/>
                  </a:cubicBezTo>
                  <a:lnTo>
                    <a:pt x="1" y="1237"/>
                  </a:lnTo>
                  <a:cubicBezTo>
                    <a:pt x="18" y="1554"/>
                    <a:pt x="34" y="1821"/>
                    <a:pt x="34" y="2139"/>
                  </a:cubicBezTo>
                  <a:lnTo>
                    <a:pt x="1120" y="2239"/>
                  </a:lnTo>
                  <a:lnTo>
                    <a:pt x="1254" y="3359"/>
                  </a:lnTo>
                  <a:lnTo>
                    <a:pt x="2173" y="3325"/>
                  </a:lnTo>
                  <a:cubicBezTo>
                    <a:pt x="2223" y="2907"/>
                    <a:pt x="2273" y="2573"/>
                    <a:pt x="2307" y="2256"/>
                  </a:cubicBezTo>
                  <a:lnTo>
                    <a:pt x="3376" y="2105"/>
                  </a:lnTo>
                  <a:lnTo>
                    <a:pt x="3376" y="1186"/>
                  </a:lnTo>
                  <a:lnTo>
                    <a:pt x="2290" y="1086"/>
                  </a:lnTo>
                  <a:cubicBezTo>
                    <a:pt x="2240" y="702"/>
                    <a:pt x="2207" y="368"/>
                    <a:pt x="2173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427215" y="2140955"/>
              <a:ext cx="89007" cy="89927"/>
            </a:xfrm>
            <a:custGeom>
              <a:avLst/>
              <a:gdLst/>
              <a:ahLst/>
              <a:cxnLst/>
              <a:rect l="l" t="t" r="r" b="b"/>
              <a:pathLst>
                <a:path w="3292" h="3326" extrusionOk="0">
                  <a:moveTo>
                    <a:pt x="1203" y="1"/>
                  </a:moveTo>
                  <a:lnTo>
                    <a:pt x="1069" y="1104"/>
                  </a:lnTo>
                  <a:lnTo>
                    <a:pt x="0" y="1204"/>
                  </a:lnTo>
                  <a:lnTo>
                    <a:pt x="0" y="2140"/>
                  </a:lnTo>
                  <a:lnTo>
                    <a:pt x="1069" y="2257"/>
                  </a:lnTo>
                  <a:cubicBezTo>
                    <a:pt x="1120" y="2658"/>
                    <a:pt x="1153" y="2992"/>
                    <a:pt x="1203" y="3326"/>
                  </a:cubicBezTo>
                  <a:lnTo>
                    <a:pt x="2122" y="3326"/>
                  </a:lnTo>
                  <a:cubicBezTo>
                    <a:pt x="2156" y="2958"/>
                    <a:pt x="2189" y="2624"/>
                    <a:pt x="2239" y="2240"/>
                  </a:cubicBezTo>
                  <a:lnTo>
                    <a:pt x="3292" y="2140"/>
                  </a:lnTo>
                  <a:lnTo>
                    <a:pt x="3292" y="1204"/>
                  </a:lnTo>
                  <a:lnTo>
                    <a:pt x="2239" y="1070"/>
                  </a:lnTo>
                  <a:cubicBezTo>
                    <a:pt x="2189" y="686"/>
                    <a:pt x="2156" y="352"/>
                    <a:pt x="2105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16" name="Google Shape;616;p9"/>
          <p:cNvSpPr txBox="1">
            <a:spLocks noGrp="1"/>
          </p:cNvSpPr>
          <p:nvPr>
            <p:ph type="title" hasCustomPrompt="1"/>
          </p:nvPr>
        </p:nvSpPr>
        <p:spPr>
          <a:xfrm>
            <a:off x="792200" y="2411554"/>
            <a:ext cx="5611600" cy="864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800">
                <a:solidFill>
                  <a:schemeClr val="tx2">
                    <a:lumMod val="9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17" name="Google Shape;617;p9"/>
          <p:cNvSpPr txBox="1">
            <a:spLocks noGrp="1"/>
          </p:cNvSpPr>
          <p:nvPr>
            <p:ph type="subTitle" idx="1"/>
          </p:nvPr>
        </p:nvSpPr>
        <p:spPr>
          <a:xfrm>
            <a:off x="1119700" y="3424751"/>
            <a:ext cx="5284000" cy="7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F25864C5-E6EA-40C6-BC68-88A68C40D54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custGeom>
            <a:avLst/>
            <a:gdLst>
              <a:gd name="connsiteX0" fmla="*/ 292673 w 12191999"/>
              <a:gd name="connsiteY0" fmla="*/ 334078 h 6858000"/>
              <a:gd name="connsiteX1" fmla="*/ 292673 w 12191999"/>
              <a:gd name="connsiteY1" fmla="*/ 6501384 h 6858000"/>
              <a:gd name="connsiteX2" fmla="*/ 11909233 w 12191999"/>
              <a:gd name="connsiteY2" fmla="*/ 6501384 h 6858000"/>
              <a:gd name="connsiteX3" fmla="*/ 11909233 w 12191999"/>
              <a:gd name="connsiteY3" fmla="*/ 334078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292673" y="334078"/>
                </a:moveTo>
                <a:lnTo>
                  <a:pt x="292673" y="6501384"/>
                </a:lnTo>
                <a:lnTo>
                  <a:pt x="11909233" y="6501384"/>
                </a:lnTo>
                <a:lnTo>
                  <a:pt x="11909233" y="3340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DF40AFE-4E11-4CC7-98DF-7C2FD440EAC1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custGeom>
            <a:avLst/>
            <a:gdLst>
              <a:gd name="connsiteX0" fmla="*/ 292673 w 12191999"/>
              <a:gd name="connsiteY0" fmla="*/ 334078 h 6858000"/>
              <a:gd name="connsiteX1" fmla="*/ 292673 w 12191999"/>
              <a:gd name="connsiteY1" fmla="*/ 6501384 h 6858000"/>
              <a:gd name="connsiteX2" fmla="*/ 11909233 w 12191999"/>
              <a:gd name="connsiteY2" fmla="*/ 6501384 h 6858000"/>
              <a:gd name="connsiteX3" fmla="*/ 11909233 w 12191999"/>
              <a:gd name="connsiteY3" fmla="*/ 334078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292673" y="334078"/>
                </a:moveTo>
                <a:lnTo>
                  <a:pt x="292673" y="6501384"/>
                </a:lnTo>
                <a:lnTo>
                  <a:pt x="11909233" y="6501384"/>
                </a:lnTo>
                <a:lnTo>
                  <a:pt x="11909233" y="3340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13"/>
          <p:cNvGrpSpPr/>
          <p:nvPr/>
        </p:nvGrpSpPr>
        <p:grpSpPr>
          <a:xfrm>
            <a:off x="6931429" y="-6100"/>
            <a:ext cx="5260568" cy="6857999"/>
            <a:chOff x="5198572" y="-4575"/>
            <a:chExt cx="3945426" cy="5143499"/>
          </a:xfrm>
        </p:grpSpPr>
        <p:sp>
          <p:nvSpPr>
            <p:cNvPr id="746" name="Google Shape;746;p13"/>
            <p:cNvSpPr/>
            <p:nvPr/>
          </p:nvSpPr>
          <p:spPr>
            <a:xfrm>
              <a:off x="8921257" y="26141"/>
              <a:ext cx="222735" cy="45268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0"/>
                  </a:moveTo>
                  <a:lnTo>
                    <a:pt x="5732" y="117"/>
                  </a:lnTo>
                  <a:lnTo>
                    <a:pt x="5732" y="5898"/>
                  </a:lnTo>
                  <a:lnTo>
                    <a:pt x="1" y="5898"/>
                  </a:lnTo>
                  <a:lnTo>
                    <a:pt x="1" y="10877"/>
                  </a:lnTo>
                  <a:lnTo>
                    <a:pt x="5765" y="10877"/>
                  </a:lnTo>
                  <a:lnTo>
                    <a:pt x="5765" y="16742"/>
                  </a:lnTo>
                  <a:lnTo>
                    <a:pt x="8238" y="16742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8921257" y="4655500"/>
              <a:ext cx="222735" cy="45268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8965087" y="3930402"/>
              <a:ext cx="178907" cy="36008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8965087" y="844307"/>
              <a:ext cx="178907" cy="359626"/>
            </a:xfrm>
            <a:custGeom>
              <a:avLst/>
              <a:gdLst/>
              <a:ahLst/>
              <a:cxnLst/>
              <a:rect l="l" t="t" r="r" b="b"/>
              <a:pathLst>
                <a:path w="6617" h="13301" extrusionOk="0">
                  <a:moveTo>
                    <a:pt x="4578" y="0"/>
                  </a:moveTo>
                  <a:lnTo>
                    <a:pt x="4578" y="4629"/>
                  </a:lnTo>
                  <a:lnTo>
                    <a:pt x="0" y="4629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00"/>
                  </a:lnTo>
                  <a:lnTo>
                    <a:pt x="6617" y="13300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9007998" y="1656605"/>
              <a:ext cx="135999" cy="277864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0"/>
                  </a:moveTo>
                  <a:lnTo>
                    <a:pt x="3459" y="101"/>
                  </a:lnTo>
                  <a:lnTo>
                    <a:pt x="3459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209"/>
                  </a:lnTo>
                  <a:lnTo>
                    <a:pt x="5030" y="10276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9007998" y="3199869"/>
              <a:ext cx="135999" cy="277864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8686343" y="-4575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0"/>
                  </a:moveTo>
                  <a:lnTo>
                    <a:pt x="0" y="4294"/>
                  </a:lnTo>
                  <a:lnTo>
                    <a:pt x="5313" y="4294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8686343" y="5022795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9030602" y="2452193"/>
              <a:ext cx="113395" cy="230414"/>
            </a:xfrm>
            <a:custGeom>
              <a:avLst/>
              <a:gdLst/>
              <a:ahLst/>
              <a:cxnLst/>
              <a:rect l="l" t="t" r="r" b="b"/>
              <a:pathLst>
                <a:path w="4194" h="8522" extrusionOk="0">
                  <a:moveTo>
                    <a:pt x="2891" y="0"/>
                  </a:moveTo>
                  <a:lnTo>
                    <a:pt x="2891" y="2974"/>
                  </a:lnTo>
                  <a:lnTo>
                    <a:pt x="0" y="2974"/>
                  </a:lnTo>
                  <a:lnTo>
                    <a:pt x="0" y="5564"/>
                  </a:lnTo>
                  <a:lnTo>
                    <a:pt x="2924" y="5564"/>
                  </a:lnTo>
                  <a:lnTo>
                    <a:pt x="2924" y="8522"/>
                  </a:lnTo>
                  <a:lnTo>
                    <a:pt x="4194" y="8438"/>
                  </a:lnTo>
                  <a:lnTo>
                    <a:pt x="4194" y="84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925091" y="-4575"/>
              <a:ext cx="123345" cy="79517"/>
            </a:xfrm>
            <a:custGeom>
              <a:avLst/>
              <a:gdLst/>
              <a:ahLst/>
              <a:cxnLst/>
              <a:rect l="l" t="t" r="r" b="b"/>
              <a:pathLst>
                <a:path w="4562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62" y="2941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7924631" y="5059405"/>
              <a:ext cx="123805" cy="79517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163838" y="5096908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163838" y="-4575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8167684" y="4676293"/>
              <a:ext cx="409780" cy="410673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8167684" y="47366"/>
              <a:ext cx="410240" cy="410213"/>
            </a:xfrm>
            <a:custGeom>
              <a:avLst/>
              <a:gdLst/>
              <a:ahLst/>
              <a:cxnLst/>
              <a:rect l="l" t="t" r="r" b="b"/>
              <a:pathLst>
                <a:path w="15173" h="15172" extrusionOk="0">
                  <a:moveTo>
                    <a:pt x="5264" y="0"/>
                  </a:moveTo>
                  <a:lnTo>
                    <a:pt x="5264" y="5314"/>
                  </a:lnTo>
                  <a:lnTo>
                    <a:pt x="1" y="5314"/>
                  </a:lnTo>
                  <a:lnTo>
                    <a:pt x="1" y="9909"/>
                  </a:lnTo>
                  <a:lnTo>
                    <a:pt x="5281" y="9909"/>
                  </a:lnTo>
                  <a:lnTo>
                    <a:pt x="5281" y="15172"/>
                  </a:lnTo>
                  <a:lnTo>
                    <a:pt x="9909" y="15172"/>
                  </a:lnTo>
                  <a:lnTo>
                    <a:pt x="9909" y="9859"/>
                  </a:lnTo>
                  <a:lnTo>
                    <a:pt x="15172" y="9859"/>
                  </a:lnTo>
                  <a:lnTo>
                    <a:pt x="15172" y="5264"/>
                  </a:lnTo>
                  <a:lnTo>
                    <a:pt x="9825" y="5264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8558477" y="4296344"/>
              <a:ext cx="400290" cy="39983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8557584" y="438617"/>
              <a:ext cx="400263" cy="400263"/>
            </a:xfrm>
            <a:custGeom>
              <a:avLst/>
              <a:gdLst/>
              <a:ahLst/>
              <a:cxnLst/>
              <a:rect l="l" t="t" r="r" b="b"/>
              <a:pathLst>
                <a:path w="14804" h="14804" extrusionOk="0">
                  <a:moveTo>
                    <a:pt x="5163" y="0"/>
                  </a:moveTo>
                  <a:lnTo>
                    <a:pt x="5163" y="5146"/>
                  </a:lnTo>
                  <a:lnTo>
                    <a:pt x="0" y="5146"/>
                  </a:lnTo>
                  <a:lnTo>
                    <a:pt x="0" y="9658"/>
                  </a:lnTo>
                  <a:lnTo>
                    <a:pt x="5163" y="9658"/>
                  </a:lnTo>
                  <a:lnTo>
                    <a:pt x="5163" y="14804"/>
                  </a:lnTo>
                  <a:lnTo>
                    <a:pt x="9708" y="14804"/>
                  </a:lnTo>
                  <a:lnTo>
                    <a:pt x="9708" y="9624"/>
                  </a:lnTo>
                  <a:lnTo>
                    <a:pt x="14804" y="9624"/>
                  </a:lnTo>
                  <a:lnTo>
                    <a:pt x="14804" y="5080"/>
                  </a:lnTo>
                  <a:lnTo>
                    <a:pt x="9641" y="5080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7427684" y="4709280"/>
              <a:ext cx="346053" cy="345620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7428576" y="79434"/>
              <a:ext cx="344728" cy="346080"/>
            </a:xfrm>
            <a:custGeom>
              <a:avLst/>
              <a:gdLst/>
              <a:ahLst/>
              <a:cxnLst/>
              <a:rect l="l" t="t" r="r" b="b"/>
              <a:pathLst>
                <a:path w="12750" h="12800" extrusionOk="0">
                  <a:moveTo>
                    <a:pt x="4411" y="1"/>
                  </a:moveTo>
                  <a:lnTo>
                    <a:pt x="4411" y="4529"/>
                  </a:lnTo>
                  <a:lnTo>
                    <a:pt x="0" y="4529"/>
                  </a:lnTo>
                  <a:lnTo>
                    <a:pt x="0" y="8388"/>
                  </a:lnTo>
                  <a:lnTo>
                    <a:pt x="4512" y="8388"/>
                  </a:lnTo>
                  <a:lnTo>
                    <a:pt x="4512" y="12800"/>
                  </a:lnTo>
                  <a:lnTo>
                    <a:pt x="8305" y="12800"/>
                  </a:lnTo>
                  <a:lnTo>
                    <a:pt x="8305" y="8322"/>
                  </a:lnTo>
                  <a:lnTo>
                    <a:pt x="12749" y="8322"/>
                  </a:lnTo>
                  <a:lnTo>
                    <a:pt x="12749" y="4445"/>
                  </a:lnTo>
                  <a:lnTo>
                    <a:pt x="8271" y="4445"/>
                  </a:lnTo>
                  <a:lnTo>
                    <a:pt x="827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815746" y="467981"/>
              <a:ext cx="341105" cy="341538"/>
            </a:xfrm>
            <a:custGeom>
              <a:avLst/>
              <a:gdLst/>
              <a:ahLst/>
              <a:cxnLst/>
              <a:rect l="l" t="t" r="r" b="b"/>
              <a:pathLst>
                <a:path w="12616" h="12632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37"/>
                  </a:lnTo>
                  <a:lnTo>
                    <a:pt x="4445" y="8237"/>
                  </a:lnTo>
                  <a:lnTo>
                    <a:pt x="4445" y="12632"/>
                  </a:lnTo>
                  <a:lnTo>
                    <a:pt x="8255" y="12632"/>
                  </a:lnTo>
                  <a:lnTo>
                    <a:pt x="8255" y="8204"/>
                  </a:lnTo>
                  <a:lnTo>
                    <a:pt x="12616" y="8204"/>
                  </a:lnTo>
                  <a:lnTo>
                    <a:pt x="12616" y="4378"/>
                  </a:lnTo>
                  <a:lnTo>
                    <a:pt x="8221" y="4378"/>
                  </a:lnTo>
                  <a:lnTo>
                    <a:pt x="822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7815746" y="4326168"/>
              <a:ext cx="341105" cy="34064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206539" y="3944868"/>
              <a:ext cx="331155" cy="330696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206998" y="858313"/>
              <a:ext cx="330263" cy="331615"/>
            </a:xfrm>
            <a:custGeom>
              <a:avLst/>
              <a:gdLst/>
              <a:ahLst/>
              <a:cxnLst/>
              <a:rect l="l" t="t" r="r" b="b"/>
              <a:pathLst>
                <a:path w="12215" h="12265" extrusionOk="0">
                  <a:moveTo>
                    <a:pt x="4211" y="0"/>
                  </a:moveTo>
                  <a:lnTo>
                    <a:pt x="4211" y="4261"/>
                  </a:lnTo>
                  <a:lnTo>
                    <a:pt x="0" y="4261"/>
                  </a:lnTo>
                  <a:lnTo>
                    <a:pt x="0" y="8037"/>
                  </a:lnTo>
                  <a:lnTo>
                    <a:pt x="4244" y="8037"/>
                  </a:lnTo>
                  <a:lnTo>
                    <a:pt x="4244" y="12264"/>
                  </a:lnTo>
                  <a:lnTo>
                    <a:pt x="8020" y="12264"/>
                  </a:lnTo>
                  <a:lnTo>
                    <a:pt x="8020" y="8004"/>
                  </a:lnTo>
                  <a:lnTo>
                    <a:pt x="12214" y="8004"/>
                  </a:lnTo>
                  <a:lnTo>
                    <a:pt x="12214" y="4228"/>
                  </a:lnTo>
                  <a:lnTo>
                    <a:pt x="7987" y="4228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600495" y="1252267"/>
              <a:ext cx="315365" cy="315338"/>
            </a:xfrm>
            <a:custGeom>
              <a:avLst/>
              <a:gdLst/>
              <a:ahLst/>
              <a:cxnLst/>
              <a:rect l="l" t="t" r="r" b="b"/>
              <a:pathLst>
                <a:path w="11664" h="11663" extrusionOk="0">
                  <a:moveTo>
                    <a:pt x="4077" y="0"/>
                  </a:moveTo>
                  <a:lnTo>
                    <a:pt x="4077" y="4094"/>
                  </a:lnTo>
                  <a:lnTo>
                    <a:pt x="0" y="4094"/>
                  </a:lnTo>
                  <a:lnTo>
                    <a:pt x="0" y="7586"/>
                  </a:lnTo>
                  <a:lnTo>
                    <a:pt x="4061" y="7586"/>
                  </a:lnTo>
                  <a:lnTo>
                    <a:pt x="4061" y="11663"/>
                  </a:lnTo>
                  <a:lnTo>
                    <a:pt x="7586" y="11663"/>
                  </a:lnTo>
                  <a:lnTo>
                    <a:pt x="7586" y="7569"/>
                  </a:lnTo>
                  <a:lnTo>
                    <a:pt x="11663" y="7569"/>
                  </a:lnTo>
                  <a:lnTo>
                    <a:pt x="11663" y="4060"/>
                  </a:lnTo>
                  <a:lnTo>
                    <a:pt x="7569" y="4060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600955" y="3567163"/>
              <a:ext cx="314446" cy="314906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7074826" y="497345"/>
              <a:ext cx="281028" cy="281920"/>
            </a:xfrm>
            <a:custGeom>
              <a:avLst/>
              <a:gdLst/>
              <a:ahLst/>
              <a:cxnLst/>
              <a:rect l="l" t="t" r="r" b="b"/>
              <a:pathLst>
                <a:path w="10394" h="10427" extrusionOk="0">
                  <a:moveTo>
                    <a:pt x="3643" y="0"/>
                  </a:moveTo>
                  <a:cubicBezTo>
                    <a:pt x="3643" y="1019"/>
                    <a:pt x="3593" y="1938"/>
                    <a:pt x="3626" y="2857"/>
                  </a:cubicBezTo>
                  <a:cubicBezTo>
                    <a:pt x="3657" y="3448"/>
                    <a:pt x="3472" y="3663"/>
                    <a:pt x="2934" y="3663"/>
                  </a:cubicBezTo>
                  <a:cubicBezTo>
                    <a:pt x="2894" y="3663"/>
                    <a:pt x="2852" y="3662"/>
                    <a:pt x="2808" y="3659"/>
                  </a:cubicBezTo>
                  <a:cubicBezTo>
                    <a:pt x="2496" y="3648"/>
                    <a:pt x="2186" y="3645"/>
                    <a:pt x="1876" y="3645"/>
                  </a:cubicBezTo>
                  <a:cubicBezTo>
                    <a:pt x="1256" y="3645"/>
                    <a:pt x="636" y="3659"/>
                    <a:pt x="1" y="3659"/>
                  </a:cubicBezTo>
                  <a:lnTo>
                    <a:pt x="1" y="6801"/>
                  </a:lnTo>
                  <a:cubicBezTo>
                    <a:pt x="658" y="6801"/>
                    <a:pt x="1285" y="6815"/>
                    <a:pt x="1903" y="6815"/>
                  </a:cubicBezTo>
                  <a:cubicBezTo>
                    <a:pt x="2212" y="6815"/>
                    <a:pt x="2518" y="6812"/>
                    <a:pt x="2824" y="6801"/>
                  </a:cubicBezTo>
                  <a:cubicBezTo>
                    <a:pt x="2865" y="6798"/>
                    <a:pt x="2903" y="6797"/>
                    <a:pt x="2941" y="6797"/>
                  </a:cubicBezTo>
                  <a:cubicBezTo>
                    <a:pt x="3470" y="6797"/>
                    <a:pt x="3658" y="7025"/>
                    <a:pt x="3626" y="7603"/>
                  </a:cubicBezTo>
                  <a:cubicBezTo>
                    <a:pt x="3593" y="8538"/>
                    <a:pt x="3626" y="9474"/>
                    <a:pt x="3626" y="10426"/>
                  </a:cubicBezTo>
                  <a:lnTo>
                    <a:pt x="6768" y="10426"/>
                  </a:lnTo>
                  <a:cubicBezTo>
                    <a:pt x="6768" y="9441"/>
                    <a:pt x="6801" y="8522"/>
                    <a:pt x="6751" y="7619"/>
                  </a:cubicBezTo>
                  <a:cubicBezTo>
                    <a:pt x="6735" y="7026"/>
                    <a:pt x="6924" y="6797"/>
                    <a:pt x="7454" y="6797"/>
                  </a:cubicBezTo>
                  <a:cubicBezTo>
                    <a:pt x="7491" y="6797"/>
                    <a:pt x="7529" y="6798"/>
                    <a:pt x="7570" y="6801"/>
                  </a:cubicBezTo>
                  <a:cubicBezTo>
                    <a:pt x="7881" y="6812"/>
                    <a:pt x="8193" y="6815"/>
                    <a:pt x="8506" y="6815"/>
                  </a:cubicBezTo>
                  <a:cubicBezTo>
                    <a:pt x="9131" y="6815"/>
                    <a:pt x="9758" y="6801"/>
                    <a:pt x="10393" y="6801"/>
                  </a:cubicBezTo>
                  <a:lnTo>
                    <a:pt x="10393" y="3659"/>
                  </a:lnTo>
                  <a:cubicBezTo>
                    <a:pt x="9736" y="3659"/>
                    <a:pt x="9109" y="3645"/>
                    <a:pt x="8491" y="3645"/>
                  </a:cubicBezTo>
                  <a:cubicBezTo>
                    <a:pt x="8182" y="3645"/>
                    <a:pt x="7876" y="3648"/>
                    <a:pt x="7570" y="3659"/>
                  </a:cubicBezTo>
                  <a:cubicBezTo>
                    <a:pt x="7530" y="3662"/>
                    <a:pt x="7493" y="3663"/>
                    <a:pt x="7456" y="3663"/>
                  </a:cubicBezTo>
                  <a:cubicBezTo>
                    <a:pt x="6939" y="3663"/>
                    <a:pt x="6735" y="3435"/>
                    <a:pt x="6751" y="2857"/>
                  </a:cubicBezTo>
                  <a:cubicBezTo>
                    <a:pt x="6801" y="1922"/>
                    <a:pt x="6768" y="986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7074367" y="4355532"/>
              <a:ext cx="281487" cy="281460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6690820" y="114233"/>
              <a:ext cx="276945" cy="276485"/>
            </a:xfrm>
            <a:custGeom>
              <a:avLst/>
              <a:gdLst/>
              <a:ahLst/>
              <a:cxnLst/>
              <a:rect l="l" t="t" r="r" b="b"/>
              <a:pathLst>
                <a:path w="10243" h="10226" extrusionOk="0">
                  <a:moveTo>
                    <a:pt x="3559" y="0"/>
                  </a:moveTo>
                  <a:lnTo>
                    <a:pt x="3559" y="3593"/>
                  </a:lnTo>
                  <a:lnTo>
                    <a:pt x="0" y="3593"/>
                  </a:lnTo>
                  <a:lnTo>
                    <a:pt x="0" y="6650"/>
                  </a:lnTo>
                  <a:lnTo>
                    <a:pt x="3593" y="6650"/>
                  </a:lnTo>
                  <a:lnTo>
                    <a:pt x="3593" y="10226"/>
                  </a:lnTo>
                  <a:lnTo>
                    <a:pt x="6684" y="10226"/>
                  </a:lnTo>
                  <a:lnTo>
                    <a:pt x="6684" y="6634"/>
                  </a:lnTo>
                  <a:lnTo>
                    <a:pt x="10243" y="6634"/>
                  </a:lnTo>
                  <a:lnTo>
                    <a:pt x="10243" y="3543"/>
                  </a:lnTo>
                  <a:lnTo>
                    <a:pt x="6634" y="3543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7462456" y="885865"/>
              <a:ext cx="276945" cy="276945"/>
            </a:xfrm>
            <a:custGeom>
              <a:avLst/>
              <a:gdLst/>
              <a:ahLst/>
              <a:cxnLst/>
              <a:rect l="l" t="t" r="r" b="b"/>
              <a:pathLst>
                <a:path w="10243" h="10243" extrusionOk="0">
                  <a:moveTo>
                    <a:pt x="3559" y="1"/>
                  </a:moveTo>
                  <a:lnTo>
                    <a:pt x="3559" y="3626"/>
                  </a:lnTo>
                  <a:lnTo>
                    <a:pt x="1" y="3626"/>
                  </a:lnTo>
                  <a:lnTo>
                    <a:pt x="1" y="6667"/>
                  </a:lnTo>
                  <a:lnTo>
                    <a:pt x="3610" y="6667"/>
                  </a:lnTo>
                  <a:lnTo>
                    <a:pt x="3610" y="10243"/>
                  </a:lnTo>
                  <a:lnTo>
                    <a:pt x="6634" y="10243"/>
                  </a:lnTo>
                  <a:lnTo>
                    <a:pt x="6634" y="6617"/>
                  </a:lnTo>
                  <a:lnTo>
                    <a:pt x="10243" y="6617"/>
                  </a:lnTo>
                  <a:lnTo>
                    <a:pt x="10243" y="3560"/>
                  </a:lnTo>
                  <a:lnTo>
                    <a:pt x="6617" y="3560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6691713" y="4743160"/>
              <a:ext cx="276053" cy="276485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7462456" y="3971961"/>
              <a:ext cx="276945" cy="276972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7853708" y="3591579"/>
              <a:ext cx="265643" cy="265643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7853249" y="1276656"/>
              <a:ext cx="266563" cy="266563"/>
            </a:xfrm>
            <a:custGeom>
              <a:avLst/>
              <a:gdLst/>
              <a:ahLst/>
              <a:cxnLst/>
              <a:rect l="l" t="t" r="r" b="b"/>
              <a:pathLst>
                <a:path w="9859" h="9859" extrusionOk="0">
                  <a:moveTo>
                    <a:pt x="3409" y="0"/>
                  </a:moveTo>
                  <a:lnTo>
                    <a:pt x="3409" y="3426"/>
                  </a:lnTo>
                  <a:lnTo>
                    <a:pt x="0" y="3426"/>
                  </a:lnTo>
                  <a:lnTo>
                    <a:pt x="0" y="6450"/>
                  </a:lnTo>
                  <a:lnTo>
                    <a:pt x="3426" y="6450"/>
                  </a:lnTo>
                  <a:lnTo>
                    <a:pt x="3426" y="9859"/>
                  </a:lnTo>
                  <a:lnTo>
                    <a:pt x="6450" y="9859"/>
                  </a:lnTo>
                  <a:lnTo>
                    <a:pt x="6450" y="6433"/>
                  </a:lnTo>
                  <a:lnTo>
                    <a:pt x="9859" y="6433"/>
                  </a:lnTo>
                  <a:lnTo>
                    <a:pt x="9859" y="3409"/>
                  </a:lnTo>
                  <a:lnTo>
                    <a:pt x="6433" y="3409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8246286" y="3212983"/>
              <a:ext cx="251665" cy="256505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8246286" y="1669692"/>
              <a:ext cx="252125" cy="252125"/>
            </a:xfrm>
            <a:custGeom>
              <a:avLst/>
              <a:gdLst/>
              <a:ahLst/>
              <a:cxnLst/>
              <a:rect l="l" t="t" r="r" b="b"/>
              <a:pathLst>
                <a:path w="9325" h="9325" extrusionOk="0">
                  <a:moveTo>
                    <a:pt x="3242" y="1"/>
                  </a:moveTo>
                  <a:lnTo>
                    <a:pt x="3242" y="1588"/>
                  </a:lnTo>
                  <a:cubicBezTo>
                    <a:pt x="3229" y="3135"/>
                    <a:pt x="3421" y="3263"/>
                    <a:pt x="2503" y="3263"/>
                  </a:cubicBezTo>
                  <a:cubicBezTo>
                    <a:pt x="2320" y="3263"/>
                    <a:pt x="2093" y="3258"/>
                    <a:pt x="1812" y="3258"/>
                  </a:cubicBezTo>
                  <a:cubicBezTo>
                    <a:pt x="1751" y="3258"/>
                    <a:pt x="1688" y="3259"/>
                    <a:pt x="1622" y="3259"/>
                  </a:cubicBezTo>
                  <a:lnTo>
                    <a:pt x="1" y="3259"/>
                  </a:lnTo>
                  <a:lnTo>
                    <a:pt x="1" y="6049"/>
                  </a:lnTo>
                  <a:cubicBezTo>
                    <a:pt x="580" y="6049"/>
                    <a:pt x="1122" y="6064"/>
                    <a:pt x="1652" y="6064"/>
                  </a:cubicBezTo>
                  <a:cubicBezTo>
                    <a:pt x="1917" y="6064"/>
                    <a:pt x="2179" y="6061"/>
                    <a:pt x="2440" y="6049"/>
                  </a:cubicBezTo>
                  <a:cubicBezTo>
                    <a:pt x="2483" y="6047"/>
                    <a:pt x="2524" y="6046"/>
                    <a:pt x="2564" y="6046"/>
                  </a:cubicBezTo>
                  <a:cubicBezTo>
                    <a:pt x="3090" y="6046"/>
                    <a:pt x="3290" y="6261"/>
                    <a:pt x="3259" y="6851"/>
                  </a:cubicBezTo>
                  <a:cubicBezTo>
                    <a:pt x="3226" y="7653"/>
                    <a:pt x="3259" y="8472"/>
                    <a:pt x="3259" y="9324"/>
                  </a:cubicBezTo>
                  <a:lnTo>
                    <a:pt x="6049" y="9324"/>
                  </a:lnTo>
                  <a:cubicBezTo>
                    <a:pt x="6049" y="8506"/>
                    <a:pt x="6100" y="7720"/>
                    <a:pt x="6033" y="6952"/>
                  </a:cubicBezTo>
                  <a:cubicBezTo>
                    <a:pt x="5986" y="6267"/>
                    <a:pt x="6229" y="6046"/>
                    <a:pt x="6830" y="6046"/>
                  </a:cubicBezTo>
                  <a:cubicBezTo>
                    <a:pt x="6874" y="6046"/>
                    <a:pt x="6920" y="6047"/>
                    <a:pt x="6968" y="6049"/>
                  </a:cubicBezTo>
                  <a:cubicBezTo>
                    <a:pt x="7298" y="6071"/>
                    <a:pt x="7630" y="6077"/>
                    <a:pt x="7966" y="6077"/>
                  </a:cubicBezTo>
                  <a:cubicBezTo>
                    <a:pt x="8413" y="6077"/>
                    <a:pt x="8866" y="6066"/>
                    <a:pt x="9324" y="6066"/>
                  </a:cubicBezTo>
                  <a:lnTo>
                    <a:pt x="9324" y="3276"/>
                  </a:lnTo>
                  <a:cubicBezTo>
                    <a:pt x="8734" y="3276"/>
                    <a:pt x="8173" y="3261"/>
                    <a:pt x="7627" y="3261"/>
                  </a:cubicBezTo>
                  <a:cubicBezTo>
                    <a:pt x="7355" y="3261"/>
                    <a:pt x="7085" y="3265"/>
                    <a:pt x="6818" y="3276"/>
                  </a:cubicBezTo>
                  <a:cubicBezTo>
                    <a:pt x="6795" y="3277"/>
                    <a:pt x="6772" y="3277"/>
                    <a:pt x="6750" y="3277"/>
                  </a:cubicBezTo>
                  <a:cubicBezTo>
                    <a:pt x="6231" y="3277"/>
                    <a:pt x="6017" y="3084"/>
                    <a:pt x="6033" y="2507"/>
                  </a:cubicBezTo>
                  <a:cubicBezTo>
                    <a:pt x="6066" y="1689"/>
                    <a:pt x="6033" y="886"/>
                    <a:pt x="6033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8644325" y="2839361"/>
              <a:ext cx="227710" cy="227250"/>
            </a:xfrm>
            <a:custGeom>
              <a:avLst/>
              <a:gdLst/>
              <a:ahLst/>
              <a:cxnLst/>
              <a:rect l="l" t="t" r="r" b="b"/>
              <a:pathLst>
                <a:path w="8422" h="8405" extrusionOk="0">
                  <a:moveTo>
                    <a:pt x="2891" y="0"/>
                  </a:moveTo>
                  <a:lnTo>
                    <a:pt x="2891" y="2924"/>
                  </a:lnTo>
                  <a:lnTo>
                    <a:pt x="0" y="2924"/>
                  </a:lnTo>
                  <a:lnTo>
                    <a:pt x="0" y="5531"/>
                  </a:lnTo>
                  <a:lnTo>
                    <a:pt x="2924" y="5531"/>
                  </a:lnTo>
                  <a:lnTo>
                    <a:pt x="2924" y="8405"/>
                  </a:lnTo>
                  <a:lnTo>
                    <a:pt x="5531" y="8405"/>
                  </a:lnTo>
                  <a:lnTo>
                    <a:pt x="5531" y="5464"/>
                  </a:lnTo>
                  <a:lnTo>
                    <a:pt x="8421" y="5464"/>
                  </a:lnTo>
                  <a:lnTo>
                    <a:pt x="8421" y="2908"/>
                  </a:lnTo>
                  <a:lnTo>
                    <a:pt x="5497" y="2908"/>
                  </a:lnTo>
                  <a:lnTo>
                    <a:pt x="549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8644325" y="2068162"/>
              <a:ext cx="226791" cy="226358"/>
            </a:xfrm>
            <a:custGeom>
              <a:avLst/>
              <a:gdLst/>
              <a:ahLst/>
              <a:cxnLst/>
              <a:rect l="l" t="t" r="r" b="b"/>
              <a:pathLst>
                <a:path w="8388" h="8372" extrusionOk="0">
                  <a:moveTo>
                    <a:pt x="2907" y="1"/>
                  </a:moveTo>
                  <a:lnTo>
                    <a:pt x="2907" y="2891"/>
                  </a:lnTo>
                  <a:lnTo>
                    <a:pt x="0" y="2891"/>
                  </a:lnTo>
                  <a:lnTo>
                    <a:pt x="0" y="5498"/>
                  </a:lnTo>
                  <a:lnTo>
                    <a:pt x="2924" y="5498"/>
                  </a:lnTo>
                  <a:lnTo>
                    <a:pt x="2924" y="8372"/>
                  </a:lnTo>
                  <a:lnTo>
                    <a:pt x="5564" y="8372"/>
                  </a:lnTo>
                  <a:lnTo>
                    <a:pt x="5564" y="5448"/>
                  </a:lnTo>
                  <a:lnTo>
                    <a:pt x="8388" y="5448"/>
                  </a:lnTo>
                  <a:lnTo>
                    <a:pt x="8388" y="2858"/>
                  </a:lnTo>
                  <a:lnTo>
                    <a:pt x="5514" y="2858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6717913" y="3998621"/>
              <a:ext cx="222302" cy="222735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6717913" y="912525"/>
              <a:ext cx="222302" cy="222735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25" y="0"/>
                  </a:moveTo>
                  <a:lnTo>
                    <a:pt x="2825" y="2924"/>
                  </a:lnTo>
                  <a:lnTo>
                    <a:pt x="1" y="2924"/>
                  </a:lnTo>
                  <a:lnTo>
                    <a:pt x="1" y="5397"/>
                  </a:lnTo>
                  <a:lnTo>
                    <a:pt x="2858" y="5397"/>
                  </a:lnTo>
                  <a:lnTo>
                    <a:pt x="2858" y="8238"/>
                  </a:lnTo>
                  <a:lnTo>
                    <a:pt x="5398" y="8238"/>
                  </a:lnTo>
                  <a:lnTo>
                    <a:pt x="5398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333448" y="526169"/>
              <a:ext cx="220950" cy="222383"/>
            </a:xfrm>
            <a:custGeom>
              <a:avLst/>
              <a:gdLst/>
              <a:ahLst/>
              <a:cxnLst/>
              <a:rect l="l" t="t" r="r" b="b"/>
              <a:pathLst>
                <a:path w="8172" h="8225" extrusionOk="0">
                  <a:moveTo>
                    <a:pt x="3486" y="0"/>
                  </a:moveTo>
                  <a:cubicBezTo>
                    <a:pt x="2998" y="0"/>
                    <a:pt x="2810" y="226"/>
                    <a:pt x="2841" y="772"/>
                  </a:cubicBezTo>
                  <a:cubicBezTo>
                    <a:pt x="2858" y="1441"/>
                    <a:pt x="2841" y="2142"/>
                    <a:pt x="2841" y="2911"/>
                  </a:cubicBezTo>
                  <a:lnTo>
                    <a:pt x="1" y="2911"/>
                  </a:lnTo>
                  <a:lnTo>
                    <a:pt x="1" y="5400"/>
                  </a:lnTo>
                  <a:lnTo>
                    <a:pt x="2875" y="5400"/>
                  </a:lnTo>
                  <a:lnTo>
                    <a:pt x="2875" y="8224"/>
                  </a:lnTo>
                  <a:lnTo>
                    <a:pt x="5331" y="8224"/>
                  </a:lnTo>
                  <a:lnTo>
                    <a:pt x="5331" y="5400"/>
                  </a:lnTo>
                  <a:lnTo>
                    <a:pt x="8171" y="5400"/>
                  </a:lnTo>
                  <a:lnTo>
                    <a:pt x="8171" y="2928"/>
                  </a:lnTo>
                  <a:lnTo>
                    <a:pt x="5297" y="2928"/>
                  </a:lnTo>
                  <a:lnTo>
                    <a:pt x="5297" y="4"/>
                  </a:lnTo>
                  <a:cubicBezTo>
                    <a:pt x="4874" y="4"/>
                    <a:pt x="4495" y="18"/>
                    <a:pt x="4132" y="18"/>
                  </a:cubicBezTo>
                  <a:cubicBezTo>
                    <a:pt x="3950" y="18"/>
                    <a:pt x="3771" y="15"/>
                    <a:pt x="3593" y="4"/>
                  </a:cubicBezTo>
                  <a:cubicBezTo>
                    <a:pt x="3556" y="1"/>
                    <a:pt x="3520" y="0"/>
                    <a:pt x="3486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6333015" y="4385356"/>
              <a:ext cx="223979" cy="223005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105110" y="1300153"/>
              <a:ext cx="220031" cy="220031"/>
            </a:xfrm>
            <a:custGeom>
              <a:avLst/>
              <a:gdLst/>
              <a:ahLst/>
              <a:cxnLst/>
              <a:rect l="l" t="t" r="r" b="b"/>
              <a:pathLst>
                <a:path w="8138" h="8138" extrusionOk="0">
                  <a:moveTo>
                    <a:pt x="2807" y="0"/>
                  </a:moveTo>
                  <a:lnTo>
                    <a:pt x="2807" y="2841"/>
                  </a:lnTo>
                  <a:lnTo>
                    <a:pt x="0" y="2841"/>
                  </a:lnTo>
                  <a:lnTo>
                    <a:pt x="0" y="5314"/>
                  </a:lnTo>
                  <a:lnTo>
                    <a:pt x="2874" y="5314"/>
                  </a:lnTo>
                  <a:lnTo>
                    <a:pt x="2874" y="8137"/>
                  </a:lnTo>
                  <a:lnTo>
                    <a:pt x="5297" y="8137"/>
                  </a:lnTo>
                  <a:lnTo>
                    <a:pt x="5297" y="5314"/>
                  </a:lnTo>
                  <a:lnTo>
                    <a:pt x="8137" y="5314"/>
                  </a:lnTo>
                  <a:lnTo>
                    <a:pt x="8137" y="2807"/>
                  </a:lnTo>
                  <a:lnTo>
                    <a:pt x="5280" y="2807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101568" y="3612183"/>
              <a:ext cx="223573" cy="222005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8266186" y="2461684"/>
              <a:ext cx="211893" cy="211433"/>
            </a:xfrm>
            <a:custGeom>
              <a:avLst/>
              <a:gdLst/>
              <a:ahLst/>
              <a:cxnLst/>
              <a:rect l="l" t="t" r="r" b="b"/>
              <a:pathLst>
                <a:path w="7837" h="7820" extrusionOk="0">
                  <a:moveTo>
                    <a:pt x="2724" y="0"/>
                  </a:moveTo>
                  <a:lnTo>
                    <a:pt x="2724" y="2724"/>
                  </a:lnTo>
                  <a:lnTo>
                    <a:pt x="0" y="2724"/>
                  </a:lnTo>
                  <a:lnTo>
                    <a:pt x="0" y="5096"/>
                  </a:lnTo>
                  <a:lnTo>
                    <a:pt x="2774" y="5096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46"/>
                  </a:lnTo>
                  <a:lnTo>
                    <a:pt x="7836" y="5046"/>
                  </a:lnTo>
                  <a:lnTo>
                    <a:pt x="7836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5952605" y="4776147"/>
              <a:ext cx="210541" cy="211433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5952145" y="147221"/>
              <a:ext cx="210541" cy="210541"/>
            </a:xfrm>
            <a:custGeom>
              <a:avLst/>
              <a:gdLst/>
              <a:ahLst/>
              <a:cxnLst/>
              <a:rect l="l" t="t" r="r" b="b"/>
              <a:pathLst>
                <a:path w="7787" h="7787" extrusionOk="0">
                  <a:moveTo>
                    <a:pt x="2708" y="0"/>
                  </a:moveTo>
                  <a:lnTo>
                    <a:pt x="2708" y="2740"/>
                  </a:lnTo>
                  <a:lnTo>
                    <a:pt x="1" y="2740"/>
                  </a:lnTo>
                  <a:lnTo>
                    <a:pt x="1" y="5079"/>
                  </a:lnTo>
                  <a:lnTo>
                    <a:pt x="2758" y="5079"/>
                  </a:lnTo>
                  <a:lnTo>
                    <a:pt x="2758" y="7786"/>
                  </a:lnTo>
                  <a:lnTo>
                    <a:pt x="5130" y="7786"/>
                  </a:lnTo>
                  <a:lnTo>
                    <a:pt x="5130" y="5029"/>
                  </a:lnTo>
                  <a:lnTo>
                    <a:pt x="7787" y="5029"/>
                  </a:lnTo>
                  <a:lnTo>
                    <a:pt x="7787" y="2690"/>
                  </a:lnTo>
                  <a:lnTo>
                    <a:pt x="5013" y="2690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495903" y="1690485"/>
              <a:ext cx="210541" cy="211001"/>
            </a:xfrm>
            <a:custGeom>
              <a:avLst/>
              <a:gdLst/>
              <a:ahLst/>
              <a:cxnLst/>
              <a:rect l="l" t="t" r="r" b="b"/>
              <a:pathLst>
                <a:path w="7787" h="7804" extrusionOk="0">
                  <a:moveTo>
                    <a:pt x="2673" y="1"/>
                  </a:moveTo>
                  <a:lnTo>
                    <a:pt x="2673" y="2757"/>
                  </a:lnTo>
                  <a:lnTo>
                    <a:pt x="0" y="2757"/>
                  </a:lnTo>
                  <a:lnTo>
                    <a:pt x="0" y="5097"/>
                  </a:lnTo>
                  <a:lnTo>
                    <a:pt x="2740" y="5097"/>
                  </a:lnTo>
                  <a:lnTo>
                    <a:pt x="2740" y="7803"/>
                  </a:lnTo>
                  <a:lnTo>
                    <a:pt x="5079" y="7803"/>
                  </a:lnTo>
                  <a:lnTo>
                    <a:pt x="5079" y="5013"/>
                  </a:lnTo>
                  <a:lnTo>
                    <a:pt x="7786" y="5013"/>
                  </a:lnTo>
                  <a:lnTo>
                    <a:pt x="7786" y="2724"/>
                  </a:lnTo>
                  <a:lnTo>
                    <a:pt x="5029" y="2724"/>
                  </a:lnTo>
                  <a:lnTo>
                    <a:pt x="502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494984" y="3233316"/>
              <a:ext cx="211460" cy="211001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7890292" y="2085331"/>
              <a:ext cx="192940" cy="192020"/>
            </a:xfrm>
            <a:custGeom>
              <a:avLst/>
              <a:gdLst/>
              <a:ahLst/>
              <a:cxnLst/>
              <a:rect l="l" t="t" r="r" b="b"/>
              <a:pathLst>
                <a:path w="7136" h="7102" extrusionOk="0">
                  <a:moveTo>
                    <a:pt x="2423" y="1"/>
                  </a:moveTo>
                  <a:lnTo>
                    <a:pt x="2423" y="2490"/>
                  </a:lnTo>
                  <a:lnTo>
                    <a:pt x="1" y="2490"/>
                  </a:lnTo>
                  <a:lnTo>
                    <a:pt x="1" y="4663"/>
                  </a:lnTo>
                  <a:lnTo>
                    <a:pt x="2473" y="4663"/>
                  </a:lnTo>
                  <a:lnTo>
                    <a:pt x="2473" y="7102"/>
                  </a:lnTo>
                  <a:lnTo>
                    <a:pt x="4712" y="7102"/>
                  </a:lnTo>
                  <a:lnTo>
                    <a:pt x="4712" y="4612"/>
                  </a:lnTo>
                  <a:lnTo>
                    <a:pt x="7135" y="4612"/>
                  </a:lnTo>
                  <a:lnTo>
                    <a:pt x="7135" y="2440"/>
                  </a:lnTo>
                  <a:lnTo>
                    <a:pt x="4662" y="2440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7890292" y="2856990"/>
              <a:ext cx="192940" cy="192020"/>
            </a:xfrm>
            <a:custGeom>
              <a:avLst/>
              <a:gdLst/>
              <a:ahLst/>
              <a:cxnLst/>
              <a:rect l="l" t="t" r="r" b="b"/>
              <a:pathLst>
                <a:path w="7136" h="7102" extrusionOk="0">
                  <a:moveTo>
                    <a:pt x="2423" y="0"/>
                  </a:moveTo>
                  <a:lnTo>
                    <a:pt x="2423" y="2456"/>
                  </a:lnTo>
                  <a:lnTo>
                    <a:pt x="1" y="2456"/>
                  </a:lnTo>
                  <a:lnTo>
                    <a:pt x="1" y="4662"/>
                  </a:lnTo>
                  <a:lnTo>
                    <a:pt x="2440" y="4662"/>
                  </a:lnTo>
                  <a:lnTo>
                    <a:pt x="2440" y="7101"/>
                  </a:lnTo>
                  <a:lnTo>
                    <a:pt x="4712" y="7101"/>
                  </a:lnTo>
                  <a:lnTo>
                    <a:pt x="4712" y="4612"/>
                  </a:lnTo>
                  <a:lnTo>
                    <a:pt x="7135" y="4612"/>
                  </a:lnTo>
                  <a:lnTo>
                    <a:pt x="7135" y="2439"/>
                  </a:lnTo>
                  <a:lnTo>
                    <a:pt x="4646" y="2439"/>
                  </a:lnTo>
                  <a:lnTo>
                    <a:pt x="46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198572" y="4793749"/>
              <a:ext cx="175311" cy="175771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7513046" y="2478826"/>
              <a:ext cx="175311" cy="176230"/>
            </a:xfrm>
            <a:custGeom>
              <a:avLst/>
              <a:gdLst/>
              <a:ahLst/>
              <a:cxnLst/>
              <a:rect l="l" t="t" r="r" b="b"/>
              <a:pathLst>
                <a:path w="6484" h="6518" extrusionOk="0">
                  <a:moveTo>
                    <a:pt x="2257" y="1"/>
                  </a:moveTo>
                  <a:lnTo>
                    <a:pt x="2257" y="2273"/>
                  </a:lnTo>
                  <a:lnTo>
                    <a:pt x="1" y="2273"/>
                  </a:lnTo>
                  <a:lnTo>
                    <a:pt x="18" y="4278"/>
                  </a:lnTo>
                  <a:lnTo>
                    <a:pt x="2307" y="4278"/>
                  </a:lnTo>
                  <a:lnTo>
                    <a:pt x="2307" y="6517"/>
                  </a:lnTo>
                  <a:lnTo>
                    <a:pt x="4278" y="6517"/>
                  </a:lnTo>
                  <a:lnTo>
                    <a:pt x="4278" y="4228"/>
                  </a:lnTo>
                  <a:lnTo>
                    <a:pt x="6484" y="4228"/>
                  </a:lnTo>
                  <a:lnTo>
                    <a:pt x="6484" y="2257"/>
                  </a:lnTo>
                  <a:lnTo>
                    <a:pt x="4228" y="2257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5198572" y="164823"/>
              <a:ext cx="175311" cy="176230"/>
            </a:xfrm>
            <a:custGeom>
              <a:avLst/>
              <a:gdLst/>
              <a:ahLst/>
              <a:cxnLst/>
              <a:rect l="l" t="t" r="r" b="b"/>
              <a:pathLst>
                <a:path w="6484" h="6518" extrusionOk="0">
                  <a:moveTo>
                    <a:pt x="2190" y="1"/>
                  </a:moveTo>
                  <a:lnTo>
                    <a:pt x="2190" y="2306"/>
                  </a:lnTo>
                  <a:lnTo>
                    <a:pt x="1" y="2306"/>
                  </a:lnTo>
                  <a:lnTo>
                    <a:pt x="1" y="4245"/>
                  </a:lnTo>
                  <a:lnTo>
                    <a:pt x="2290" y="4245"/>
                  </a:lnTo>
                  <a:lnTo>
                    <a:pt x="2290" y="6517"/>
                  </a:lnTo>
                  <a:lnTo>
                    <a:pt x="4245" y="6517"/>
                  </a:lnTo>
                  <a:lnTo>
                    <a:pt x="4245" y="4245"/>
                  </a:lnTo>
                  <a:lnTo>
                    <a:pt x="6484" y="4245"/>
                  </a:lnTo>
                  <a:lnTo>
                    <a:pt x="6484" y="2240"/>
                  </a:lnTo>
                  <a:lnTo>
                    <a:pt x="4228" y="2240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6744114" y="3254082"/>
              <a:ext cx="169904" cy="169444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5972938" y="939618"/>
              <a:ext cx="169444" cy="168552"/>
            </a:xfrm>
            <a:custGeom>
              <a:avLst/>
              <a:gdLst/>
              <a:ahLst/>
              <a:cxnLst/>
              <a:rect l="l" t="t" r="r" b="b"/>
              <a:pathLst>
                <a:path w="6267" h="6234" extrusionOk="0">
                  <a:moveTo>
                    <a:pt x="2173" y="1"/>
                  </a:moveTo>
                  <a:lnTo>
                    <a:pt x="2173" y="2206"/>
                  </a:lnTo>
                  <a:lnTo>
                    <a:pt x="0" y="2206"/>
                  </a:lnTo>
                  <a:lnTo>
                    <a:pt x="0" y="4078"/>
                  </a:lnTo>
                  <a:lnTo>
                    <a:pt x="2206" y="4078"/>
                  </a:lnTo>
                  <a:lnTo>
                    <a:pt x="2206" y="6233"/>
                  </a:lnTo>
                  <a:lnTo>
                    <a:pt x="4144" y="6233"/>
                  </a:lnTo>
                  <a:lnTo>
                    <a:pt x="4144" y="4044"/>
                  </a:lnTo>
                  <a:lnTo>
                    <a:pt x="6266" y="4044"/>
                  </a:lnTo>
                  <a:lnTo>
                    <a:pt x="6266" y="2140"/>
                  </a:lnTo>
                  <a:lnTo>
                    <a:pt x="4044" y="2140"/>
                  </a:lnTo>
                  <a:lnTo>
                    <a:pt x="404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6357404" y="1324542"/>
              <a:ext cx="172148" cy="170336"/>
            </a:xfrm>
            <a:custGeom>
              <a:avLst/>
              <a:gdLst/>
              <a:ahLst/>
              <a:cxnLst/>
              <a:rect l="l" t="t" r="r" b="b"/>
              <a:pathLst>
                <a:path w="6367" h="6300" extrusionOk="0">
                  <a:moveTo>
                    <a:pt x="2189" y="1"/>
                  </a:moveTo>
                  <a:lnTo>
                    <a:pt x="2189" y="2206"/>
                  </a:lnTo>
                  <a:lnTo>
                    <a:pt x="0" y="2206"/>
                  </a:lnTo>
                  <a:lnTo>
                    <a:pt x="0" y="4161"/>
                  </a:lnTo>
                  <a:lnTo>
                    <a:pt x="2256" y="4161"/>
                  </a:lnTo>
                  <a:lnTo>
                    <a:pt x="2256" y="6300"/>
                  </a:lnTo>
                  <a:lnTo>
                    <a:pt x="4194" y="6300"/>
                  </a:lnTo>
                  <a:lnTo>
                    <a:pt x="4194" y="4111"/>
                  </a:lnTo>
                  <a:lnTo>
                    <a:pt x="6366" y="4111"/>
                  </a:lnTo>
                  <a:lnTo>
                    <a:pt x="6366" y="2156"/>
                  </a:lnTo>
                  <a:lnTo>
                    <a:pt x="4111" y="2156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6357864" y="3638546"/>
              <a:ext cx="171688" cy="171715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6744574" y="1710818"/>
              <a:ext cx="168984" cy="169877"/>
            </a:xfrm>
            <a:custGeom>
              <a:avLst/>
              <a:gdLst/>
              <a:ahLst/>
              <a:cxnLst/>
              <a:rect l="l" t="t" r="r" b="b"/>
              <a:pathLst>
                <a:path w="6250" h="6283" extrusionOk="0">
                  <a:moveTo>
                    <a:pt x="2223" y="0"/>
                  </a:moveTo>
                  <a:cubicBezTo>
                    <a:pt x="2189" y="752"/>
                    <a:pt x="2156" y="1454"/>
                    <a:pt x="2123" y="2256"/>
                  </a:cubicBezTo>
                  <a:lnTo>
                    <a:pt x="1" y="2256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078" y="6283"/>
                  </a:lnTo>
                  <a:lnTo>
                    <a:pt x="4078" y="4144"/>
                  </a:lnTo>
                  <a:lnTo>
                    <a:pt x="6250" y="4027"/>
                  </a:lnTo>
                  <a:lnTo>
                    <a:pt x="6250" y="2189"/>
                  </a:lnTo>
                  <a:lnTo>
                    <a:pt x="4044" y="2189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5973398" y="4026173"/>
              <a:ext cx="169417" cy="168552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5592988" y="4416532"/>
              <a:ext cx="158142" cy="159035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7135826" y="2102501"/>
              <a:ext cx="159035" cy="158142"/>
            </a:xfrm>
            <a:custGeom>
              <a:avLst/>
              <a:gdLst/>
              <a:ahLst/>
              <a:cxnLst/>
              <a:rect l="l" t="t" r="r" b="b"/>
              <a:pathLst>
                <a:path w="5882" h="5849" extrusionOk="0">
                  <a:moveTo>
                    <a:pt x="1972" y="1"/>
                  </a:moveTo>
                  <a:lnTo>
                    <a:pt x="1972" y="2022"/>
                  </a:lnTo>
                  <a:lnTo>
                    <a:pt x="0" y="2022"/>
                  </a:lnTo>
                  <a:lnTo>
                    <a:pt x="0" y="3860"/>
                  </a:lnTo>
                  <a:lnTo>
                    <a:pt x="2005" y="3860"/>
                  </a:lnTo>
                  <a:lnTo>
                    <a:pt x="2005" y="5849"/>
                  </a:lnTo>
                  <a:lnTo>
                    <a:pt x="3893" y="5849"/>
                  </a:lnTo>
                  <a:lnTo>
                    <a:pt x="3893" y="3810"/>
                  </a:lnTo>
                  <a:lnTo>
                    <a:pt x="5882" y="3810"/>
                  </a:lnTo>
                  <a:lnTo>
                    <a:pt x="5882" y="1989"/>
                  </a:lnTo>
                  <a:lnTo>
                    <a:pt x="3827" y="1989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592528" y="558777"/>
              <a:ext cx="159494" cy="159494"/>
            </a:xfrm>
            <a:custGeom>
              <a:avLst/>
              <a:gdLst/>
              <a:ahLst/>
              <a:cxnLst/>
              <a:rect l="l" t="t" r="r" b="b"/>
              <a:pathLst>
                <a:path w="5899" h="5899" extrusionOk="0">
                  <a:moveTo>
                    <a:pt x="2006" y="1"/>
                  </a:moveTo>
                  <a:lnTo>
                    <a:pt x="2006" y="1989"/>
                  </a:lnTo>
                  <a:lnTo>
                    <a:pt x="1" y="2089"/>
                  </a:lnTo>
                  <a:lnTo>
                    <a:pt x="1" y="3810"/>
                  </a:lnTo>
                  <a:lnTo>
                    <a:pt x="2073" y="3894"/>
                  </a:lnTo>
                  <a:lnTo>
                    <a:pt x="2073" y="5899"/>
                  </a:lnTo>
                  <a:lnTo>
                    <a:pt x="3894" y="5899"/>
                  </a:lnTo>
                  <a:lnTo>
                    <a:pt x="3894" y="3910"/>
                  </a:lnTo>
                  <a:lnTo>
                    <a:pt x="5899" y="3810"/>
                  </a:lnTo>
                  <a:lnTo>
                    <a:pt x="5899" y="2006"/>
                  </a:lnTo>
                  <a:lnTo>
                    <a:pt x="3827" y="2006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7135826" y="2873700"/>
              <a:ext cx="159035" cy="158575"/>
            </a:xfrm>
            <a:custGeom>
              <a:avLst/>
              <a:gdLst/>
              <a:ahLst/>
              <a:cxnLst/>
              <a:rect l="l" t="t" r="r" b="b"/>
              <a:pathLst>
                <a:path w="5882" h="5865" extrusionOk="0">
                  <a:moveTo>
                    <a:pt x="1989" y="0"/>
                  </a:moveTo>
                  <a:lnTo>
                    <a:pt x="1989" y="2022"/>
                  </a:lnTo>
                  <a:lnTo>
                    <a:pt x="0" y="2022"/>
                  </a:lnTo>
                  <a:lnTo>
                    <a:pt x="0" y="3810"/>
                  </a:lnTo>
                  <a:lnTo>
                    <a:pt x="2055" y="3910"/>
                  </a:lnTo>
                  <a:lnTo>
                    <a:pt x="2055" y="5865"/>
                  </a:lnTo>
                  <a:lnTo>
                    <a:pt x="3893" y="5865"/>
                  </a:lnTo>
                  <a:lnTo>
                    <a:pt x="3893" y="3843"/>
                  </a:lnTo>
                  <a:lnTo>
                    <a:pt x="5882" y="3843"/>
                  </a:lnTo>
                  <a:lnTo>
                    <a:pt x="5882" y="2022"/>
                  </a:lnTo>
                  <a:lnTo>
                    <a:pt x="3810" y="20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5216201" y="4039747"/>
              <a:ext cx="140081" cy="140974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5215309" y="953192"/>
              <a:ext cx="140974" cy="140974"/>
            </a:xfrm>
            <a:custGeom>
              <a:avLst/>
              <a:gdLst/>
              <a:ahLst/>
              <a:cxnLst/>
              <a:rect l="l" t="t" r="r" b="b"/>
              <a:pathLst>
                <a:path w="5214" h="5214" extrusionOk="0">
                  <a:moveTo>
                    <a:pt x="1871" y="0"/>
                  </a:moveTo>
                  <a:cubicBezTo>
                    <a:pt x="1838" y="635"/>
                    <a:pt x="1805" y="1203"/>
                    <a:pt x="1771" y="1788"/>
                  </a:cubicBezTo>
                  <a:lnTo>
                    <a:pt x="0" y="1872"/>
                  </a:lnTo>
                  <a:lnTo>
                    <a:pt x="0" y="3342"/>
                  </a:lnTo>
                  <a:cubicBezTo>
                    <a:pt x="1755" y="3526"/>
                    <a:pt x="1755" y="3526"/>
                    <a:pt x="1888" y="5213"/>
                  </a:cubicBezTo>
                  <a:lnTo>
                    <a:pt x="3375" y="5213"/>
                  </a:lnTo>
                  <a:cubicBezTo>
                    <a:pt x="3392" y="4628"/>
                    <a:pt x="3425" y="4044"/>
                    <a:pt x="3459" y="3459"/>
                  </a:cubicBezTo>
                  <a:lnTo>
                    <a:pt x="5213" y="3359"/>
                  </a:lnTo>
                  <a:lnTo>
                    <a:pt x="5213" y="1872"/>
                  </a:lnTo>
                  <a:lnTo>
                    <a:pt x="3459" y="1788"/>
                  </a:lnTo>
                  <a:cubicBezTo>
                    <a:pt x="3425" y="1136"/>
                    <a:pt x="3392" y="585"/>
                    <a:pt x="335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758580" y="2496456"/>
              <a:ext cx="140974" cy="141433"/>
            </a:xfrm>
            <a:custGeom>
              <a:avLst/>
              <a:gdLst/>
              <a:ahLst/>
              <a:cxnLst/>
              <a:rect l="l" t="t" r="r" b="b"/>
              <a:pathLst>
                <a:path w="5214" h="5231" extrusionOk="0">
                  <a:moveTo>
                    <a:pt x="1855" y="1"/>
                  </a:moveTo>
                  <a:cubicBezTo>
                    <a:pt x="1839" y="619"/>
                    <a:pt x="1805" y="1170"/>
                    <a:pt x="1788" y="1772"/>
                  </a:cubicBezTo>
                  <a:lnTo>
                    <a:pt x="1" y="1872"/>
                  </a:lnTo>
                  <a:lnTo>
                    <a:pt x="1" y="3359"/>
                  </a:lnTo>
                  <a:lnTo>
                    <a:pt x="1772" y="3459"/>
                  </a:lnTo>
                  <a:cubicBezTo>
                    <a:pt x="1805" y="4128"/>
                    <a:pt x="1839" y="4679"/>
                    <a:pt x="1872" y="5230"/>
                  </a:cubicBezTo>
                  <a:lnTo>
                    <a:pt x="3376" y="5230"/>
                  </a:lnTo>
                  <a:cubicBezTo>
                    <a:pt x="3392" y="4612"/>
                    <a:pt x="3426" y="4061"/>
                    <a:pt x="3459" y="3459"/>
                  </a:cubicBezTo>
                  <a:lnTo>
                    <a:pt x="5214" y="3376"/>
                  </a:lnTo>
                  <a:lnTo>
                    <a:pt x="5214" y="1872"/>
                  </a:lnTo>
                  <a:lnTo>
                    <a:pt x="3443" y="1772"/>
                  </a:lnTo>
                  <a:cubicBezTo>
                    <a:pt x="3409" y="1120"/>
                    <a:pt x="3392" y="552"/>
                    <a:pt x="335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993731" y="1731151"/>
              <a:ext cx="127860" cy="128780"/>
            </a:xfrm>
            <a:custGeom>
              <a:avLst/>
              <a:gdLst/>
              <a:ahLst/>
              <a:cxnLst/>
              <a:rect l="l" t="t" r="r" b="b"/>
              <a:pathLst>
                <a:path w="4729" h="4763" extrusionOk="0">
                  <a:moveTo>
                    <a:pt x="1688" y="0"/>
                  </a:moveTo>
                  <a:cubicBezTo>
                    <a:pt x="1654" y="552"/>
                    <a:pt x="1621" y="1053"/>
                    <a:pt x="1587" y="1621"/>
                  </a:cubicBezTo>
                  <a:lnTo>
                    <a:pt x="0" y="1705"/>
                  </a:lnTo>
                  <a:lnTo>
                    <a:pt x="0" y="3075"/>
                  </a:lnTo>
                  <a:lnTo>
                    <a:pt x="1587" y="3175"/>
                  </a:lnTo>
                  <a:cubicBezTo>
                    <a:pt x="1621" y="3726"/>
                    <a:pt x="1654" y="4228"/>
                    <a:pt x="1688" y="4762"/>
                  </a:cubicBezTo>
                  <a:lnTo>
                    <a:pt x="3058" y="4762"/>
                  </a:lnTo>
                  <a:cubicBezTo>
                    <a:pt x="3091" y="4194"/>
                    <a:pt x="3125" y="3676"/>
                    <a:pt x="3158" y="3158"/>
                  </a:cubicBezTo>
                  <a:lnTo>
                    <a:pt x="4729" y="3075"/>
                  </a:lnTo>
                  <a:lnTo>
                    <a:pt x="4729" y="1688"/>
                  </a:lnTo>
                  <a:lnTo>
                    <a:pt x="3141" y="1604"/>
                  </a:lnTo>
                  <a:cubicBezTo>
                    <a:pt x="3108" y="1036"/>
                    <a:pt x="3091" y="552"/>
                    <a:pt x="30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5994164" y="3274415"/>
              <a:ext cx="127428" cy="12878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5610617" y="3663394"/>
              <a:ext cx="122453" cy="122912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5610617" y="1348931"/>
              <a:ext cx="124697" cy="122453"/>
            </a:xfrm>
            <a:custGeom>
              <a:avLst/>
              <a:gdLst/>
              <a:ahLst/>
              <a:cxnLst/>
              <a:rect l="l" t="t" r="r" b="b"/>
              <a:pathLst>
                <a:path w="4612" h="4529" extrusionOk="0">
                  <a:moveTo>
                    <a:pt x="1587" y="1"/>
                  </a:moveTo>
                  <a:cubicBezTo>
                    <a:pt x="1554" y="536"/>
                    <a:pt x="1521" y="1003"/>
                    <a:pt x="1487" y="1488"/>
                  </a:cubicBezTo>
                  <a:lnTo>
                    <a:pt x="0" y="1588"/>
                  </a:lnTo>
                  <a:lnTo>
                    <a:pt x="0" y="2942"/>
                  </a:lnTo>
                  <a:lnTo>
                    <a:pt x="1504" y="3025"/>
                  </a:lnTo>
                  <a:cubicBezTo>
                    <a:pt x="1537" y="3543"/>
                    <a:pt x="1554" y="3994"/>
                    <a:pt x="1587" y="4529"/>
                  </a:cubicBezTo>
                  <a:lnTo>
                    <a:pt x="2941" y="4529"/>
                  </a:lnTo>
                  <a:cubicBezTo>
                    <a:pt x="2991" y="3977"/>
                    <a:pt x="3008" y="3493"/>
                    <a:pt x="3041" y="3025"/>
                  </a:cubicBezTo>
                  <a:lnTo>
                    <a:pt x="4612" y="2908"/>
                  </a:lnTo>
                  <a:cubicBezTo>
                    <a:pt x="4578" y="2407"/>
                    <a:pt x="4562" y="1989"/>
                    <a:pt x="4528" y="1571"/>
                  </a:cubicBezTo>
                  <a:lnTo>
                    <a:pt x="3024" y="1488"/>
                  </a:lnTo>
                  <a:cubicBezTo>
                    <a:pt x="3008" y="937"/>
                    <a:pt x="2974" y="469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6382712" y="2891762"/>
              <a:ext cx="122453" cy="122912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37" y="1"/>
                  </a:moveTo>
                  <a:lnTo>
                    <a:pt x="1537" y="1488"/>
                  </a:lnTo>
                  <a:lnTo>
                    <a:pt x="0" y="1605"/>
                  </a:lnTo>
                  <a:lnTo>
                    <a:pt x="0" y="2958"/>
                  </a:lnTo>
                  <a:lnTo>
                    <a:pt x="1470" y="3025"/>
                  </a:lnTo>
                  <a:cubicBezTo>
                    <a:pt x="1521" y="3560"/>
                    <a:pt x="1554" y="4044"/>
                    <a:pt x="1571" y="4545"/>
                  </a:cubicBezTo>
                  <a:lnTo>
                    <a:pt x="2907" y="4545"/>
                  </a:lnTo>
                  <a:cubicBezTo>
                    <a:pt x="2958" y="3994"/>
                    <a:pt x="2991" y="3509"/>
                    <a:pt x="3041" y="3042"/>
                  </a:cubicBezTo>
                  <a:lnTo>
                    <a:pt x="4528" y="2941"/>
                  </a:lnTo>
                  <a:lnTo>
                    <a:pt x="4528" y="1605"/>
                  </a:lnTo>
                  <a:lnTo>
                    <a:pt x="3008" y="1471"/>
                  </a:lnTo>
                  <a:cubicBezTo>
                    <a:pt x="2991" y="953"/>
                    <a:pt x="2958" y="485"/>
                    <a:pt x="2924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6382253" y="2120590"/>
              <a:ext cx="122912" cy="122453"/>
            </a:xfrm>
            <a:custGeom>
              <a:avLst/>
              <a:gdLst/>
              <a:ahLst/>
              <a:cxnLst/>
              <a:rect l="l" t="t" r="r" b="b"/>
              <a:pathLst>
                <a:path w="4546" h="4529" extrusionOk="0">
                  <a:moveTo>
                    <a:pt x="1588" y="0"/>
                  </a:moveTo>
                  <a:cubicBezTo>
                    <a:pt x="1554" y="535"/>
                    <a:pt x="1521" y="986"/>
                    <a:pt x="1487" y="1487"/>
                  </a:cubicBezTo>
                  <a:lnTo>
                    <a:pt x="0" y="1571"/>
                  </a:lnTo>
                  <a:lnTo>
                    <a:pt x="0" y="2941"/>
                  </a:lnTo>
                  <a:lnTo>
                    <a:pt x="1504" y="3024"/>
                  </a:lnTo>
                  <a:cubicBezTo>
                    <a:pt x="1538" y="3559"/>
                    <a:pt x="1554" y="4044"/>
                    <a:pt x="1588" y="4528"/>
                  </a:cubicBezTo>
                  <a:lnTo>
                    <a:pt x="2941" y="4528"/>
                  </a:lnTo>
                  <a:cubicBezTo>
                    <a:pt x="2975" y="3977"/>
                    <a:pt x="3008" y="3492"/>
                    <a:pt x="3058" y="3024"/>
                  </a:cubicBezTo>
                  <a:lnTo>
                    <a:pt x="4545" y="2924"/>
                  </a:lnTo>
                  <a:lnTo>
                    <a:pt x="4545" y="1571"/>
                  </a:lnTo>
                  <a:lnTo>
                    <a:pt x="3025" y="1487"/>
                  </a:lnTo>
                  <a:cubicBezTo>
                    <a:pt x="3008" y="936"/>
                    <a:pt x="2975" y="468"/>
                    <a:pt x="294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5232479" y="1741993"/>
              <a:ext cx="107068" cy="107988"/>
            </a:xfrm>
            <a:custGeom>
              <a:avLst/>
              <a:gdLst/>
              <a:ahLst/>
              <a:cxnLst/>
              <a:rect l="l" t="t" r="r" b="b"/>
              <a:pathLst>
                <a:path w="3960" h="3994" extrusionOk="0">
                  <a:moveTo>
                    <a:pt x="1454" y="0"/>
                  </a:moveTo>
                  <a:cubicBezTo>
                    <a:pt x="1404" y="468"/>
                    <a:pt x="1370" y="852"/>
                    <a:pt x="1337" y="1337"/>
                  </a:cubicBezTo>
                  <a:lnTo>
                    <a:pt x="0" y="1454"/>
                  </a:lnTo>
                  <a:lnTo>
                    <a:pt x="0" y="2523"/>
                  </a:lnTo>
                  <a:lnTo>
                    <a:pt x="1337" y="2657"/>
                  </a:lnTo>
                  <a:lnTo>
                    <a:pt x="1470" y="3994"/>
                  </a:lnTo>
                  <a:lnTo>
                    <a:pt x="2523" y="3994"/>
                  </a:lnTo>
                  <a:cubicBezTo>
                    <a:pt x="2556" y="3526"/>
                    <a:pt x="2607" y="3091"/>
                    <a:pt x="2640" y="2640"/>
                  </a:cubicBezTo>
                  <a:lnTo>
                    <a:pt x="3960" y="2507"/>
                  </a:lnTo>
                  <a:lnTo>
                    <a:pt x="3960" y="1454"/>
                  </a:lnTo>
                  <a:lnTo>
                    <a:pt x="2623" y="1320"/>
                  </a:lnTo>
                  <a:cubicBezTo>
                    <a:pt x="2590" y="819"/>
                    <a:pt x="2556" y="418"/>
                    <a:pt x="2523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6004114" y="2511814"/>
              <a:ext cx="107528" cy="109367"/>
            </a:xfrm>
            <a:custGeom>
              <a:avLst/>
              <a:gdLst/>
              <a:ahLst/>
              <a:cxnLst/>
              <a:rect l="l" t="t" r="r" b="b"/>
              <a:pathLst>
                <a:path w="3977" h="4045" extrusionOk="0">
                  <a:moveTo>
                    <a:pt x="2523" y="1"/>
                  </a:moveTo>
                  <a:lnTo>
                    <a:pt x="1437" y="51"/>
                  </a:lnTo>
                  <a:cubicBezTo>
                    <a:pt x="1387" y="552"/>
                    <a:pt x="1354" y="970"/>
                    <a:pt x="1320" y="1388"/>
                  </a:cubicBezTo>
                  <a:lnTo>
                    <a:pt x="0" y="1521"/>
                  </a:lnTo>
                  <a:lnTo>
                    <a:pt x="0" y="2591"/>
                  </a:lnTo>
                  <a:lnTo>
                    <a:pt x="1337" y="2707"/>
                  </a:lnTo>
                  <a:cubicBezTo>
                    <a:pt x="1387" y="3175"/>
                    <a:pt x="1421" y="3593"/>
                    <a:pt x="1471" y="4044"/>
                  </a:cubicBezTo>
                  <a:lnTo>
                    <a:pt x="2523" y="4044"/>
                  </a:lnTo>
                  <a:cubicBezTo>
                    <a:pt x="2573" y="3560"/>
                    <a:pt x="2607" y="3125"/>
                    <a:pt x="2640" y="2691"/>
                  </a:cubicBezTo>
                  <a:lnTo>
                    <a:pt x="3977" y="2591"/>
                  </a:lnTo>
                  <a:lnTo>
                    <a:pt x="3977" y="1521"/>
                  </a:lnTo>
                  <a:lnTo>
                    <a:pt x="2624" y="1388"/>
                  </a:lnTo>
                  <a:cubicBezTo>
                    <a:pt x="2590" y="920"/>
                    <a:pt x="2557" y="519"/>
                    <a:pt x="2523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5232911" y="3285257"/>
              <a:ext cx="107096" cy="10755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5627327" y="2135029"/>
              <a:ext cx="91279" cy="92658"/>
            </a:xfrm>
            <a:custGeom>
              <a:avLst/>
              <a:gdLst/>
              <a:ahLst/>
              <a:cxnLst/>
              <a:rect l="l" t="t" r="r" b="b"/>
              <a:pathLst>
                <a:path w="3376" h="3427" extrusionOk="0">
                  <a:moveTo>
                    <a:pt x="2106" y="1"/>
                  </a:moveTo>
                  <a:lnTo>
                    <a:pt x="1203" y="68"/>
                  </a:lnTo>
                  <a:cubicBezTo>
                    <a:pt x="1137" y="485"/>
                    <a:pt x="1103" y="819"/>
                    <a:pt x="1053" y="1154"/>
                  </a:cubicBezTo>
                  <a:lnTo>
                    <a:pt x="0" y="1220"/>
                  </a:lnTo>
                  <a:lnTo>
                    <a:pt x="0" y="2190"/>
                  </a:lnTo>
                  <a:lnTo>
                    <a:pt x="1070" y="2290"/>
                  </a:lnTo>
                  <a:cubicBezTo>
                    <a:pt x="1120" y="2691"/>
                    <a:pt x="1153" y="3025"/>
                    <a:pt x="1187" y="3426"/>
                  </a:cubicBezTo>
                  <a:lnTo>
                    <a:pt x="2139" y="3376"/>
                  </a:lnTo>
                  <a:cubicBezTo>
                    <a:pt x="2172" y="2975"/>
                    <a:pt x="2189" y="2674"/>
                    <a:pt x="2223" y="2307"/>
                  </a:cubicBezTo>
                  <a:lnTo>
                    <a:pt x="3375" y="2156"/>
                  </a:lnTo>
                  <a:cubicBezTo>
                    <a:pt x="3359" y="1822"/>
                    <a:pt x="3342" y="1555"/>
                    <a:pt x="3325" y="1237"/>
                  </a:cubicBezTo>
                  <a:lnTo>
                    <a:pt x="2256" y="1137"/>
                  </a:lnTo>
                  <a:cubicBezTo>
                    <a:pt x="2206" y="736"/>
                    <a:pt x="2156" y="402"/>
                    <a:pt x="2106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5625975" y="2906661"/>
              <a:ext cx="92171" cy="91306"/>
            </a:xfrm>
            <a:custGeom>
              <a:avLst/>
              <a:gdLst/>
              <a:ahLst/>
              <a:cxnLst/>
              <a:rect l="l" t="t" r="r" b="b"/>
              <a:pathLst>
                <a:path w="3409" h="3377" extrusionOk="0">
                  <a:moveTo>
                    <a:pt x="2172" y="1"/>
                  </a:moveTo>
                  <a:lnTo>
                    <a:pt x="1253" y="51"/>
                  </a:lnTo>
                  <a:lnTo>
                    <a:pt x="1103" y="1120"/>
                  </a:lnTo>
                  <a:lnTo>
                    <a:pt x="0" y="1271"/>
                  </a:lnTo>
                  <a:cubicBezTo>
                    <a:pt x="17" y="1605"/>
                    <a:pt x="34" y="1872"/>
                    <a:pt x="50" y="2190"/>
                  </a:cubicBezTo>
                  <a:lnTo>
                    <a:pt x="1120" y="2290"/>
                  </a:lnTo>
                  <a:cubicBezTo>
                    <a:pt x="1170" y="2674"/>
                    <a:pt x="1203" y="3009"/>
                    <a:pt x="1253" y="3376"/>
                  </a:cubicBezTo>
                  <a:lnTo>
                    <a:pt x="2156" y="3376"/>
                  </a:lnTo>
                  <a:cubicBezTo>
                    <a:pt x="2222" y="2958"/>
                    <a:pt x="2273" y="2624"/>
                    <a:pt x="2323" y="2307"/>
                  </a:cubicBezTo>
                  <a:lnTo>
                    <a:pt x="3409" y="2140"/>
                  </a:lnTo>
                  <a:cubicBezTo>
                    <a:pt x="3392" y="1822"/>
                    <a:pt x="3392" y="1538"/>
                    <a:pt x="3375" y="1237"/>
                  </a:cubicBezTo>
                  <a:lnTo>
                    <a:pt x="2289" y="1137"/>
                  </a:lnTo>
                  <a:cubicBezTo>
                    <a:pt x="2239" y="753"/>
                    <a:pt x="2206" y="419"/>
                    <a:pt x="217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5240158" y="2520845"/>
              <a:ext cx="92171" cy="92658"/>
            </a:xfrm>
            <a:custGeom>
              <a:avLst/>
              <a:gdLst/>
              <a:ahLst/>
              <a:cxnLst/>
              <a:rect l="l" t="t" r="r" b="b"/>
              <a:pathLst>
                <a:path w="3409" h="3427" extrusionOk="0">
                  <a:moveTo>
                    <a:pt x="2139" y="1"/>
                  </a:moveTo>
                  <a:lnTo>
                    <a:pt x="1237" y="51"/>
                  </a:lnTo>
                  <a:cubicBezTo>
                    <a:pt x="1203" y="452"/>
                    <a:pt x="1153" y="786"/>
                    <a:pt x="1120" y="1137"/>
                  </a:cubicBezTo>
                  <a:lnTo>
                    <a:pt x="0" y="1271"/>
                  </a:lnTo>
                  <a:cubicBezTo>
                    <a:pt x="17" y="1605"/>
                    <a:pt x="34" y="1889"/>
                    <a:pt x="50" y="2173"/>
                  </a:cubicBezTo>
                  <a:lnTo>
                    <a:pt x="1120" y="2323"/>
                  </a:lnTo>
                  <a:cubicBezTo>
                    <a:pt x="1170" y="2708"/>
                    <a:pt x="1220" y="3042"/>
                    <a:pt x="1270" y="3426"/>
                  </a:cubicBezTo>
                  <a:lnTo>
                    <a:pt x="2189" y="3376"/>
                  </a:lnTo>
                  <a:cubicBezTo>
                    <a:pt x="2222" y="2992"/>
                    <a:pt x="2239" y="2658"/>
                    <a:pt x="2272" y="2307"/>
                  </a:cubicBezTo>
                  <a:lnTo>
                    <a:pt x="3409" y="2156"/>
                  </a:lnTo>
                  <a:cubicBezTo>
                    <a:pt x="3392" y="1839"/>
                    <a:pt x="3375" y="1538"/>
                    <a:pt x="3359" y="1221"/>
                  </a:cubicBezTo>
                  <a:lnTo>
                    <a:pt x="2289" y="1154"/>
                  </a:lnTo>
                  <a:cubicBezTo>
                    <a:pt x="2239" y="719"/>
                    <a:pt x="2189" y="385"/>
                    <a:pt x="213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24" name="Google Shape;824;p13"/>
          <p:cNvSpPr txBox="1">
            <a:spLocks noGrp="1"/>
          </p:cNvSpPr>
          <p:nvPr>
            <p:ph type="ctrTitle"/>
          </p:nvPr>
        </p:nvSpPr>
        <p:spPr>
          <a:xfrm>
            <a:off x="2404575" y="2470300"/>
            <a:ext cx="3427600" cy="4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25" name="Google Shape;825;p13"/>
          <p:cNvSpPr txBox="1">
            <a:spLocks noGrp="1"/>
          </p:cNvSpPr>
          <p:nvPr>
            <p:ph type="subTitle" idx="1"/>
          </p:nvPr>
        </p:nvSpPr>
        <p:spPr>
          <a:xfrm>
            <a:off x="2404575" y="2923133"/>
            <a:ext cx="34276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26" name="Google Shape;826;p13"/>
          <p:cNvSpPr txBox="1">
            <a:spLocks noGrp="1"/>
          </p:cNvSpPr>
          <p:nvPr>
            <p:ph type="title" idx="2" hasCustomPrompt="1"/>
          </p:nvPr>
        </p:nvSpPr>
        <p:spPr>
          <a:xfrm>
            <a:off x="3337367" y="1846831"/>
            <a:ext cx="15620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52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7" name="Google Shape;827;p13"/>
          <p:cNvSpPr txBox="1">
            <a:spLocks noGrp="1"/>
          </p:cNvSpPr>
          <p:nvPr>
            <p:ph type="ctrTitle" idx="3"/>
          </p:nvPr>
        </p:nvSpPr>
        <p:spPr>
          <a:xfrm>
            <a:off x="6715167" y="2454300"/>
            <a:ext cx="3427600" cy="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28" name="Google Shape;828;p13"/>
          <p:cNvSpPr txBox="1">
            <a:spLocks noGrp="1"/>
          </p:cNvSpPr>
          <p:nvPr>
            <p:ph type="subTitle" idx="4"/>
          </p:nvPr>
        </p:nvSpPr>
        <p:spPr>
          <a:xfrm>
            <a:off x="6715159" y="2923133"/>
            <a:ext cx="34276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29" name="Google Shape;829;p13"/>
          <p:cNvSpPr txBox="1">
            <a:spLocks noGrp="1"/>
          </p:cNvSpPr>
          <p:nvPr>
            <p:ph type="title" idx="5" hasCustomPrompt="1"/>
          </p:nvPr>
        </p:nvSpPr>
        <p:spPr>
          <a:xfrm>
            <a:off x="7648763" y="1846831"/>
            <a:ext cx="1560400" cy="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52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0" name="Google Shape;830;p13"/>
          <p:cNvSpPr txBox="1">
            <a:spLocks noGrp="1"/>
          </p:cNvSpPr>
          <p:nvPr>
            <p:ph type="ctrTitle" idx="6"/>
          </p:nvPr>
        </p:nvSpPr>
        <p:spPr>
          <a:xfrm>
            <a:off x="2404575" y="4848433"/>
            <a:ext cx="3427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31" name="Google Shape;831;p13"/>
          <p:cNvSpPr txBox="1">
            <a:spLocks noGrp="1"/>
          </p:cNvSpPr>
          <p:nvPr>
            <p:ph type="subTitle" idx="7"/>
          </p:nvPr>
        </p:nvSpPr>
        <p:spPr>
          <a:xfrm>
            <a:off x="2404575" y="5299900"/>
            <a:ext cx="34276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32" name="Google Shape;832;p13"/>
          <p:cNvSpPr txBox="1">
            <a:spLocks noGrp="1"/>
          </p:cNvSpPr>
          <p:nvPr>
            <p:ph type="title" idx="8" hasCustomPrompt="1"/>
          </p:nvPr>
        </p:nvSpPr>
        <p:spPr>
          <a:xfrm>
            <a:off x="3338167" y="4211692"/>
            <a:ext cx="1560400" cy="4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52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3" name="Google Shape;833;p13"/>
          <p:cNvSpPr txBox="1">
            <a:spLocks noGrp="1"/>
          </p:cNvSpPr>
          <p:nvPr>
            <p:ph type="ctrTitle" idx="9"/>
          </p:nvPr>
        </p:nvSpPr>
        <p:spPr>
          <a:xfrm>
            <a:off x="6715167" y="4839633"/>
            <a:ext cx="34276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34" name="Google Shape;834;p13"/>
          <p:cNvSpPr txBox="1">
            <a:spLocks noGrp="1"/>
          </p:cNvSpPr>
          <p:nvPr>
            <p:ph type="subTitle" idx="13"/>
          </p:nvPr>
        </p:nvSpPr>
        <p:spPr>
          <a:xfrm>
            <a:off x="6715159" y="5299900"/>
            <a:ext cx="34276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14" hasCustomPrompt="1"/>
          </p:nvPr>
        </p:nvSpPr>
        <p:spPr>
          <a:xfrm>
            <a:off x="7648763" y="4212892"/>
            <a:ext cx="1560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52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ctrTitle" idx="15"/>
          </p:nvPr>
        </p:nvSpPr>
        <p:spPr>
          <a:xfrm>
            <a:off x="950800" y="499433"/>
            <a:ext cx="102904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4" name="Forme libre : forme 93">
            <a:extLst>
              <a:ext uri="{FF2B5EF4-FFF2-40B4-BE49-F238E27FC236}">
                <a16:creationId xmlns:a16="http://schemas.microsoft.com/office/drawing/2014/main" id="{21FEFCF1-9B53-471D-9838-ADDE4529729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custGeom>
            <a:avLst/>
            <a:gdLst>
              <a:gd name="connsiteX0" fmla="*/ 292673 w 12191999"/>
              <a:gd name="connsiteY0" fmla="*/ 334078 h 6858000"/>
              <a:gd name="connsiteX1" fmla="*/ 292673 w 12191999"/>
              <a:gd name="connsiteY1" fmla="*/ 6501384 h 6858000"/>
              <a:gd name="connsiteX2" fmla="*/ 11909233 w 12191999"/>
              <a:gd name="connsiteY2" fmla="*/ 6501384 h 6858000"/>
              <a:gd name="connsiteX3" fmla="*/ 11909233 w 12191999"/>
              <a:gd name="connsiteY3" fmla="*/ 334078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292673" y="334078"/>
                </a:moveTo>
                <a:lnTo>
                  <a:pt x="292673" y="6501384"/>
                </a:lnTo>
                <a:lnTo>
                  <a:pt x="11909233" y="6501384"/>
                </a:lnTo>
                <a:lnTo>
                  <a:pt x="11909233" y="3340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14"/>
          <p:cNvGrpSpPr/>
          <p:nvPr/>
        </p:nvGrpSpPr>
        <p:grpSpPr>
          <a:xfrm>
            <a:off x="17968" y="0"/>
            <a:ext cx="4735881" cy="6857997"/>
            <a:chOff x="13475" y="0"/>
            <a:chExt cx="3551911" cy="5143498"/>
          </a:xfrm>
        </p:grpSpPr>
        <p:sp>
          <p:nvSpPr>
            <p:cNvPr id="839" name="Google Shape;839;p14"/>
            <p:cNvSpPr/>
            <p:nvPr/>
          </p:nvSpPr>
          <p:spPr>
            <a:xfrm>
              <a:off x="2602852" y="529385"/>
              <a:ext cx="222762" cy="223195"/>
            </a:xfrm>
            <a:custGeom>
              <a:avLst/>
              <a:gdLst/>
              <a:ahLst/>
              <a:cxnLst/>
              <a:rect l="l" t="t" r="r" b="b"/>
              <a:pathLst>
                <a:path w="8239" h="8255" extrusionOk="0">
                  <a:moveTo>
                    <a:pt x="2841" y="0"/>
                  </a:moveTo>
                  <a:lnTo>
                    <a:pt x="2841" y="2924"/>
                  </a:lnTo>
                  <a:lnTo>
                    <a:pt x="1" y="2924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54"/>
                  </a:lnTo>
                  <a:lnTo>
                    <a:pt x="5415" y="8254"/>
                  </a:lnTo>
                  <a:lnTo>
                    <a:pt x="5415" y="5364"/>
                  </a:lnTo>
                  <a:lnTo>
                    <a:pt x="8238" y="5364"/>
                  </a:lnTo>
                  <a:lnTo>
                    <a:pt x="8238" y="2824"/>
                  </a:lnTo>
                  <a:lnTo>
                    <a:pt x="5348" y="2824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13475" y="4660074"/>
              <a:ext cx="222762" cy="45268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13475" y="30716"/>
              <a:ext cx="222762" cy="45268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0"/>
                  </a:moveTo>
                  <a:lnTo>
                    <a:pt x="1" y="16742"/>
                  </a:lnTo>
                  <a:lnTo>
                    <a:pt x="2507" y="16625"/>
                  </a:lnTo>
                  <a:lnTo>
                    <a:pt x="2507" y="10844"/>
                  </a:lnTo>
                  <a:lnTo>
                    <a:pt x="8238" y="10844"/>
                  </a:lnTo>
                  <a:lnTo>
                    <a:pt x="8238" y="5865"/>
                  </a:lnTo>
                  <a:lnTo>
                    <a:pt x="2474" y="586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13475" y="848882"/>
              <a:ext cx="178934" cy="359626"/>
            </a:xfrm>
            <a:custGeom>
              <a:avLst/>
              <a:gdLst/>
              <a:ahLst/>
              <a:cxnLst/>
              <a:rect l="l" t="t" r="r" b="b"/>
              <a:pathLst>
                <a:path w="6618" h="13301" extrusionOk="0">
                  <a:moveTo>
                    <a:pt x="1" y="0"/>
                  </a:moveTo>
                  <a:lnTo>
                    <a:pt x="1" y="13300"/>
                  </a:lnTo>
                  <a:lnTo>
                    <a:pt x="2039" y="13300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13475" y="3934976"/>
              <a:ext cx="178934" cy="36008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13475" y="1661180"/>
              <a:ext cx="136026" cy="277864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0"/>
                  </a:moveTo>
                  <a:lnTo>
                    <a:pt x="1" y="10276"/>
                  </a:lnTo>
                  <a:lnTo>
                    <a:pt x="1555" y="10193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13475" y="3204443"/>
              <a:ext cx="136026" cy="277864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27476" y="5027369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27476" y="0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0"/>
                  </a:moveTo>
                  <a:lnTo>
                    <a:pt x="0" y="4294"/>
                  </a:lnTo>
                  <a:lnTo>
                    <a:pt x="5314" y="4294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13475" y="2456768"/>
              <a:ext cx="113882" cy="229954"/>
            </a:xfrm>
            <a:custGeom>
              <a:avLst/>
              <a:gdLst/>
              <a:ahLst/>
              <a:cxnLst/>
              <a:rect l="l" t="t" r="r" b="b"/>
              <a:pathLst>
                <a:path w="4212" h="8505" extrusionOk="0">
                  <a:moveTo>
                    <a:pt x="1287" y="0"/>
                  </a:moveTo>
                  <a:lnTo>
                    <a:pt x="1" y="67"/>
                  </a:lnTo>
                  <a:lnTo>
                    <a:pt x="1" y="8438"/>
                  </a:lnTo>
                  <a:lnTo>
                    <a:pt x="1321" y="8505"/>
                  </a:lnTo>
                  <a:lnTo>
                    <a:pt x="1321" y="5531"/>
                  </a:lnTo>
                  <a:lnTo>
                    <a:pt x="4211" y="5531"/>
                  </a:lnTo>
                  <a:lnTo>
                    <a:pt x="4211" y="2924"/>
                  </a:lnTo>
                  <a:lnTo>
                    <a:pt x="1287" y="2924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1109058" y="0"/>
              <a:ext cx="123345" cy="79058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1109058" y="5064439"/>
              <a:ext cx="123345" cy="79058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1891073" y="0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1891073" y="5101482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579558" y="4681759"/>
              <a:ext cx="410240" cy="410240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580018" y="51482"/>
              <a:ext cx="409780" cy="411132"/>
            </a:xfrm>
            <a:custGeom>
              <a:avLst/>
              <a:gdLst/>
              <a:ahLst/>
              <a:cxnLst/>
              <a:rect l="l" t="t" r="r" b="b"/>
              <a:pathLst>
                <a:path w="15156" h="15206" extrusionOk="0">
                  <a:moveTo>
                    <a:pt x="5247" y="1"/>
                  </a:moveTo>
                  <a:lnTo>
                    <a:pt x="5247" y="5348"/>
                  </a:lnTo>
                  <a:lnTo>
                    <a:pt x="0" y="5348"/>
                  </a:lnTo>
                  <a:lnTo>
                    <a:pt x="0" y="9942"/>
                  </a:lnTo>
                  <a:lnTo>
                    <a:pt x="5330" y="9942"/>
                  </a:lnTo>
                  <a:lnTo>
                    <a:pt x="5330" y="15206"/>
                  </a:lnTo>
                  <a:lnTo>
                    <a:pt x="9892" y="15206"/>
                  </a:lnTo>
                  <a:lnTo>
                    <a:pt x="9892" y="9876"/>
                  </a:lnTo>
                  <a:lnTo>
                    <a:pt x="15155" y="9876"/>
                  </a:lnTo>
                  <a:lnTo>
                    <a:pt x="15155" y="5281"/>
                  </a:lnTo>
                  <a:lnTo>
                    <a:pt x="9875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199610" y="4300919"/>
              <a:ext cx="400290" cy="39983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199610" y="442273"/>
              <a:ext cx="399831" cy="400750"/>
            </a:xfrm>
            <a:custGeom>
              <a:avLst/>
              <a:gdLst/>
              <a:ahLst/>
              <a:cxnLst/>
              <a:rect l="l" t="t" r="r" b="b"/>
              <a:pathLst>
                <a:path w="14788" h="14822" extrusionOk="0">
                  <a:moveTo>
                    <a:pt x="5097" y="1"/>
                  </a:moveTo>
                  <a:lnTo>
                    <a:pt x="5097" y="5214"/>
                  </a:lnTo>
                  <a:lnTo>
                    <a:pt x="1" y="5214"/>
                  </a:lnTo>
                  <a:lnTo>
                    <a:pt x="1" y="9725"/>
                  </a:lnTo>
                  <a:lnTo>
                    <a:pt x="5164" y="9725"/>
                  </a:lnTo>
                  <a:lnTo>
                    <a:pt x="5164" y="14821"/>
                  </a:lnTo>
                  <a:lnTo>
                    <a:pt x="9642" y="14821"/>
                  </a:lnTo>
                  <a:lnTo>
                    <a:pt x="9642" y="9658"/>
                  </a:lnTo>
                  <a:lnTo>
                    <a:pt x="14788" y="9658"/>
                  </a:lnTo>
                  <a:lnTo>
                    <a:pt x="14788" y="5164"/>
                  </a:lnTo>
                  <a:lnTo>
                    <a:pt x="9642" y="5164"/>
                  </a:lnTo>
                  <a:lnTo>
                    <a:pt x="964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1384177" y="4713395"/>
              <a:ext cx="344728" cy="345620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14"/>
            <p:cNvSpPr/>
            <p:nvPr/>
          </p:nvSpPr>
          <p:spPr>
            <a:xfrm>
              <a:off x="1383718" y="84929"/>
              <a:ext cx="345188" cy="344701"/>
            </a:xfrm>
            <a:custGeom>
              <a:avLst/>
              <a:gdLst/>
              <a:ahLst/>
              <a:cxnLst/>
              <a:rect l="l" t="t" r="r" b="b"/>
              <a:pathLst>
                <a:path w="12767" h="12749" extrusionOk="0">
                  <a:moveTo>
                    <a:pt x="4429" y="0"/>
                  </a:moveTo>
                  <a:lnTo>
                    <a:pt x="4429" y="4495"/>
                  </a:lnTo>
                  <a:lnTo>
                    <a:pt x="1" y="4495"/>
                  </a:lnTo>
                  <a:lnTo>
                    <a:pt x="1" y="8288"/>
                  </a:lnTo>
                  <a:lnTo>
                    <a:pt x="4462" y="8288"/>
                  </a:lnTo>
                  <a:lnTo>
                    <a:pt x="4462" y="12749"/>
                  </a:lnTo>
                  <a:lnTo>
                    <a:pt x="8339" y="12749"/>
                  </a:lnTo>
                  <a:lnTo>
                    <a:pt x="8339" y="8271"/>
                  </a:lnTo>
                  <a:lnTo>
                    <a:pt x="12766" y="8271"/>
                  </a:lnTo>
                  <a:lnTo>
                    <a:pt x="12766" y="4395"/>
                  </a:lnTo>
                  <a:lnTo>
                    <a:pt x="8272" y="4395"/>
                  </a:lnTo>
                  <a:lnTo>
                    <a:pt x="827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14"/>
            <p:cNvSpPr/>
            <p:nvPr/>
          </p:nvSpPr>
          <p:spPr>
            <a:xfrm>
              <a:off x="1000173" y="4330283"/>
              <a:ext cx="341997" cy="34064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1000173" y="472097"/>
              <a:ext cx="341105" cy="341997"/>
            </a:xfrm>
            <a:custGeom>
              <a:avLst/>
              <a:gdLst/>
              <a:ahLst/>
              <a:cxnLst/>
              <a:rect l="l" t="t" r="r" b="b"/>
              <a:pathLst>
                <a:path w="12616" h="12649" extrusionOk="0">
                  <a:moveTo>
                    <a:pt x="4378" y="0"/>
                  </a:moveTo>
                  <a:lnTo>
                    <a:pt x="4378" y="4412"/>
                  </a:lnTo>
                  <a:lnTo>
                    <a:pt x="0" y="4412"/>
                  </a:lnTo>
                  <a:lnTo>
                    <a:pt x="0" y="8254"/>
                  </a:lnTo>
                  <a:lnTo>
                    <a:pt x="4445" y="8254"/>
                  </a:lnTo>
                  <a:lnTo>
                    <a:pt x="4445" y="12649"/>
                  </a:lnTo>
                  <a:lnTo>
                    <a:pt x="8221" y="12649"/>
                  </a:lnTo>
                  <a:lnTo>
                    <a:pt x="8221" y="8204"/>
                  </a:lnTo>
                  <a:lnTo>
                    <a:pt x="12615" y="8204"/>
                  </a:lnTo>
                  <a:lnTo>
                    <a:pt x="12615" y="4395"/>
                  </a:lnTo>
                  <a:lnTo>
                    <a:pt x="8204" y="4395"/>
                  </a:lnTo>
                  <a:lnTo>
                    <a:pt x="82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619765" y="3949874"/>
              <a:ext cx="331182" cy="330723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619765" y="862428"/>
              <a:ext cx="330263" cy="332075"/>
            </a:xfrm>
            <a:custGeom>
              <a:avLst/>
              <a:gdLst/>
              <a:ahLst/>
              <a:cxnLst/>
              <a:rect l="l" t="t" r="r" b="b"/>
              <a:pathLst>
                <a:path w="12215" h="12282" extrusionOk="0">
                  <a:moveTo>
                    <a:pt x="4211" y="1"/>
                  </a:moveTo>
                  <a:lnTo>
                    <a:pt x="4211" y="4278"/>
                  </a:lnTo>
                  <a:lnTo>
                    <a:pt x="1" y="4278"/>
                  </a:lnTo>
                  <a:lnTo>
                    <a:pt x="1" y="8054"/>
                  </a:lnTo>
                  <a:lnTo>
                    <a:pt x="4245" y="8054"/>
                  </a:lnTo>
                  <a:lnTo>
                    <a:pt x="4245" y="12281"/>
                  </a:lnTo>
                  <a:lnTo>
                    <a:pt x="8021" y="12281"/>
                  </a:lnTo>
                  <a:lnTo>
                    <a:pt x="8021" y="8021"/>
                  </a:lnTo>
                  <a:lnTo>
                    <a:pt x="12215" y="8021"/>
                  </a:lnTo>
                  <a:lnTo>
                    <a:pt x="12215" y="4245"/>
                  </a:lnTo>
                  <a:lnTo>
                    <a:pt x="7987" y="424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242088" y="1257275"/>
              <a:ext cx="314446" cy="314473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11"/>
                  </a:lnTo>
                  <a:lnTo>
                    <a:pt x="0" y="4111"/>
                  </a:lnTo>
                  <a:lnTo>
                    <a:pt x="0" y="7620"/>
                  </a:lnTo>
                  <a:lnTo>
                    <a:pt x="4111" y="7620"/>
                  </a:lnTo>
                  <a:lnTo>
                    <a:pt x="4111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19" y="4011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242088" y="3571738"/>
              <a:ext cx="314446" cy="314473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1802521" y="502813"/>
              <a:ext cx="280136" cy="280568"/>
            </a:xfrm>
            <a:custGeom>
              <a:avLst/>
              <a:gdLst/>
              <a:ahLst/>
              <a:cxnLst/>
              <a:rect l="l" t="t" r="r" b="b"/>
              <a:pathLst>
                <a:path w="10361" h="10377" extrusionOk="0">
                  <a:moveTo>
                    <a:pt x="3610" y="1"/>
                  </a:moveTo>
                  <a:cubicBezTo>
                    <a:pt x="3610" y="970"/>
                    <a:pt x="3560" y="1855"/>
                    <a:pt x="3627" y="2724"/>
                  </a:cubicBezTo>
                  <a:cubicBezTo>
                    <a:pt x="3673" y="3421"/>
                    <a:pt x="3418" y="3630"/>
                    <a:pt x="2834" y="3630"/>
                  </a:cubicBezTo>
                  <a:cubicBezTo>
                    <a:pt x="2788" y="3630"/>
                    <a:pt x="2741" y="3629"/>
                    <a:pt x="2691" y="3626"/>
                  </a:cubicBezTo>
                  <a:cubicBezTo>
                    <a:pt x="2311" y="3605"/>
                    <a:pt x="1932" y="3599"/>
                    <a:pt x="1550" y="3599"/>
                  </a:cubicBezTo>
                  <a:cubicBezTo>
                    <a:pt x="1040" y="3599"/>
                    <a:pt x="526" y="3610"/>
                    <a:pt x="1" y="3610"/>
                  </a:cubicBezTo>
                  <a:lnTo>
                    <a:pt x="1" y="6751"/>
                  </a:lnTo>
                  <a:lnTo>
                    <a:pt x="1889" y="6751"/>
                  </a:lnTo>
                  <a:cubicBezTo>
                    <a:pt x="3610" y="6751"/>
                    <a:pt x="3610" y="6751"/>
                    <a:pt x="3610" y="8438"/>
                  </a:cubicBezTo>
                  <a:lnTo>
                    <a:pt x="3610" y="10377"/>
                  </a:lnTo>
                  <a:lnTo>
                    <a:pt x="6785" y="10377"/>
                  </a:lnTo>
                  <a:lnTo>
                    <a:pt x="6785" y="6751"/>
                  </a:lnTo>
                  <a:lnTo>
                    <a:pt x="10360" y="6751"/>
                  </a:lnTo>
                  <a:lnTo>
                    <a:pt x="10360" y="3626"/>
                  </a:lnTo>
                  <a:cubicBezTo>
                    <a:pt x="9692" y="3626"/>
                    <a:pt x="9061" y="3612"/>
                    <a:pt x="8447" y="3612"/>
                  </a:cubicBezTo>
                  <a:cubicBezTo>
                    <a:pt x="8140" y="3612"/>
                    <a:pt x="7837" y="3615"/>
                    <a:pt x="7536" y="3626"/>
                  </a:cubicBezTo>
                  <a:cubicBezTo>
                    <a:pt x="7498" y="3628"/>
                    <a:pt x="7462" y="3629"/>
                    <a:pt x="7427" y="3629"/>
                  </a:cubicBezTo>
                  <a:cubicBezTo>
                    <a:pt x="6864" y="3629"/>
                    <a:pt x="6703" y="3373"/>
                    <a:pt x="6734" y="2791"/>
                  </a:cubicBezTo>
                  <a:cubicBezTo>
                    <a:pt x="6768" y="1872"/>
                    <a:pt x="6751" y="936"/>
                    <a:pt x="675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1801629" y="4360999"/>
              <a:ext cx="280568" cy="280568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1418517" y="3976994"/>
              <a:ext cx="276513" cy="276053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2189716" y="118808"/>
              <a:ext cx="276945" cy="276485"/>
            </a:xfrm>
            <a:custGeom>
              <a:avLst/>
              <a:gdLst/>
              <a:ahLst/>
              <a:cxnLst/>
              <a:rect l="l" t="t" r="r" b="b"/>
              <a:pathLst>
                <a:path w="10243" h="10226" extrusionOk="0">
                  <a:moveTo>
                    <a:pt x="3559" y="0"/>
                  </a:moveTo>
                  <a:lnTo>
                    <a:pt x="3559" y="3626"/>
                  </a:lnTo>
                  <a:lnTo>
                    <a:pt x="0" y="3626"/>
                  </a:lnTo>
                  <a:lnTo>
                    <a:pt x="0" y="6684"/>
                  </a:lnTo>
                  <a:lnTo>
                    <a:pt x="3626" y="6684"/>
                  </a:lnTo>
                  <a:lnTo>
                    <a:pt x="3626" y="10226"/>
                  </a:lnTo>
                  <a:lnTo>
                    <a:pt x="6683" y="10226"/>
                  </a:lnTo>
                  <a:lnTo>
                    <a:pt x="6683" y="6617"/>
                  </a:lnTo>
                  <a:lnTo>
                    <a:pt x="10242" y="6617"/>
                  </a:lnTo>
                  <a:lnTo>
                    <a:pt x="10242" y="3593"/>
                  </a:lnTo>
                  <a:lnTo>
                    <a:pt x="6617" y="3593"/>
                  </a:lnTo>
                  <a:lnTo>
                    <a:pt x="660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1418057" y="891332"/>
              <a:ext cx="276053" cy="274701"/>
            </a:xfrm>
            <a:custGeom>
              <a:avLst/>
              <a:gdLst/>
              <a:ahLst/>
              <a:cxnLst/>
              <a:rect l="l" t="t" r="r" b="b"/>
              <a:pathLst>
                <a:path w="10210" h="10160" extrusionOk="0">
                  <a:moveTo>
                    <a:pt x="3543" y="1"/>
                  </a:moveTo>
                  <a:lnTo>
                    <a:pt x="3543" y="3577"/>
                  </a:lnTo>
                  <a:lnTo>
                    <a:pt x="1" y="3577"/>
                  </a:lnTo>
                  <a:lnTo>
                    <a:pt x="1" y="6651"/>
                  </a:lnTo>
                  <a:lnTo>
                    <a:pt x="3610" y="6651"/>
                  </a:lnTo>
                  <a:lnTo>
                    <a:pt x="3610" y="10160"/>
                  </a:lnTo>
                  <a:lnTo>
                    <a:pt x="6701" y="10160"/>
                  </a:lnTo>
                  <a:lnTo>
                    <a:pt x="6701" y="6584"/>
                  </a:lnTo>
                  <a:lnTo>
                    <a:pt x="10210" y="6584"/>
                  </a:lnTo>
                  <a:lnTo>
                    <a:pt x="10210" y="3510"/>
                  </a:lnTo>
                  <a:lnTo>
                    <a:pt x="6634" y="3510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2190148" y="4748193"/>
              <a:ext cx="276053" cy="276485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038108" y="1282123"/>
              <a:ext cx="265670" cy="265211"/>
            </a:xfrm>
            <a:custGeom>
              <a:avLst/>
              <a:gdLst/>
              <a:ahLst/>
              <a:cxnLst/>
              <a:rect l="l" t="t" r="r" b="b"/>
              <a:pathLst>
                <a:path w="9826" h="9809" extrusionOk="0">
                  <a:moveTo>
                    <a:pt x="3359" y="1"/>
                  </a:moveTo>
                  <a:lnTo>
                    <a:pt x="3359" y="3426"/>
                  </a:lnTo>
                  <a:lnTo>
                    <a:pt x="1" y="3426"/>
                  </a:lnTo>
                  <a:lnTo>
                    <a:pt x="1" y="6417"/>
                  </a:lnTo>
                  <a:lnTo>
                    <a:pt x="3443" y="6417"/>
                  </a:lnTo>
                  <a:lnTo>
                    <a:pt x="3443" y="9809"/>
                  </a:lnTo>
                  <a:lnTo>
                    <a:pt x="6450" y="9809"/>
                  </a:lnTo>
                  <a:lnTo>
                    <a:pt x="6450" y="6367"/>
                  </a:lnTo>
                  <a:lnTo>
                    <a:pt x="9826" y="6367"/>
                  </a:lnTo>
                  <a:lnTo>
                    <a:pt x="9826" y="3359"/>
                  </a:lnTo>
                  <a:lnTo>
                    <a:pt x="6367" y="3359"/>
                  </a:lnTo>
                  <a:lnTo>
                    <a:pt x="636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1038108" y="3596586"/>
              <a:ext cx="265211" cy="265211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659539" y="1674266"/>
              <a:ext cx="252098" cy="251665"/>
            </a:xfrm>
            <a:custGeom>
              <a:avLst/>
              <a:gdLst/>
              <a:ahLst/>
              <a:cxnLst/>
              <a:rect l="l" t="t" r="r" b="b"/>
              <a:pathLst>
                <a:path w="9324" h="9308" extrusionOk="0">
                  <a:moveTo>
                    <a:pt x="3258" y="1"/>
                  </a:moveTo>
                  <a:cubicBezTo>
                    <a:pt x="3258" y="870"/>
                    <a:pt x="3225" y="1689"/>
                    <a:pt x="3258" y="2507"/>
                  </a:cubicBezTo>
                  <a:cubicBezTo>
                    <a:pt x="3289" y="3051"/>
                    <a:pt x="3089" y="3263"/>
                    <a:pt x="2604" y="3263"/>
                  </a:cubicBezTo>
                  <a:cubicBezTo>
                    <a:pt x="2567" y="3263"/>
                    <a:pt x="2529" y="3261"/>
                    <a:pt x="2490" y="3259"/>
                  </a:cubicBezTo>
                  <a:cubicBezTo>
                    <a:pt x="2217" y="3254"/>
                    <a:pt x="1944" y="3252"/>
                    <a:pt x="1670" y="3252"/>
                  </a:cubicBezTo>
                  <a:cubicBezTo>
                    <a:pt x="1121" y="3252"/>
                    <a:pt x="568" y="3259"/>
                    <a:pt x="0" y="3259"/>
                  </a:cubicBezTo>
                  <a:lnTo>
                    <a:pt x="0" y="6049"/>
                  </a:lnTo>
                  <a:lnTo>
                    <a:pt x="1755" y="6049"/>
                  </a:lnTo>
                  <a:cubicBezTo>
                    <a:pt x="1841" y="6050"/>
                    <a:pt x="1922" y="6051"/>
                    <a:pt x="1998" y="6051"/>
                  </a:cubicBezTo>
                  <a:cubicBezTo>
                    <a:pt x="2165" y="6051"/>
                    <a:pt x="2310" y="6049"/>
                    <a:pt x="2436" y="6049"/>
                  </a:cubicBezTo>
                  <a:cubicBezTo>
                    <a:pt x="3390" y="6049"/>
                    <a:pt x="3230" y="6129"/>
                    <a:pt x="3258" y="7503"/>
                  </a:cubicBezTo>
                  <a:lnTo>
                    <a:pt x="3258" y="9308"/>
                  </a:lnTo>
                  <a:lnTo>
                    <a:pt x="6049" y="9308"/>
                  </a:lnTo>
                  <a:cubicBezTo>
                    <a:pt x="6049" y="8405"/>
                    <a:pt x="6082" y="7587"/>
                    <a:pt x="6049" y="6768"/>
                  </a:cubicBezTo>
                  <a:cubicBezTo>
                    <a:pt x="6033" y="6255"/>
                    <a:pt x="6216" y="6065"/>
                    <a:pt x="6703" y="6065"/>
                  </a:cubicBezTo>
                  <a:cubicBezTo>
                    <a:pt x="6724" y="6065"/>
                    <a:pt x="6745" y="6065"/>
                    <a:pt x="6767" y="6066"/>
                  </a:cubicBezTo>
                  <a:cubicBezTo>
                    <a:pt x="7046" y="6072"/>
                    <a:pt x="7324" y="6074"/>
                    <a:pt x="7604" y="6074"/>
                  </a:cubicBezTo>
                  <a:cubicBezTo>
                    <a:pt x="8165" y="6074"/>
                    <a:pt x="8733" y="6066"/>
                    <a:pt x="9324" y="6066"/>
                  </a:cubicBezTo>
                  <a:lnTo>
                    <a:pt x="9324" y="3259"/>
                  </a:lnTo>
                  <a:cubicBezTo>
                    <a:pt x="8884" y="3259"/>
                    <a:pt x="8461" y="3248"/>
                    <a:pt x="8046" y="3248"/>
                  </a:cubicBezTo>
                  <a:cubicBezTo>
                    <a:pt x="7734" y="3248"/>
                    <a:pt x="7426" y="3254"/>
                    <a:pt x="7118" y="3276"/>
                  </a:cubicBezTo>
                  <a:cubicBezTo>
                    <a:pt x="7032" y="3283"/>
                    <a:pt x="6951" y="3287"/>
                    <a:pt x="6876" y="3287"/>
                  </a:cubicBezTo>
                  <a:cubicBezTo>
                    <a:pt x="6230" y="3287"/>
                    <a:pt x="5957" y="3018"/>
                    <a:pt x="6032" y="2240"/>
                  </a:cubicBezTo>
                  <a:cubicBezTo>
                    <a:pt x="6115" y="1505"/>
                    <a:pt x="6049" y="753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659079" y="3217097"/>
              <a:ext cx="251665" cy="252125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283187" y="2844395"/>
              <a:ext cx="229981" cy="226358"/>
            </a:xfrm>
            <a:custGeom>
              <a:avLst/>
              <a:gdLst/>
              <a:ahLst/>
              <a:cxnLst/>
              <a:rect l="l" t="t" r="r" b="b"/>
              <a:pathLst>
                <a:path w="8506" h="8372" extrusionOk="0">
                  <a:moveTo>
                    <a:pt x="2975" y="0"/>
                  </a:moveTo>
                  <a:lnTo>
                    <a:pt x="2975" y="2891"/>
                  </a:lnTo>
                  <a:cubicBezTo>
                    <a:pt x="2498" y="2891"/>
                    <a:pt x="2048" y="2880"/>
                    <a:pt x="1609" y="2880"/>
                  </a:cubicBezTo>
                  <a:cubicBezTo>
                    <a:pt x="1280" y="2880"/>
                    <a:pt x="958" y="2886"/>
                    <a:pt x="636" y="2907"/>
                  </a:cubicBezTo>
                  <a:cubicBezTo>
                    <a:pt x="368" y="2974"/>
                    <a:pt x="151" y="3158"/>
                    <a:pt x="51" y="3409"/>
                  </a:cubicBezTo>
                  <a:cubicBezTo>
                    <a:pt x="18" y="4094"/>
                    <a:pt x="1" y="4779"/>
                    <a:pt x="34" y="5464"/>
                  </a:cubicBezTo>
                  <a:lnTo>
                    <a:pt x="3025" y="5464"/>
                  </a:lnTo>
                  <a:lnTo>
                    <a:pt x="3025" y="8371"/>
                  </a:lnTo>
                  <a:lnTo>
                    <a:pt x="5632" y="8371"/>
                  </a:lnTo>
                  <a:lnTo>
                    <a:pt x="5632" y="5447"/>
                  </a:lnTo>
                  <a:lnTo>
                    <a:pt x="8506" y="5447"/>
                  </a:lnTo>
                  <a:lnTo>
                    <a:pt x="8506" y="2857"/>
                  </a:lnTo>
                  <a:lnTo>
                    <a:pt x="5548" y="2857"/>
                  </a:lnTo>
                  <a:lnTo>
                    <a:pt x="554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282808" y="2073196"/>
              <a:ext cx="229900" cy="225898"/>
            </a:xfrm>
            <a:custGeom>
              <a:avLst/>
              <a:gdLst/>
              <a:ahLst/>
              <a:cxnLst/>
              <a:rect l="l" t="t" r="r" b="b"/>
              <a:pathLst>
                <a:path w="8503" h="8355" extrusionOk="0">
                  <a:moveTo>
                    <a:pt x="2956" y="1"/>
                  </a:moveTo>
                  <a:lnTo>
                    <a:pt x="2956" y="2891"/>
                  </a:lnTo>
                  <a:lnTo>
                    <a:pt x="32" y="2891"/>
                  </a:lnTo>
                  <a:cubicBezTo>
                    <a:pt x="32" y="3543"/>
                    <a:pt x="65" y="4111"/>
                    <a:pt x="32" y="4662"/>
                  </a:cubicBezTo>
                  <a:cubicBezTo>
                    <a:pt x="1" y="5216"/>
                    <a:pt x="169" y="5487"/>
                    <a:pt x="692" y="5487"/>
                  </a:cubicBezTo>
                  <a:cubicBezTo>
                    <a:pt x="736" y="5487"/>
                    <a:pt x="784" y="5485"/>
                    <a:pt x="834" y="5481"/>
                  </a:cubicBezTo>
                  <a:cubicBezTo>
                    <a:pt x="1142" y="5460"/>
                    <a:pt x="1446" y="5453"/>
                    <a:pt x="1757" y="5453"/>
                  </a:cubicBezTo>
                  <a:cubicBezTo>
                    <a:pt x="2172" y="5453"/>
                    <a:pt x="2598" y="5464"/>
                    <a:pt x="3056" y="5464"/>
                  </a:cubicBezTo>
                  <a:lnTo>
                    <a:pt x="3056" y="8355"/>
                  </a:lnTo>
                  <a:lnTo>
                    <a:pt x="5629" y="8355"/>
                  </a:lnTo>
                  <a:lnTo>
                    <a:pt x="5629" y="5481"/>
                  </a:lnTo>
                  <a:lnTo>
                    <a:pt x="8503" y="5481"/>
                  </a:lnTo>
                  <a:lnTo>
                    <a:pt x="8503" y="2841"/>
                  </a:lnTo>
                  <a:lnTo>
                    <a:pt x="5579" y="2841"/>
                  </a:lnTo>
                  <a:lnTo>
                    <a:pt x="557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216809" y="4003655"/>
              <a:ext cx="222735" cy="222735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216809" y="917100"/>
              <a:ext cx="222302" cy="223195"/>
            </a:xfrm>
            <a:custGeom>
              <a:avLst/>
              <a:gdLst/>
              <a:ahLst/>
              <a:cxnLst/>
              <a:rect l="l" t="t" r="r" b="b"/>
              <a:pathLst>
                <a:path w="8222" h="8255" extrusionOk="0">
                  <a:moveTo>
                    <a:pt x="2824" y="0"/>
                  </a:moveTo>
                  <a:lnTo>
                    <a:pt x="2824" y="2924"/>
                  </a:lnTo>
                  <a:lnTo>
                    <a:pt x="1" y="2924"/>
                  </a:lnTo>
                  <a:lnTo>
                    <a:pt x="1" y="5397"/>
                  </a:lnTo>
                  <a:lnTo>
                    <a:pt x="2858" y="5397"/>
                  </a:lnTo>
                  <a:lnTo>
                    <a:pt x="2858" y="8254"/>
                  </a:lnTo>
                  <a:lnTo>
                    <a:pt x="5397" y="8254"/>
                  </a:lnTo>
                  <a:lnTo>
                    <a:pt x="5397" y="5364"/>
                  </a:lnTo>
                  <a:lnTo>
                    <a:pt x="8221" y="5364"/>
                  </a:lnTo>
                  <a:lnTo>
                    <a:pt x="8221" y="2841"/>
                  </a:lnTo>
                  <a:lnTo>
                    <a:pt x="5331" y="2841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1831885" y="3616676"/>
              <a:ext cx="220950" cy="223438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832345" y="1304728"/>
              <a:ext cx="220491" cy="227710"/>
            </a:xfrm>
            <a:custGeom>
              <a:avLst/>
              <a:gdLst/>
              <a:ahLst/>
              <a:cxnLst/>
              <a:rect l="l" t="t" r="r" b="b"/>
              <a:pathLst>
                <a:path w="8155" h="8422" extrusionOk="0">
                  <a:moveTo>
                    <a:pt x="2808" y="0"/>
                  </a:moveTo>
                  <a:lnTo>
                    <a:pt x="2808" y="2858"/>
                  </a:lnTo>
                  <a:lnTo>
                    <a:pt x="1" y="2858"/>
                  </a:lnTo>
                  <a:lnTo>
                    <a:pt x="1" y="5297"/>
                  </a:lnTo>
                  <a:lnTo>
                    <a:pt x="2841" y="5297"/>
                  </a:lnTo>
                  <a:cubicBezTo>
                    <a:pt x="2841" y="5798"/>
                    <a:pt x="2824" y="6149"/>
                    <a:pt x="2824" y="6483"/>
                  </a:cubicBezTo>
                  <a:cubicBezTo>
                    <a:pt x="2874" y="8421"/>
                    <a:pt x="2423" y="8154"/>
                    <a:pt x="4629" y="8204"/>
                  </a:cubicBezTo>
                  <a:cubicBezTo>
                    <a:pt x="4647" y="8205"/>
                    <a:pt x="4664" y="8205"/>
                    <a:pt x="4681" y="8205"/>
                  </a:cubicBezTo>
                  <a:cubicBezTo>
                    <a:pt x="5205" y="8205"/>
                    <a:pt x="5330" y="7955"/>
                    <a:pt x="5314" y="7469"/>
                  </a:cubicBezTo>
                  <a:cubicBezTo>
                    <a:pt x="5297" y="6784"/>
                    <a:pt x="5314" y="6099"/>
                    <a:pt x="5314" y="5297"/>
                  </a:cubicBezTo>
                  <a:lnTo>
                    <a:pt x="8154" y="5297"/>
                  </a:lnTo>
                  <a:lnTo>
                    <a:pt x="8154" y="2824"/>
                  </a:lnTo>
                  <a:lnTo>
                    <a:pt x="5280" y="2824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2601272" y="4390363"/>
              <a:ext cx="222735" cy="220031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678953" y="2466691"/>
              <a:ext cx="211893" cy="211460"/>
            </a:xfrm>
            <a:custGeom>
              <a:avLst/>
              <a:gdLst/>
              <a:ahLst/>
              <a:cxnLst/>
              <a:rect l="l" t="t" r="r" b="b"/>
              <a:pathLst>
                <a:path w="7837" h="7821" extrusionOk="0">
                  <a:moveTo>
                    <a:pt x="2724" y="1"/>
                  </a:moveTo>
                  <a:lnTo>
                    <a:pt x="2724" y="2708"/>
                  </a:lnTo>
                  <a:lnTo>
                    <a:pt x="1" y="2708"/>
                  </a:lnTo>
                  <a:lnTo>
                    <a:pt x="1" y="5063"/>
                  </a:lnTo>
                  <a:lnTo>
                    <a:pt x="2758" y="5063"/>
                  </a:lnTo>
                  <a:lnTo>
                    <a:pt x="2758" y="7820"/>
                  </a:lnTo>
                  <a:lnTo>
                    <a:pt x="5130" y="7820"/>
                  </a:lnTo>
                  <a:lnTo>
                    <a:pt x="5113" y="5030"/>
                  </a:lnTo>
                  <a:lnTo>
                    <a:pt x="7837" y="5030"/>
                  </a:lnTo>
                  <a:lnTo>
                    <a:pt x="7837" y="2674"/>
                  </a:lnTo>
                  <a:lnTo>
                    <a:pt x="5047" y="2674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2993875" y="4780721"/>
              <a:ext cx="211001" cy="211433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2993875" y="151336"/>
              <a:ext cx="211433" cy="211433"/>
            </a:xfrm>
            <a:custGeom>
              <a:avLst/>
              <a:gdLst/>
              <a:ahLst/>
              <a:cxnLst/>
              <a:rect l="l" t="t" r="r" b="b"/>
              <a:pathLst>
                <a:path w="7820" h="7820" extrusionOk="0">
                  <a:moveTo>
                    <a:pt x="2741" y="0"/>
                  </a:moveTo>
                  <a:lnTo>
                    <a:pt x="2741" y="2774"/>
                  </a:lnTo>
                  <a:lnTo>
                    <a:pt x="0" y="2774"/>
                  </a:lnTo>
                  <a:lnTo>
                    <a:pt x="0" y="5130"/>
                  </a:lnTo>
                  <a:lnTo>
                    <a:pt x="2791" y="5130"/>
                  </a:lnTo>
                  <a:lnTo>
                    <a:pt x="2791" y="7820"/>
                  </a:lnTo>
                  <a:lnTo>
                    <a:pt x="5113" y="7820"/>
                  </a:lnTo>
                  <a:lnTo>
                    <a:pt x="5113" y="5030"/>
                  </a:lnTo>
                  <a:lnTo>
                    <a:pt x="7820" y="5030"/>
                  </a:lnTo>
                  <a:lnTo>
                    <a:pt x="7820" y="2741"/>
                  </a:lnTo>
                  <a:lnTo>
                    <a:pt x="5046" y="2741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14"/>
            <p:cNvSpPr/>
            <p:nvPr/>
          </p:nvSpPr>
          <p:spPr>
            <a:xfrm>
              <a:off x="1451504" y="3237430"/>
              <a:ext cx="211001" cy="211460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14"/>
            <p:cNvSpPr/>
            <p:nvPr/>
          </p:nvSpPr>
          <p:spPr>
            <a:xfrm>
              <a:off x="1451504" y="1694599"/>
              <a:ext cx="210541" cy="211001"/>
            </a:xfrm>
            <a:custGeom>
              <a:avLst/>
              <a:gdLst/>
              <a:ahLst/>
              <a:cxnLst/>
              <a:rect l="l" t="t" r="r" b="b"/>
              <a:pathLst>
                <a:path w="7787" h="7804" extrusionOk="0">
                  <a:moveTo>
                    <a:pt x="2740" y="1"/>
                  </a:moveTo>
                  <a:lnTo>
                    <a:pt x="2740" y="2774"/>
                  </a:lnTo>
                  <a:lnTo>
                    <a:pt x="0" y="2774"/>
                  </a:lnTo>
                  <a:lnTo>
                    <a:pt x="0" y="5097"/>
                  </a:lnTo>
                  <a:lnTo>
                    <a:pt x="2740" y="5097"/>
                  </a:lnTo>
                  <a:lnTo>
                    <a:pt x="2740" y="7804"/>
                  </a:lnTo>
                  <a:lnTo>
                    <a:pt x="5096" y="7804"/>
                  </a:lnTo>
                  <a:lnTo>
                    <a:pt x="5096" y="5047"/>
                  </a:lnTo>
                  <a:lnTo>
                    <a:pt x="7786" y="5047"/>
                  </a:lnTo>
                  <a:lnTo>
                    <a:pt x="7786" y="2724"/>
                  </a:lnTo>
                  <a:lnTo>
                    <a:pt x="4996" y="2724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1075178" y="2089473"/>
              <a:ext cx="191561" cy="193832"/>
            </a:xfrm>
            <a:custGeom>
              <a:avLst/>
              <a:gdLst/>
              <a:ahLst/>
              <a:cxnLst/>
              <a:rect l="l" t="t" r="r" b="b"/>
              <a:pathLst>
                <a:path w="7085" h="7169" extrusionOk="0">
                  <a:moveTo>
                    <a:pt x="2423" y="0"/>
                  </a:moveTo>
                  <a:lnTo>
                    <a:pt x="2423" y="2473"/>
                  </a:lnTo>
                  <a:lnTo>
                    <a:pt x="0" y="2473"/>
                  </a:lnTo>
                  <a:lnTo>
                    <a:pt x="0" y="4712"/>
                  </a:lnTo>
                  <a:lnTo>
                    <a:pt x="2490" y="4712"/>
                  </a:lnTo>
                  <a:lnTo>
                    <a:pt x="2490" y="7168"/>
                  </a:lnTo>
                  <a:lnTo>
                    <a:pt x="4662" y="7168"/>
                  </a:lnTo>
                  <a:lnTo>
                    <a:pt x="4662" y="4645"/>
                  </a:lnTo>
                  <a:lnTo>
                    <a:pt x="7084" y="4645"/>
                  </a:lnTo>
                  <a:lnTo>
                    <a:pt x="7084" y="2423"/>
                  </a:lnTo>
                  <a:lnTo>
                    <a:pt x="4628" y="2423"/>
                  </a:lnTo>
                  <a:lnTo>
                    <a:pt x="462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8" name="Google Shape;888;p14"/>
            <p:cNvSpPr/>
            <p:nvPr/>
          </p:nvSpPr>
          <p:spPr>
            <a:xfrm>
              <a:off x="1074719" y="2861997"/>
              <a:ext cx="192480" cy="191128"/>
            </a:xfrm>
            <a:custGeom>
              <a:avLst/>
              <a:gdLst/>
              <a:ahLst/>
              <a:cxnLst/>
              <a:rect l="l" t="t" r="r" b="b"/>
              <a:pathLst>
                <a:path w="7119" h="7069" extrusionOk="0">
                  <a:moveTo>
                    <a:pt x="2406" y="1"/>
                  </a:moveTo>
                  <a:lnTo>
                    <a:pt x="2406" y="2457"/>
                  </a:lnTo>
                  <a:lnTo>
                    <a:pt x="0" y="2457"/>
                  </a:lnTo>
                  <a:lnTo>
                    <a:pt x="0" y="4646"/>
                  </a:lnTo>
                  <a:lnTo>
                    <a:pt x="2473" y="4646"/>
                  </a:lnTo>
                  <a:lnTo>
                    <a:pt x="2473" y="7068"/>
                  </a:lnTo>
                  <a:lnTo>
                    <a:pt x="4712" y="7068"/>
                  </a:lnTo>
                  <a:lnTo>
                    <a:pt x="4712" y="4612"/>
                  </a:lnTo>
                  <a:lnTo>
                    <a:pt x="7118" y="4612"/>
                  </a:lnTo>
                  <a:lnTo>
                    <a:pt x="7118" y="2407"/>
                  </a:lnTo>
                  <a:lnTo>
                    <a:pt x="4629" y="2407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1469106" y="2483861"/>
              <a:ext cx="174879" cy="175311"/>
            </a:xfrm>
            <a:custGeom>
              <a:avLst/>
              <a:gdLst/>
              <a:ahLst/>
              <a:cxnLst/>
              <a:rect l="l" t="t" r="r" b="b"/>
              <a:pathLst>
                <a:path w="6468" h="6484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61"/>
                  </a:lnTo>
                  <a:lnTo>
                    <a:pt x="2290" y="4261"/>
                  </a:lnTo>
                  <a:lnTo>
                    <a:pt x="2290" y="6484"/>
                  </a:lnTo>
                  <a:lnTo>
                    <a:pt x="4228" y="6484"/>
                  </a:lnTo>
                  <a:lnTo>
                    <a:pt x="4228" y="4211"/>
                  </a:lnTo>
                  <a:lnTo>
                    <a:pt x="6467" y="4211"/>
                  </a:lnTo>
                  <a:lnTo>
                    <a:pt x="6467" y="2206"/>
                  </a:lnTo>
                  <a:lnTo>
                    <a:pt x="4178" y="2206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2243928" y="3258656"/>
              <a:ext cx="168525" cy="169444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1" name="Google Shape;891;p14"/>
            <p:cNvSpPr/>
            <p:nvPr/>
          </p:nvSpPr>
          <p:spPr>
            <a:xfrm>
              <a:off x="3015101" y="943301"/>
              <a:ext cx="168984" cy="170336"/>
            </a:xfrm>
            <a:custGeom>
              <a:avLst/>
              <a:gdLst/>
              <a:ahLst/>
              <a:cxnLst/>
              <a:rect l="l" t="t" r="r" b="b"/>
              <a:pathLst>
                <a:path w="6250" h="6300" extrusionOk="0">
                  <a:moveTo>
                    <a:pt x="2139" y="0"/>
                  </a:moveTo>
                  <a:lnTo>
                    <a:pt x="2139" y="2239"/>
                  </a:lnTo>
                  <a:lnTo>
                    <a:pt x="1" y="2239"/>
                  </a:lnTo>
                  <a:lnTo>
                    <a:pt x="1" y="4127"/>
                  </a:lnTo>
                  <a:lnTo>
                    <a:pt x="2189" y="4127"/>
                  </a:lnTo>
                  <a:lnTo>
                    <a:pt x="2189" y="6300"/>
                  </a:lnTo>
                  <a:lnTo>
                    <a:pt x="4078" y="6300"/>
                  </a:lnTo>
                  <a:lnTo>
                    <a:pt x="4078" y="4094"/>
                  </a:lnTo>
                  <a:lnTo>
                    <a:pt x="6250" y="4094"/>
                  </a:lnTo>
                  <a:lnTo>
                    <a:pt x="6250" y="2156"/>
                  </a:lnTo>
                  <a:lnTo>
                    <a:pt x="4027" y="2156"/>
                  </a:lnTo>
                  <a:lnTo>
                    <a:pt x="40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2628825" y="1328657"/>
              <a:ext cx="170336" cy="171715"/>
            </a:xfrm>
            <a:custGeom>
              <a:avLst/>
              <a:gdLst/>
              <a:ahLst/>
              <a:cxnLst/>
              <a:rect l="l" t="t" r="r" b="b"/>
              <a:pathLst>
                <a:path w="6300" h="6351" extrusionOk="0">
                  <a:moveTo>
                    <a:pt x="2190" y="1"/>
                  </a:moveTo>
                  <a:lnTo>
                    <a:pt x="2190" y="2156"/>
                  </a:lnTo>
                  <a:lnTo>
                    <a:pt x="1" y="2257"/>
                  </a:lnTo>
                  <a:lnTo>
                    <a:pt x="1" y="4195"/>
                  </a:lnTo>
                  <a:lnTo>
                    <a:pt x="2206" y="4195"/>
                  </a:lnTo>
                  <a:lnTo>
                    <a:pt x="2206" y="6350"/>
                  </a:lnTo>
                  <a:lnTo>
                    <a:pt x="4128" y="6350"/>
                  </a:lnTo>
                  <a:lnTo>
                    <a:pt x="4128" y="4128"/>
                  </a:lnTo>
                  <a:lnTo>
                    <a:pt x="6300" y="4128"/>
                  </a:lnTo>
                  <a:lnTo>
                    <a:pt x="6300" y="2156"/>
                  </a:lnTo>
                  <a:lnTo>
                    <a:pt x="4094" y="2156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2628392" y="3643120"/>
              <a:ext cx="170769" cy="171715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14"/>
            <p:cNvSpPr/>
            <p:nvPr/>
          </p:nvSpPr>
          <p:spPr>
            <a:xfrm>
              <a:off x="2243469" y="1715392"/>
              <a:ext cx="168984" cy="169444"/>
            </a:xfrm>
            <a:custGeom>
              <a:avLst/>
              <a:gdLst/>
              <a:ahLst/>
              <a:cxnLst/>
              <a:rect l="l" t="t" r="r" b="b"/>
              <a:pathLst>
                <a:path w="6250" h="6267" extrusionOk="0">
                  <a:moveTo>
                    <a:pt x="2223" y="0"/>
                  </a:moveTo>
                  <a:lnTo>
                    <a:pt x="2122" y="2256"/>
                  </a:lnTo>
                  <a:lnTo>
                    <a:pt x="0" y="2256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6"/>
                  </a:lnTo>
                  <a:lnTo>
                    <a:pt x="4027" y="6266"/>
                  </a:lnTo>
                  <a:cubicBezTo>
                    <a:pt x="4061" y="5514"/>
                    <a:pt x="4111" y="4812"/>
                    <a:pt x="4144" y="4027"/>
                  </a:cubicBezTo>
                  <a:lnTo>
                    <a:pt x="6249" y="4027"/>
                  </a:lnTo>
                  <a:lnTo>
                    <a:pt x="6249" y="2189"/>
                  </a:lnTo>
                  <a:lnTo>
                    <a:pt x="4044" y="2189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3014641" y="4029395"/>
              <a:ext cx="169444" cy="169904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405432" y="4421106"/>
              <a:ext cx="159062" cy="159035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7" name="Google Shape;897;p14"/>
            <p:cNvSpPr/>
            <p:nvPr/>
          </p:nvSpPr>
          <p:spPr>
            <a:xfrm>
              <a:off x="3405892" y="563812"/>
              <a:ext cx="159494" cy="158575"/>
            </a:xfrm>
            <a:custGeom>
              <a:avLst/>
              <a:gdLst/>
              <a:ahLst/>
              <a:cxnLst/>
              <a:rect l="l" t="t" r="r" b="b"/>
              <a:pathLst>
                <a:path w="5899" h="5865" extrusionOk="0">
                  <a:moveTo>
                    <a:pt x="2056" y="0"/>
                  </a:moveTo>
                  <a:cubicBezTo>
                    <a:pt x="2022" y="702"/>
                    <a:pt x="1989" y="1337"/>
                    <a:pt x="1955" y="2072"/>
                  </a:cubicBezTo>
                  <a:lnTo>
                    <a:pt x="1" y="2072"/>
                  </a:lnTo>
                  <a:lnTo>
                    <a:pt x="1" y="3793"/>
                  </a:lnTo>
                  <a:lnTo>
                    <a:pt x="2056" y="3910"/>
                  </a:lnTo>
                  <a:lnTo>
                    <a:pt x="2056" y="5865"/>
                  </a:lnTo>
                  <a:lnTo>
                    <a:pt x="3877" y="5865"/>
                  </a:lnTo>
                  <a:lnTo>
                    <a:pt x="3877" y="3877"/>
                  </a:lnTo>
                  <a:lnTo>
                    <a:pt x="5899" y="3793"/>
                  </a:lnTo>
                  <a:lnTo>
                    <a:pt x="5899" y="2022"/>
                  </a:lnTo>
                  <a:lnTo>
                    <a:pt x="3844" y="2022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14"/>
            <p:cNvSpPr/>
            <p:nvPr/>
          </p:nvSpPr>
          <p:spPr>
            <a:xfrm>
              <a:off x="1863061" y="2877815"/>
              <a:ext cx="158602" cy="163117"/>
            </a:xfrm>
            <a:custGeom>
              <a:avLst/>
              <a:gdLst/>
              <a:ahLst/>
              <a:cxnLst/>
              <a:rect l="l" t="t" r="r" b="b"/>
              <a:pathLst>
                <a:path w="5866" h="6033" extrusionOk="0">
                  <a:moveTo>
                    <a:pt x="2073" y="1"/>
                  </a:moveTo>
                  <a:cubicBezTo>
                    <a:pt x="2039" y="686"/>
                    <a:pt x="2006" y="1304"/>
                    <a:pt x="1972" y="2039"/>
                  </a:cubicBezTo>
                  <a:lnTo>
                    <a:pt x="1" y="2039"/>
                  </a:lnTo>
                  <a:lnTo>
                    <a:pt x="1" y="3894"/>
                  </a:lnTo>
                  <a:lnTo>
                    <a:pt x="1972" y="3894"/>
                  </a:lnTo>
                  <a:cubicBezTo>
                    <a:pt x="2006" y="4579"/>
                    <a:pt x="1855" y="5331"/>
                    <a:pt x="2156" y="5715"/>
                  </a:cubicBezTo>
                  <a:cubicBezTo>
                    <a:pt x="2390" y="6032"/>
                    <a:pt x="3192" y="5915"/>
                    <a:pt x="3794" y="5982"/>
                  </a:cubicBezTo>
                  <a:cubicBezTo>
                    <a:pt x="3827" y="5164"/>
                    <a:pt x="3860" y="4545"/>
                    <a:pt x="3894" y="3844"/>
                  </a:cubicBezTo>
                  <a:lnTo>
                    <a:pt x="5865" y="3844"/>
                  </a:lnTo>
                  <a:lnTo>
                    <a:pt x="5865" y="2056"/>
                  </a:lnTo>
                  <a:lnTo>
                    <a:pt x="3894" y="2056"/>
                  </a:lnTo>
                  <a:cubicBezTo>
                    <a:pt x="3860" y="1337"/>
                    <a:pt x="3827" y="669"/>
                    <a:pt x="3794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863520" y="2103912"/>
              <a:ext cx="158602" cy="161306"/>
            </a:xfrm>
            <a:custGeom>
              <a:avLst/>
              <a:gdLst/>
              <a:ahLst/>
              <a:cxnLst/>
              <a:rect l="l" t="t" r="r" b="b"/>
              <a:pathLst>
                <a:path w="5866" h="5966" extrusionOk="0">
                  <a:moveTo>
                    <a:pt x="2771" y="0"/>
                  </a:moveTo>
                  <a:cubicBezTo>
                    <a:pt x="2506" y="0"/>
                    <a:pt x="2301" y="26"/>
                    <a:pt x="2239" y="134"/>
                  </a:cubicBezTo>
                  <a:cubicBezTo>
                    <a:pt x="1939" y="669"/>
                    <a:pt x="1989" y="1371"/>
                    <a:pt x="1872" y="2139"/>
                  </a:cubicBezTo>
                  <a:lnTo>
                    <a:pt x="0" y="2139"/>
                  </a:lnTo>
                  <a:lnTo>
                    <a:pt x="0" y="3994"/>
                  </a:lnTo>
                  <a:lnTo>
                    <a:pt x="2039" y="3994"/>
                  </a:lnTo>
                  <a:lnTo>
                    <a:pt x="2039" y="5966"/>
                  </a:lnTo>
                  <a:lnTo>
                    <a:pt x="3777" y="5966"/>
                  </a:lnTo>
                  <a:cubicBezTo>
                    <a:pt x="3810" y="5264"/>
                    <a:pt x="3843" y="4646"/>
                    <a:pt x="3877" y="3944"/>
                  </a:cubicBezTo>
                  <a:lnTo>
                    <a:pt x="5865" y="3944"/>
                  </a:lnTo>
                  <a:lnTo>
                    <a:pt x="5865" y="2156"/>
                  </a:lnTo>
                  <a:lnTo>
                    <a:pt x="3810" y="2056"/>
                  </a:lnTo>
                  <a:lnTo>
                    <a:pt x="3810" y="17"/>
                  </a:lnTo>
                  <a:cubicBezTo>
                    <a:pt x="3741" y="21"/>
                    <a:pt x="3669" y="23"/>
                    <a:pt x="3597" y="23"/>
                  </a:cubicBezTo>
                  <a:cubicBezTo>
                    <a:pt x="3313" y="23"/>
                    <a:pt x="3016" y="0"/>
                    <a:pt x="277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2257475" y="2501490"/>
              <a:ext cx="141433" cy="140514"/>
            </a:xfrm>
            <a:custGeom>
              <a:avLst/>
              <a:gdLst/>
              <a:ahLst/>
              <a:cxnLst/>
              <a:rect l="l" t="t" r="r" b="b"/>
              <a:pathLst>
                <a:path w="5231" h="5197" extrusionOk="0">
                  <a:moveTo>
                    <a:pt x="1872" y="0"/>
                  </a:moveTo>
                  <a:cubicBezTo>
                    <a:pt x="1822" y="635"/>
                    <a:pt x="1805" y="1187"/>
                    <a:pt x="1755" y="1805"/>
                  </a:cubicBezTo>
                  <a:lnTo>
                    <a:pt x="0" y="1805"/>
                  </a:lnTo>
                  <a:lnTo>
                    <a:pt x="0" y="3359"/>
                  </a:lnTo>
                  <a:lnTo>
                    <a:pt x="1771" y="3442"/>
                  </a:lnTo>
                  <a:cubicBezTo>
                    <a:pt x="1805" y="4077"/>
                    <a:pt x="1822" y="4629"/>
                    <a:pt x="1855" y="5197"/>
                  </a:cubicBezTo>
                  <a:lnTo>
                    <a:pt x="3359" y="5197"/>
                  </a:lnTo>
                  <a:cubicBezTo>
                    <a:pt x="3392" y="4562"/>
                    <a:pt x="3426" y="4010"/>
                    <a:pt x="3459" y="3442"/>
                  </a:cubicBezTo>
                  <a:lnTo>
                    <a:pt x="5230" y="3359"/>
                  </a:lnTo>
                  <a:lnTo>
                    <a:pt x="5230" y="1838"/>
                  </a:lnTo>
                  <a:lnTo>
                    <a:pt x="3459" y="1755"/>
                  </a:lnTo>
                  <a:cubicBezTo>
                    <a:pt x="3426" y="1137"/>
                    <a:pt x="3392" y="585"/>
                    <a:pt x="335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3035434" y="1736618"/>
              <a:ext cx="128780" cy="127428"/>
            </a:xfrm>
            <a:custGeom>
              <a:avLst/>
              <a:gdLst/>
              <a:ahLst/>
              <a:cxnLst/>
              <a:rect l="l" t="t" r="r" b="b"/>
              <a:pathLst>
                <a:path w="4763" h="4713" extrusionOk="0">
                  <a:moveTo>
                    <a:pt x="1638" y="1"/>
                  </a:moveTo>
                  <a:lnTo>
                    <a:pt x="1638" y="1571"/>
                  </a:lnTo>
                  <a:lnTo>
                    <a:pt x="1" y="1655"/>
                  </a:lnTo>
                  <a:lnTo>
                    <a:pt x="1" y="3042"/>
                  </a:lnTo>
                  <a:lnTo>
                    <a:pt x="1605" y="3159"/>
                  </a:lnTo>
                  <a:cubicBezTo>
                    <a:pt x="1638" y="3743"/>
                    <a:pt x="1671" y="4228"/>
                    <a:pt x="1705" y="4713"/>
                  </a:cubicBezTo>
                  <a:lnTo>
                    <a:pt x="3075" y="4713"/>
                  </a:lnTo>
                  <a:cubicBezTo>
                    <a:pt x="3108" y="4144"/>
                    <a:pt x="3142" y="3660"/>
                    <a:pt x="3158" y="3142"/>
                  </a:cubicBezTo>
                  <a:lnTo>
                    <a:pt x="4762" y="3042"/>
                  </a:lnTo>
                  <a:lnTo>
                    <a:pt x="4762" y="1672"/>
                  </a:lnTo>
                  <a:lnTo>
                    <a:pt x="3142" y="1555"/>
                  </a:lnTo>
                  <a:cubicBezTo>
                    <a:pt x="3108" y="970"/>
                    <a:pt x="3092" y="485"/>
                    <a:pt x="3058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3035434" y="3278989"/>
              <a:ext cx="129239" cy="128320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14"/>
            <p:cNvSpPr/>
            <p:nvPr/>
          </p:nvSpPr>
          <p:spPr>
            <a:xfrm>
              <a:off x="2652781" y="2124705"/>
              <a:ext cx="121993" cy="124697"/>
            </a:xfrm>
            <a:custGeom>
              <a:avLst/>
              <a:gdLst/>
              <a:ahLst/>
              <a:cxnLst/>
              <a:rect l="l" t="t" r="r" b="b"/>
              <a:pathLst>
                <a:path w="4512" h="4612" extrusionOk="0">
                  <a:moveTo>
                    <a:pt x="1588" y="0"/>
                  </a:moveTo>
                  <a:cubicBezTo>
                    <a:pt x="1554" y="535"/>
                    <a:pt x="1521" y="986"/>
                    <a:pt x="1487" y="1504"/>
                  </a:cubicBezTo>
                  <a:lnTo>
                    <a:pt x="0" y="1588"/>
                  </a:lnTo>
                  <a:lnTo>
                    <a:pt x="0" y="2941"/>
                  </a:lnTo>
                  <a:lnTo>
                    <a:pt x="1487" y="3041"/>
                  </a:lnTo>
                  <a:cubicBezTo>
                    <a:pt x="1538" y="3609"/>
                    <a:pt x="1571" y="4077"/>
                    <a:pt x="1604" y="4612"/>
                  </a:cubicBezTo>
                  <a:lnTo>
                    <a:pt x="2991" y="4528"/>
                  </a:lnTo>
                  <a:lnTo>
                    <a:pt x="2991" y="3041"/>
                  </a:lnTo>
                  <a:lnTo>
                    <a:pt x="4512" y="2941"/>
                  </a:lnTo>
                  <a:lnTo>
                    <a:pt x="4512" y="1604"/>
                  </a:lnTo>
                  <a:lnTo>
                    <a:pt x="3025" y="1487"/>
                  </a:lnTo>
                  <a:cubicBezTo>
                    <a:pt x="2991" y="969"/>
                    <a:pt x="2974" y="502"/>
                    <a:pt x="294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14"/>
            <p:cNvSpPr/>
            <p:nvPr/>
          </p:nvSpPr>
          <p:spPr>
            <a:xfrm>
              <a:off x="3423521" y="3667536"/>
              <a:ext cx="122885" cy="122453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3424413" y="1353506"/>
              <a:ext cx="122453" cy="122453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1571" y="1"/>
                  </a:moveTo>
                  <a:cubicBezTo>
                    <a:pt x="1538" y="552"/>
                    <a:pt x="1504" y="1003"/>
                    <a:pt x="1471" y="1488"/>
                  </a:cubicBezTo>
                  <a:lnTo>
                    <a:pt x="1" y="1571"/>
                  </a:lnTo>
                  <a:lnTo>
                    <a:pt x="1" y="2942"/>
                  </a:lnTo>
                  <a:lnTo>
                    <a:pt x="1471" y="3025"/>
                  </a:lnTo>
                  <a:cubicBezTo>
                    <a:pt x="1521" y="3543"/>
                    <a:pt x="1554" y="3994"/>
                    <a:pt x="1588" y="4529"/>
                  </a:cubicBezTo>
                  <a:lnTo>
                    <a:pt x="2925" y="4529"/>
                  </a:lnTo>
                  <a:cubicBezTo>
                    <a:pt x="2958" y="4011"/>
                    <a:pt x="2991" y="3543"/>
                    <a:pt x="3025" y="3042"/>
                  </a:cubicBezTo>
                  <a:lnTo>
                    <a:pt x="4529" y="2891"/>
                  </a:lnTo>
                  <a:lnTo>
                    <a:pt x="4529" y="1605"/>
                  </a:lnTo>
                  <a:lnTo>
                    <a:pt x="3025" y="1471"/>
                  </a:lnTo>
                  <a:cubicBezTo>
                    <a:pt x="2991" y="920"/>
                    <a:pt x="2958" y="469"/>
                    <a:pt x="2925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2652781" y="2896796"/>
              <a:ext cx="122912" cy="121993"/>
            </a:xfrm>
            <a:custGeom>
              <a:avLst/>
              <a:gdLst/>
              <a:ahLst/>
              <a:cxnLst/>
              <a:rect l="l" t="t" r="r" b="b"/>
              <a:pathLst>
                <a:path w="4546" h="4512" extrusionOk="0">
                  <a:moveTo>
                    <a:pt x="1588" y="0"/>
                  </a:moveTo>
                  <a:cubicBezTo>
                    <a:pt x="1554" y="535"/>
                    <a:pt x="1521" y="986"/>
                    <a:pt x="1487" y="1487"/>
                  </a:cubicBezTo>
                  <a:lnTo>
                    <a:pt x="0" y="1571"/>
                  </a:lnTo>
                  <a:lnTo>
                    <a:pt x="0" y="2941"/>
                  </a:lnTo>
                  <a:lnTo>
                    <a:pt x="1487" y="3008"/>
                  </a:lnTo>
                  <a:cubicBezTo>
                    <a:pt x="1521" y="3526"/>
                    <a:pt x="1554" y="3994"/>
                    <a:pt x="1588" y="4512"/>
                  </a:cubicBezTo>
                  <a:lnTo>
                    <a:pt x="2924" y="4512"/>
                  </a:lnTo>
                  <a:cubicBezTo>
                    <a:pt x="2974" y="3977"/>
                    <a:pt x="3008" y="3492"/>
                    <a:pt x="3058" y="3025"/>
                  </a:cubicBezTo>
                  <a:lnTo>
                    <a:pt x="4545" y="2908"/>
                  </a:lnTo>
                  <a:lnTo>
                    <a:pt x="4545" y="1588"/>
                  </a:lnTo>
                  <a:lnTo>
                    <a:pt x="3025" y="1454"/>
                  </a:lnTo>
                  <a:cubicBezTo>
                    <a:pt x="2991" y="936"/>
                    <a:pt x="2974" y="468"/>
                    <a:pt x="294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3045817" y="2518200"/>
              <a:ext cx="107555" cy="106636"/>
            </a:xfrm>
            <a:custGeom>
              <a:avLst/>
              <a:gdLst/>
              <a:ahLst/>
              <a:cxnLst/>
              <a:rect l="l" t="t" r="r" b="b"/>
              <a:pathLst>
                <a:path w="3978" h="3944" extrusionOk="0">
                  <a:moveTo>
                    <a:pt x="1454" y="1"/>
                  </a:moveTo>
                  <a:cubicBezTo>
                    <a:pt x="1421" y="485"/>
                    <a:pt x="1371" y="903"/>
                    <a:pt x="1337" y="1337"/>
                  </a:cubicBezTo>
                  <a:lnTo>
                    <a:pt x="1" y="1454"/>
                  </a:lnTo>
                  <a:lnTo>
                    <a:pt x="1" y="2507"/>
                  </a:lnTo>
                  <a:lnTo>
                    <a:pt x="1337" y="2640"/>
                  </a:lnTo>
                  <a:cubicBezTo>
                    <a:pt x="1388" y="3125"/>
                    <a:pt x="1421" y="3559"/>
                    <a:pt x="1471" y="3944"/>
                  </a:cubicBezTo>
                  <a:lnTo>
                    <a:pt x="2541" y="3944"/>
                  </a:lnTo>
                  <a:cubicBezTo>
                    <a:pt x="2574" y="3476"/>
                    <a:pt x="2607" y="3075"/>
                    <a:pt x="2641" y="2640"/>
                  </a:cubicBezTo>
                  <a:lnTo>
                    <a:pt x="3977" y="2507"/>
                  </a:lnTo>
                  <a:lnTo>
                    <a:pt x="3977" y="1437"/>
                  </a:lnTo>
                  <a:lnTo>
                    <a:pt x="2641" y="1337"/>
                  </a:lnTo>
                  <a:cubicBezTo>
                    <a:pt x="2591" y="819"/>
                    <a:pt x="2574" y="418"/>
                    <a:pt x="2524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3439311" y="2912614"/>
              <a:ext cx="91306" cy="90819"/>
            </a:xfrm>
            <a:custGeom>
              <a:avLst/>
              <a:gdLst/>
              <a:ahLst/>
              <a:cxnLst/>
              <a:rect l="l" t="t" r="r" b="b"/>
              <a:pathLst>
                <a:path w="3377" h="3359" extrusionOk="0">
                  <a:moveTo>
                    <a:pt x="1237" y="0"/>
                  </a:moveTo>
                  <a:cubicBezTo>
                    <a:pt x="1187" y="418"/>
                    <a:pt x="1154" y="752"/>
                    <a:pt x="1104" y="1069"/>
                  </a:cubicBezTo>
                  <a:lnTo>
                    <a:pt x="1" y="1237"/>
                  </a:lnTo>
                  <a:cubicBezTo>
                    <a:pt x="18" y="1554"/>
                    <a:pt x="34" y="1821"/>
                    <a:pt x="34" y="2139"/>
                  </a:cubicBezTo>
                  <a:lnTo>
                    <a:pt x="1120" y="2239"/>
                  </a:lnTo>
                  <a:lnTo>
                    <a:pt x="1254" y="3359"/>
                  </a:lnTo>
                  <a:lnTo>
                    <a:pt x="2173" y="3325"/>
                  </a:lnTo>
                  <a:cubicBezTo>
                    <a:pt x="2223" y="2907"/>
                    <a:pt x="2273" y="2573"/>
                    <a:pt x="2307" y="2256"/>
                  </a:cubicBezTo>
                  <a:lnTo>
                    <a:pt x="3376" y="2105"/>
                  </a:lnTo>
                  <a:lnTo>
                    <a:pt x="3376" y="1186"/>
                  </a:lnTo>
                  <a:lnTo>
                    <a:pt x="2290" y="1086"/>
                  </a:lnTo>
                  <a:cubicBezTo>
                    <a:pt x="2240" y="702"/>
                    <a:pt x="2207" y="368"/>
                    <a:pt x="2173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9" name="Google Shape;909;p14"/>
            <p:cNvSpPr/>
            <p:nvPr/>
          </p:nvSpPr>
          <p:spPr>
            <a:xfrm>
              <a:off x="3440690" y="2140955"/>
              <a:ext cx="89007" cy="89927"/>
            </a:xfrm>
            <a:custGeom>
              <a:avLst/>
              <a:gdLst/>
              <a:ahLst/>
              <a:cxnLst/>
              <a:rect l="l" t="t" r="r" b="b"/>
              <a:pathLst>
                <a:path w="3292" h="3326" extrusionOk="0">
                  <a:moveTo>
                    <a:pt x="1203" y="1"/>
                  </a:moveTo>
                  <a:lnTo>
                    <a:pt x="1069" y="1104"/>
                  </a:lnTo>
                  <a:lnTo>
                    <a:pt x="0" y="1204"/>
                  </a:lnTo>
                  <a:lnTo>
                    <a:pt x="0" y="2140"/>
                  </a:lnTo>
                  <a:lnTo>
                    <a:pt x="1069" y="2257"/>
                  </a:lnTo>
                  <a:cubicBezTo>
                    <a:pt x="1120" y="2658"/>
                    <a:pt x="1153" y="2992"/>
                    <a:pt x="1203" y="3326"/>
                  </a:cubicBezTo>
                  <a:lnTo>
                    <a:pt x="2122" y="3326"/>
                  </a:lnTo>
                  <a:cubicBezTo>
                    <a:pt x="2156" y="2958"/>
                    <a:pt x="2189" y="2624"/>
                    <a:pt x="2239" y="2240"/>
                  </a:cubicBezTo>
                  <a:lnTo>
                    <a:pt x="3292" y="2140"/>
                  </a:lnTo>
                  <a:lnTo>
                    <a:pt x="3292" y="1204"/>
                  </a:lnTo>
                  <a:lnTo>
                    <a:pt x="2239" y="1070"/>
                  </a:lnTo>
                  <a:cubicBezTo>
                    <a:pt x="2189" y="686"/>
                    <a:pt x="2156" y="352"/>
                    <a:pt x="2105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0" name="Google Shape;910;p14"/>
          <p:cNvSpPr txBox="1">
            <a:spLocks noGrp="1"/>
          </p:cNvSpPr>
          <p:nvPr>
            <p:ph type="ctrTitle"/>
          </p:nvPr>
        </p:nvSpPr>
        <p:spPr>
          <a:xfrm>
            <a:off x="1936301" y="2244971"/>
            <a:ext cx="29384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11" name="Google Shape;911;p14"/>
          <p:cNvSpPr txBox="1">
            <a:spLocks noGrp="1"/>
          </p:cNvSpPr>
          <p:nvPr>
            <p:ph type="subTitle" idx="1"/>
          </p:nvPr>
        </p:nvSpPr>
        <p:spPr>
          <a:xfrm>
            <a:off x="1809901" y="2628567"/>
            <a:ext cx="30648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12" name="Google Shape;912;p14"/>
          <p:cNvSpPr txBox="1">
            <a:spLocks noGrp="1"/>
          </p:cNvSpPr>
          <p:nvPr>
            <p:ph type="ctrTitle" idx="2"/>
          </p:nvPr>
        </p:nvSpPr>
        <p:spPr>
          <a:xfrm>
            <a:off x="7322095" y="2244971"/>
            <a:ext cx="29384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13" name="Google Shape;913;p14"/>
          <p:cNvSpPr txBox="1">
            <a:spLocks noGrp="1"/>
          </p:cNvSpPr>
          <p:nvPr>
            <p:ph type="subTitle" idx="3"/>
          </p:nvPr>
        </p:nvSpPr>
        <p:spPr>
          <a:xfrm>
            <a:off x="7322099" y="2628567"/>
            <a:ext cx="30600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14" name="Google Shape;914;p14"/>
          <p:cNvSpPr txBox="1">
            <a:spLocks noGrp="1"/>
          </p:cNvSpPr>
          <p:nvPr>
            <p:ph type="ctrTitle" idx="4"/>
          </p:nvPr>
        </p:nvSpPr>
        <p:spPr>
          <a:xfrm>
            <a:off x="1932701" y="4159700"/>
            <a:ext cx="29420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15" name="Google Shape;915;p14"/>
          <p:cNvSpPr txBox="1">
            <a:spLocks noGrp="1"/>
          </p:cNvSpPr>
          <p:nvPr>
            <p:ph type="subTitle" idx="5"/>
          </p:nvPr>
        </p:nvSpPr>
        <p:spPr>
          <a:xfrm>
            <a:off x="1809901" y="4543300"/>
            <a:ext cx="30648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16" name="Google Shape;916;p14"/>
          <p:cNvSpPr txBox="1">
            <a:spLocks noGrp="1"/>
          </p:cNvSpPr>
          <p:nvPr>
            <p:ph type="ctrTitle" idx="6"/>
          </p:nvPr>
        </p:nvSpPr>
        <p:spPr>
          <a:xfrm>
            <a:off x="7322095" y="4159700"/>
            <a:ext cx="2938400" cy="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17" name="Google Shape;917;p14"/>
          <p:cNvSpPr txBox="1">
            <a:spLocks noGrp="1"/>
          </p:cNvSpPr>
          <p:nvPr>
            <p:ph type="subTitle" idx="7"/>
          </p:nvPr>
        </p:nvSpPr>
        <p:spPr>
          <a:xfrm>
            <a:off x="7322099" y="4545651"/>
            <a:ext cx="30600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18" name="Google Shape;918;p14"/>
          <p:cNvSpPr txBox="1">
            <a:spLocks noGrp="1"/>
          </p:cNvSpPr>
          <p:nvPr>
            <p:ph type="ctrTitle" idx="8"/>
          </p:nvPr>
        </p:nvSpPr>
        <p:spPr>
          <a:xfrm>
            <a:off x="950800" y="499433"/>
            <a:ext cx="102904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057B1D7D-9099-4FAD-9982-3ED8EAE6F7D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custGeom>
            <a:avLst/>
            <a:gdLst>
              <a:gd name="connsiteX0" fmla="*/ 292673 w 12191999"/>
              <a:gd name="connsiteY0" fmla="*/ 334078 h 6858000"/>
              <a:gd name="connsiteX1" fmla="*/ 292673 w 12191999"/>
              <a:gd name="connsiteY1" fmla="*/ 6501384 h 6858000"/>
              <a:gd name="connsiteX2" fmla="*/ 11909233 w 12191999"/>
              <a:gd name="connsiteY2" fmla="*/ 6501384 h 6858000"/>
              <a:gd name="connsiteX3" fmla="*/ 11909233 w 12191999"/>
              <a:gd name="connsiteY3" fmla="*/ 334078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292673" y="334078"/>
                </a:moveTo>
                <a:lnTo>
                  <a:pt x="292673" y="6501384"/>
                </a:lnTo>
                <a:lnTo>
                  <a:pt x="11909233" y="6501384"/>
                </a:lnTo>
                <a:lnTo>
                  <a:pt x="11909233" y="3340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4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15"/>
          <p:cNvGrpSpPr/>
          <p:nvPr/>
        </p:nvGrpSpPr>
        <p:grpSpPr>
          <a:xfrm>
            <a:off x="1" y="3793913"/>
            <a:ext cx="12192001" cy="3064088"/>
            <a:chOff x="0" y="2845435"/>
            <a:chExt cx="9144001" cy="2298066"/>
          </a:xfrm>
        </p:grpSpPr>
        <p:sp>
          <p:nvSpPr>
            <p:cNvPr id="921" name="Google Shape;921;p15"/>
            <p:cNvSpPr/>
            <p:nvPr/>
          </p:nvSpPr>
          <p:spPr>
            <a:xfrm>
              <a:off x="0" y="4570570"/>
              <a:ext cx="264019" cy="53652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8880014" y="4570570"/>
              <a:ext cx="263987" cy="53652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8931959" y="3711223"/>
              <a:ext cx="212042" cy="42677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0" y="3711223"/>
              <a:ext cx="212074" cy="42677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0" y="2845435"/>
              <a:ext cx="161218" cy="329326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8982814" y="2845435"/>
              <a:ext cx="161186" cy="329326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372137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8601609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1298426" y="5049801"/>
              <a:ext cx="146189" cy="93700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7698873" y="5049256"/>
              <a:ext cx="146734" cy="94244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2225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6797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670891" y="4596270"/>
              <a:ext cx="486219" cy="48621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7986924" y="4595212"/>
              <a:ext cx="485674" cy="486732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8450069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220597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1624482" y="4633762"/>
              <a:ext cx="408574" cy="409631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7109921" y="4634307"/>
              <a:ext cx="410144" cy="409631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1169381" y="4179719"/>
              <a:ext cx="405337" cy="40373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7569828" y="4180264"/>
              <a:ext cx="404280" cy="40373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718542" y="3728880"/>
              <a:ext cx="392519" cy="391974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8032973" y="3728367"/>
              <a:ext cx="392487" cy="391942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8500411" y="3280732"/>
              <a:ext cx="372683" cy="373228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270939" y="3280732"/>
              <a:ext cx="372683" cy="372715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2119223" y="4216122"/>
              <a:ext cx="332531" cy="332531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6691190" y="4215064"/>
              <a:ext cx="333620" cy="333588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1665179" y="3761021"/>
              <a:ext cx="327724" cy="327179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6237692" y="4674459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2579675" y="4675004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7151130" y="3760476"/>
              <a:ext cx="328237" cy="328269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7614819" y="3309669"/>
              <a:ext cx="314842" cy="314842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1214340" y="3310182"/>
              <a:ext cx="314329" cy="314329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8080079" y="2860977"/>
              <a:ext cx="298275" cy="304011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765135" y="2860432"/>
              <a:ext cx="298275" cy="298820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2611271" y="3792617"/>
              <a:ext cx="263987" cy="263987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6268743" y="3792072"/>
              <a:ext cx="263474" cy="263987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2155081" y="3333991"/>
              <a:ext cx="261872" cy="264820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5812585" y="4250410"/>
              <a:ext cx="265461" cy="264307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6723428" y="3334087"/>
              <a:ext cx="264980" cy="263121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3066917" y="4250923"/>
              <a:ext cx="263987" cy="260782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3532208" y="4713554"/>
              <a:ext cx="250079" cy="250592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5361746" y="4713554"/>
              <a:ext cx="249534" cy="250592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7189680" y="2885075"/>
              <a:ext cx="250624" cy="250079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1704274" y="2884530"/>
              <a:ext cx="250079" cy="250624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4468111" y="4734415"/>
              <a:ext cx="207780" cy="208325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2643412" y="2909685"/>
              <a:ext cx="199736" cy="200826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6299795" y="2909685"/>
              <a:ext cx="201371" cy="200826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3099058" y="3365331"/>
              <a:ext cx="202396" cy="203518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5842034" y="3365331"/>
              <a:ext cx="203486" cy="203518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5386388" y="3824726"/>
              <a:ext cx="200794" cy="199769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3556819" y="3823124"/>
              <a:ext cx="200826" cy="201371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4935549" y="4287358"/>
              <a:ext cx="187431" cy="188489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4019963" y="4287358"/>
              <a:ext cx="188521" cy="188489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4489004" y="3840812"/>
              <a:ext cx="166025" cy="167083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5410998" y="2933783"/>
              <a:ext cx="151028" cy="15263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3581461" y="2933783"/>
              <a:ext cx="153175" cy="152086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4956442" y="3394780"/>
              <a:ext cx="145132" cy="145677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4041401" y="3394267"/>
              <a:ext cx="145645" cy="145132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4508808" y="2946633"/>
              <a:ext cx="126930" cy="12747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0" name="Google Shape;980;p15"/>
          <p:cNvSpPr txBox="1">
            <a:spLocks noGrp="1"/>
          </p:cNvSpPr>
          <p:nvPr>
            <p:ph type="subTitle" idx="1"/>
          </p:nvPr>
        </p:nvSpPr>
        <p:spPr>
          <a:xfrm>
            <a:off x="998385" y="3724144"/>
            <a:ext cx="3114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81" name="Google Shape;981;p15"/>
          <p:cNvSpPr txBox="1">
            <a:spLocks noGrp="1"/>
          </p:cNvSpPr>
          <p:nvPr>
            <p:ph type="ctrTitle"/>
          </p:nvPr>
        </p:nvSpPr>
        <p:spPr>
          <a:xfrm>
            <a:off x="1092785" y="3515236"/>
            <a:ext cx="2926000" cy="2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82" name="Google Shape;982;p15"/>
          <p:cNvSpPr txBox="1">
            <a:spLocks noGrp="1"/>
          </p:cNvSpPr>
          <p:nvPr>
            <p:ph type="subTitle" idx="2"/>
          </p:nvPr>
        </p:nvSpPr>
        <p:spPr>
          <a:xfrm>
            <a:off x="8078815" y="3724144"/>
            <a:ext cx="3114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83" name="Google Shape;983;p15"/>
          <p:cNvSpPr txBox="1">
            <a:spLocks noGrp="1"/>
          </p:cNvSpPr>
          <p:nvPr>
            <p:ph type="ctrTitle" idx="3"/>
          </p:nvPr>
        </p:nvSpPr>
        <p:spPr>
          <a:xfrm>
            <a:off x="8173215" y="3516036"/>
            <a:ext cx="2926000" cy="2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84" name="Google Shape;984;p15"/>
          <p:cNvSpPr txBox="1">
            <a:spLocks noGrp="1"/>
          </p:cNvSpPr>
          <p:nvPr>
            <p:ph type="subTitle" idx="4"/>
          </p:nvPr>
        </p:nvSpPr>
        <p:spPr>
          <a:xfrm>
            <a:off x="4538600" y="3723344"/>
            <a:ext cx="3114800" cy="9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85" name="Google Shape;985;p15"/>
          <p:cNvSpPr txBox="1">
            <a:spLocks noGrp="1"/>
          </p:cNvSpPr>
          <p:nvPr>
            <p:ph type="ctrTitle" idx="5"/>
          </p:nvPr>
        </p:nvSpPr>
        <p:spPr>
          <a:xfrm>
            <a:off x="4633000" y="3515236"/>
            <a:ext cx="2926000" cy="2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86" name="Google Shape;986;p15"/>
          <p:cNvSpPr txBox="1">
            <a:spLocks noGrp="1"/>
          </p:cNvSpPr>
          <p:nvPr>
            <p:ph type="ctrTitle" idx="6"/>
          </p:nvPr>
        </p:nvSpPr>
        <p:spPr>
          <a:xfrm>
            <a:off x="950800" y="499433"/>
            <a:ext cx="102904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9" name="Forme libre : forme 68">
            <a:extLst>
              <a:ext uri="{FF2B5EF4-FFF2-40B4-BE49-F238E27FC236}">
                <a16:creationId xmlns:a16="http://schemas.microsoft.com/office/drawing/2014/main" id="{ED1EA0B7-0DC3-41B3-A6D2-0775561F3644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custGeom>
            <a:avLst/>
            <a:gdLst>
              <a:gd name="connsiteX0" fmla="*/ 292673 w 12191999"/>
              <a:gd name="connsiteY0" fmla="*/ 334078 h 6858000"/>
              <a:gd name="connsiteX1" fmla="*/ 292673 w 12191999"/>
              <a:gd name="connsiteY1" fmla="*/ 6501384 h 6858000"/>
              <a:gd name="connsiteX2" fmla="*/ 11909233 w 12191999"/>
              <a:gd name="connsiteY2" fmla="*/ 6501384 h 6858000"/>
              <a:gd name="connsiteX3" fmla="*/ 11909233 w 12191999"/>
              <a:gd name="connsiteY3" fmla="*/ 334078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292673" y="334078"/>
                </a:moveTo>
                <a:lnTo>
                  <a:pt x="292673" y="6501384"/>
                </a:lnTo>
                <a:lnTo>
                  <a:pt x="11909233" y="6501384"/>
                </a:lnTo>
                <a:lnTo>
                  <a:pt x="11909233" y="33407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0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16"/>
          <p:cNvGrpSpPr/>
          <p:nvPr/>
        </p:nvGrpSpPr>
        <p:grpSpPr>
          <a:xfrm flipH="1">
            <a:off x="-4" y="1"/>
            <a:ext cx="5260568" cy="6857999"/>
            <a:chOff x="5198572" y="-4575"/>
            <a:chExt cx="3945426" cy="5143499"/>
          </a:xfrm>
        </p:grpSpPr>
        <p:sp>
          <p:nvSpPr>
            <p:cNvPr id="989" name="Google Shape;989;p16"/>
            <p:cNvSpPr/>
            <p:nvPr/>
          </p:nvSpPr>
          <p:spPr>
            <a:xfrm>
              <a:off x="8921257" y="26141"/>
              <a:ext cx="222735" cy="45268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0"/>
                  </a:moveTo>
                  <a:lnTo>
                    <a:pt x="5732" y="117"/>
                  </a:lnTo>
                  <a:lnTo>
                    <a:pt x="5732" y="5898"/>
                  </a:lnTo>
                  <a:lnTo>
                    <a:pt x="1" y="5898"/>
                  </a:lnTo>
                  <a:lnTo>
                    <a:pt x="1" y="10877"/>
                  </a:lnTo>
                  <a:lnTo>
                    <a:pt x="5765" y="10877"/>
                  </a:lnTo>
                  <a:lnTo>
                    <a:pt x="5765" y="16742"/>
                  </a:lnTo>
                  <a:lnTo>
                    <a:pt x="8238" y="16742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8921257" y="4655500"/>
              <a:ext cx="222735" cy="45268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8965087" y="3930402"/>
              <a:ext cx="178907" cy="36008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8965087" y="844307"/>
              <a:ext cx="178907" cy="359626"/>
            </a:xfrm>
            <a:custGeom>
              <a:avLst/>
              <a:gdLst/>
              <a:ahLst/>
              <a:cxnLst/>
              <a:rect l="l" t="t" r="r" b="b"/>
              <a:pathLst>
                <a:path w="6617" h="13301" extrusionOk="0">
                  <a:moveTo>
                    <a:pt x="4578" y="0"/>
                  </a:moveTo>
                  <a:lnTo>
                    <a:pt x="4578" y="4629"/>
                  </a:lnTo>
                  <a:lnTo>
                    <a:pt x="0" y="4629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00"/>
                  </a:lnTo>
                  <a:lnTo>
                    <a:pt x="6617" y="13300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9007998" y="1656605"/>
              <a:ext cx="135999" cy="277864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0"/>
                  </a:moveTo>
                  <a:lnTo>
                    <a:pt x="3459" y="101"/>
                  </a:lnTo>
                  <a:lnTo>
                    <a:pt x="3459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209"/>
                  </a:lnTo>
                  <a:lnTo>
                    <a:pt x="5030" y="10276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9007998" y="3199869"/>
              <a:ext cx="135999" cy="277864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8686343" y="-4575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0"/>
                  </a:moveTo>
                  <a:lnTo>
                    <a:pt x="0" y="4294"/>
                  </a:lnTo>
                  <a:lnTo>
                    <a:pt x="5313" y="4294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8686343" y="5022795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9030602" y="2452193"/>
              <a:ext cx="113395" cy="230414"/>
            </a:xfrm>
            <a:custGeom>
              <a:avLst/>
              <a:gdLst/>
              <a:ahLst/>
              <a:cxnLst/>
              <a:rect l="l" t="t" r="r" b="b"/>
              <a:pathLst>
                <a:path w="4194" h="8522" extrusionOk="0">
                  <a:moveTo>
                    <a:pt x="2891" y="0"/>
                  </a:moveTo>
                  <a:lnTo>
                    <a:pt x="2891" y="2974"/>
                  </a:lnTo>
                  <a:lnTo>
                    <a:pt x="0" y="2974"/>
                  </a:lnTo>
                  <a:lnTo>
                    <a:pt x="0" y="5564"/>
                  </a:lnTo>
                  <a:lnTo>
                    <a:pt x="2924" y="5564"/>
                  </a:lnTo>
                  <a:lnTo>
                    <a:pt x="2924" y="8522"/>
                  </a:lnTo>
                  <a:lnTo>
                    <a:pt x="4194" y="8438"/>
                  </a:lnTo>
                  <a:lnTo>
                    <a:pt x="4194" y="84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7925091" y="-4575"/>
              <a:ext cx="123345" cy="79517"/>
            </a:xfrm>
            <a:custGeom>
              <a:avLst/>
              <a:gdLst/>
              <a:ahLst/>
              <a:cxnLst/>
              <a:rect l="l" t="t" r="r" b="b"/>
              <a:pathLst>
                <a:path w="4562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62" y="2941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7924631" y="5059405"/>
              <a:ext cx="123805" cy="79517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7163838" y="5096908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7163838" y="-4575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8167684" y="4676293"/>
              <a:ext cx="409780" cy="410673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8167684" y="47366"/>
              <a:ext cx="410240" cy="410213"/>
            </a:xfrm>
            <a:custGeom>
              <a:avLst/>
              <a:gdLst/>
              <a:ahLst/>
              <a:cxnLst/>
              <a:rect l="l" t="t" r="r" b="b"/>
              <a:pathLst>
                <a:path w="15173" h="15172" extrusionOk="0">
                  <a:moveTo>
                    <a:pt x="5264" y="0"/>
                  </a:moveTo>
                  <a:lnTo>
                    <a:pt x="5264" y="5314"/>
                  </a:lnTo>
                  <a:lnTo>
                    <a:pt x="1" y="5314"/>
                  </a:lnTo>
                  <a:lnTo>
                    <a:pt x="1" y="9909"/>
                  </a:lnTo>
                  <a:lnTo>
                    <a:pt x="5281" y="9909"/>
                  </a:lnTo>
                  <a:lnTo>
                    <a:pt x="5281" y="15172"/>
                  </a:lnTo>
                  <a:lnTo>
                    <a:pt x="9909" y="15172"/>
                  </a:lnTo>
                  <a:lnTo>
                    <a:pt x="9909" y="9859"/>
                  </a:lnTo>
                  <a:lnTo>
                    <a:pt x="15172" y="9859"/>
                  </a:lnTo>
                  <a:lnTo>
                    <a:pt x="15172" y="5264"/>
                  </a:lnTo>
                  <a:lnTo>
                    <a:pt x="9825" y="5264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8558477" y="4296344"/>
              <a:ext cx="400290" cy="39983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8557584" y="438617"/>
              <a:ext cx="400263" cy="400263"/>
            </a:xfrm>
            <a:custGeom>
              <a:avLst/>
              <a:gdLst/>
              <a:ahLst/>
              <a:cxnLst/>
              <a:rect l="l" t="t" r="r" b="b"/>
              <a:pathLst>
                <a:path w="14804" h="14804" extrusionOk="0">
                  <a:moveTo>
                    <a:pt x="5163" y="0"/>
                  </a:moveTo>
                  <a:lnTo>
                    <a:pt x="5163" y="5146"/>
                  </a:lnTo>
                  <a:lnTo>
                    <a:pt x="0" y="5146"/>
                  </a:lnTo>
                  <a:lnTo>
                    <a:pt x="0" y="9658"/>
                  </a:lnTo>
                  <a:lnTo>
                    <a:pt x="5163" y="9658"/>
                  </a:lnTo>
                  <a:lnTo>
                    <a:pt x="5163" y="14804"/>
                  </a:lnTo>
                  <a:lnTo>
                    <a:pt x="9708" y="14804"/>
                  </a:lnTo>
                  <a:lnTo>
                    <a:pt x="9708" y="9624"/>
                  </a:lnTo>
                  <a:lnTo>
                    <a:pt x="14804" y="9624"/>
                  </a:lnTo>
                  <a:lnTo>
                    <a:pt x="14804" y="5080"/>
                  </a:lnTo>
                  <a:lnTo>
                    <a:pt x="9641" y="5080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7427684" y="4709280"/>
              <a:ext cx="346053" cy="345620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7428576" y="79434"/>
              <a:ext cx="344728" cy="346080"/>
            </a:xfrm>
            <a:custGeom>
              <a:avLst/>
              <a:gdLst/>
              <a:ahLst/>
              <a:cxnLst/>
              <a:rect l="l" t="t" r="r" b="b"/>
              <a:pathLst>
                <a:path w="12750" h="12800" extrusionOk="0">
                  <a:moveTo>
                    <a:pt x="4411" y="1"/>
                  </a:moveTo>
                  <a:lnTo>
                    <a:pt x="4411" y="4529"/>
                  </a:lnTo>
                  <a:lnTo>
                    <a:pt x="0" y="4529"/>
                  </a:lnTo>
                  <a:lnTo>
                    <a:pt x="0" y="8388"/>
                  </a:lnTo>
                  <a:lnTo>
                    <a:pt x="4512" y="8388"/>
                  </a:lnTo>
                  <a:lnTo>
                    <a:pt x="4512" y="12800"/>
                  </a:lnTo>
                  <a:lnTo>
                    <a:pt x="8305" y="12800"/>
                  </a:lnTo>
                  <a:lnTo>
                    <a:pt x="8305" y="8322"/>
                  </a:lnTo>
                  <a:lnTo>
                    <a:pt x="12749" y="8322"/>
                  </a:lnTo>
                  <a:lnTo>
                    <a:pt x="12749" y="4445"/>
                  </a:lnTo>
                  <a:lnTo>
                    <a:pt x="8271" y="4445"/>
                  </a:lnTo>
                  <a:lnTo>
                    <a:pt x="827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7815746" y="467981"/>
              <a:ext cx="341105" cy="341538"/>
            </a:xfrm>
            <a:custGeom>
              <a:avLst/>
              <a:gdLst/>
              <a:ahLst/>
              <a:cxnLst/>
              <a:rect l="l" t="t" r="r" b="b"/>
              <a:pathLst>
                <a:path w="12616" h="12632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37"/>
                  </a:lnTo>
                  <a:lnTo>
                    <a:pt x="4445" y="8237"/>
                  </a:lnTo>
                  <a:lnTo>
                    <a:pt x="4445" y="12632"/>
                  </a:lnTo>
                  <a:lnTo>
                    <a:pt x="8255" y="12632"/>
                  </a:lnTo>
                  <a:lnTo>
                    <a:pt x="8255" y="8204"/>
                  </a:lnTo>
                  <a:lnTo>
                    <a:pt x="12616" y="8204"/>
                  </a:lnTo>
                  <a:lnTo>
                    <a:pt x="12616" y="4378"/>
                  </a:lnTo>
                  <a:lnTo>
                    <a:pt x="8221" y="4378"/>
                  </a:lnTo>
                  <a:lnTo>
                    <a:pt x="822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7815746" y="4326168"/>
              <a:ext cx="341105" cy="34064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8206539" y="3944868"/>
              <a:ext cx="331155" cy="330696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8206998" y="858313"/>
              <a:ext cx="330263" cy="331615"/>
            </a:xfrm>
            <a:custGeom>
              <a:avLst/>
              <a:gdLst/>
              <a:ahLst/>
              <a:cxnLst/>
              <a:rect l="l" t="t" r="r" b="b"/>
              <a:pathLst>
                <a:path w="12215" h="12265" extrusionOk="0">
                  <a:moveTo>
                    <a:pt x="4211" y="0"/>
                  </a:moveTo>
                  <a:lnTo>
                    <a:pt x="4211" y="4261"/>
                  </a:lnTo>
                  <a:lnTo>
                    <a:pt x="0" y="4261"/>
                  </a:lnTo>
                  <a:lnTo>
                    <a:pt x="0" y="8037"/>
                  </a:lnTo>
                  <a:lnTo>
                    <a:pt x="4244" y="8037"/>
                  </a:lnTo>
                  <a:lnTo>
                    <a:pt x="4244" y="12264"/>
                  </a:lnTo>
                  <a:lnTo>
                    <a:pt x="8020" y="12264"/>
                  </a:lnTo>
                  <a:lnTo>
                    <a:pt x="8020" y="8004"/>
                  </a:lnTo>
                  <a:lnTo>
                    <a:pt x="12214" y="8004"/>
                  </a:lnTo>
                  <a:lnTo>
                    <a:pt x="12214" y="4228"/>
                  </a:lnTo>
                  <a:lnTo>
                    <a:pt x="7987" y="4228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8600495" y="1252267"/>
              <a:ext cx="315365" cy="315338"/>
            </a:xfrm>
            <a:custGeom>
              <a:avLst/>
              <a:gdLst/>
              <a:ahLst/>
              <a:cxnLst/>
              <a:rect l="l" t="t" r="r" b="b"/>
              <a:pathLst>
                <a:path w="11664" h="11663" extrusionOk="0">
                  <a:moveTo>
                    <a:pt x="4077" y="0"/>
                  </a:moveTo>
                  <a:lnTo>
                    <a:pt x="4077" y="4094"/>
                  </a:lnTo>
                  <a:lnTo>
                    <a:pt x="0" y="4094"/>
                  </a:lnTo>
                  <a:lnTo>
                    <a:pt x="0" y="7586"/>
                  </a:lnTo>
                  <a:lnTo>
                    <a:pt x="4061" y="7586"/>
                  </a:lnTo>
                  <a:lnTo>
                    <a:pt x="4061" y="11663"/>
                  </a:lnTo>
                  <a:lnTo>
                    <a:pt x="7586" y="11663"/>
                  </a:lnTo>
                  <a:lnTo>
                    <a:pt x="7586" y="7569"/>
                  </a:lnTo>
                  <a:lnTo>
                    <a:pt x="11663" y="7569"/>
                  </a:lnTo>
                  <a:lnTo>
                    <a:pt x="11663" y="4060"/>
                  </a:lnTo>
                  <a:lnTo>
                    <a:pt x="7569" y="4060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8600955" y="3567163"/>
              <a:ext cx="314446" cy="314906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7074826" y="497345"/>
              <a:ext cx="281028" cy="281920"/>
            </a:xfrm>
            <a:custGeom>
              <a:avLst/>
              <a:gdLst/>
              <a:ahLst/>
              <a:cxnLst/>
              <a:rect l="l" t="t" r="r" b="b"/>
              <a:pathLst>
                <a:path w="10394" h="10427" extrusionOk="0">
                  <a:moveTo>
                    <a:pt x="3643" y="0"/>
                  </a:moveTo>
                  <a:cubicBezTo>
                    <a:pt x="3643" y="1019"/>
                    <a:pt x="3593" y="1938"/>
                    <a:pt x="3626" y="2857"/>
                  </a:cubicBezTo>
                  <a:cubicBezTo>
                    <a:pt x="3657" y="3448"/>
                    <a:pt x="3472" y="3663"/>
                    <a:pt x="2934" y="3663"/>
                  </a:cubicBezTo>
                  <a:cubicBezTo>
                    <a:pt x="2894" y="3663"/>
                    <a:pt x="2852" y="3662"/>
                    <a:pt x="2808" y="3659"/>
                  </a:cubicBezTo>
                  <a:cubicBezTo>
                    <a:pt x="2496" y="3648"/>
                    <a:pt x="2186" y="3645"/>
                    <a:pt x="1876" y="3645"/>
                  </a:cubicBezTo>
                  <a:cubicBezTo>
                    <a:pt x="1256" y="3645"/>
                    <a:pt x="636" y="3659"/>
                    <a:pt x="1" y="3659"/>
                  </a:cubicBezTo>
                  <a:lnTo>
                    <a:pt x="1" y="6801"/>
                  </a:lnTo>
                  <a:cubicBezTo>
                    <a:pt x="658" y="6801"/>
                    <a:pt x="1285" y="6815"/>
                    <a:pt x="1903" y="6815"/>
                  </a:cubicBezTo>
                  <a:cubicBezTo>
                    <a:pt x="2212" y="6815"/>
                    <a:pt x="2518" y="6812"/>
                    <a:pt x="2824" y="6801"/>
                  </a:cubicBezTo>
                  <a:cubicBezTo>
                    <a:pt x="2865" y="6798"/>
                    <a:pt x="2903" y="6797"/>
                    <a:pt x="2941" y="6797"/>
                  </a:cubicBezTo>
                  <a:cubicBezTo>
                    <a:pt x="3470" y="6797"/>
                    <a:pt x="3658" y="7025"/>
                    <a:pt x="3626" y="7603"/>
                  </a:cubicBezTo>
                  <a:cubicBezTo>
                    <a:pt x="3593" y="8538"/>
                    <a:pt x="3626" y="9474"/>
                    <a:pt x="3626" y="10426"/>
                  </a:cubicBezTo>
                  <a:lnTo>
                    <a:pt x="6768" y="10426"/>
                  </a:lnTo>
                  <a:cubicBezTo>
                    <a:pt x="6768" y="9441"/>
                    <a:pt x="6801" y="8522"/>
                    <a:pt x="6751" y="7619"/>
                  </a:cubicBezTo>
                  <a:cubicBezTo>
                    <a:pt x="6735" y="7026"/>
                    <a:pt x="6924" y="6797"/>
                    <a:pt x="7454" y="6797"/>
                  </a:cubicBezTo>
                  <a:cubicBezTo>
                    <a:pt x="7491" y="6797"/>
                    <a:pt x="7529" y="6798"/>
                    <a:pt x="7570" y="6801"/>
                  </a:cubicBezTo>
                  <a:cubicBezTo>
                    <a:pt x="7881" y="6812"/>
                    <a:pt x="8193" y="6815"/>
                    <a:pt x="8506" y="6815"/>
                  </a:cubicBezTo>
                  <a:cubicBezTo>
                    <a:pt x="9131" y="6815"/>
                    <a:pt x="9758" y="6801"/>
                    <a:pt x="10393" y="6801"/>
                  </a:cubicBezTo>
                  <a:lnTo>
                    <a:pt x="10393" y="3659"/>
                  </a:lnTo>
                  <a:cubicBezTo>
                    <a:pt x="9736" y="3659"/>
                    <a:pt x="9109" y="3645"/>
                    <a:pt x="8491" y="3645"/>
                  </a:cubicBezTo>
                  <a:cubicBezTo>
                    <a:pt x="8182" y="3645"/>
                    <a:pt x="7876" y="3648"/>
                    <a:pt x="7570" y="3659"/>
                  </a:cubicBezTo>
                  <a:cubicBezTo>
                    <a:pt x="7530" y="3662"/>
                    <a:pt x="7493" y="3663"/>
                    <a:pt x="7456" y="3663"/>
                  </a:cubicBezTo>
                  <a:cubicBezTo>
                    <a:pt x="6939" y="3663"/>
                    <a:pt x="6735" y="3435"/>
                    <a:pt x="6751" y="2857"/>
                  </a:cubicBezTo>
                  <a:cubicBezTo>
                    <a:pt x="6801" y="1922"/>
                    <a:pt x="6768" y="986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7074367" y="4355532"/>
              <a:ext cx="281487" cy="281460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6690820" y="114233"/>
              <a:ext cx="276945" cy="276485"/>
            </a:xfrm>
            <a:custGeom>
              <a:avLst/>
              <a:gdLst/>
              <a:ahLst/>
              <a:cxnLst/>
              <a:rect l="l" t="t" r="r" b="b"/>
              <a:pathLst>
                <a:path w="10243" h="10226" extrusionOk="0">
                  <a:moveTo>
                    <a:pt x="3559" y="0"/>
                  </a:moveTo>
                  <a:lnTo>
                    <a:pt x="3559" y="3593"/>
                  </a:lnTo>
                  <a:lnTo>
                    <a:pt x="0" y="3593"/>
                  </a:lnTo>
                  <a:lnTo>
                    <a:pt x="0" y="6650"/>
                  </a:lnTo>
                  <a:lnTo>
                    <a:pt x="3593" y="6650"/>
                  </a:lnTo>
                  <a:lnTo>
                    <a:pt x="3593" y="10226"/>
                  </a:lnTo>
                  <a:lnTo>
                    <a:pt x="6684" y="10226"/>
                  </a:lnTo>
                  <a:lnTo>
                    <a:pt x="6684" y="6634"/>
                  </a:lnTo>
                  <a:lnTo>
                    <a:pt x="10243" y="6634"/>
                  </a:lnTo>
                  <a:lnTo>
                    <a:pt x="10243" y="3543"/>
                  </a:lnTo>
                  <a:lnTo>
                    <a:pt x="6634" y="3543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7462456" y="885865"/>
              <a:ext cx="276945" cy="276945"/>
            </a:xfrm>
            <a:custGeom>
              <a:avLst/>
              <a:gdLst/>
              <a:ahLst/>
              <a:cxnLst/>
              <a:rect l="l" t="t" r="r" b="b"/>
              <a:pathLst>
                <a:path w="10243" h="10243" extrusionOk="0">
                  <a:moveTo>
                    <a:pt x="3559" y="1"/>
                  </a:moveTo>
                  <a:lnTo>
                    <a:pt x="3559" y="3626"/>
                  </a:lnTo>
                  <a:lnTo>
                    <a:pt x="1" y="3626"/>
                  </a:lnTo>
                  <a:lnTo>
                    <a:pt x="1" y="6667"/>
                  </a:lnTo>
                  <a:lnTo>
                    <a:pt x="3610" y="6667"/>
                  </a:lnTo>
                  <a:lnTo>
                    <a:pt x="3610" y="10243"/>
                  </a:lnTo>
                  <a:lnTo>
                    <a:pt x="6634" y="10243"/>
                  </a:lnTo>
                  <a:lnTo>
                    <a:pt x="6634" y="6617"/>
                  </a:lnTo>
                  <a:lnTo>
                    <a:pt x="10243" y="6617"/>
                  </a:lnTo>
                  <a:lnTo>
                    <a:pt x="10243" y="3560"/>
                  </a:lnTo>
                  <a:lnTo>
                    <a:pt x="6617" y="3560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6691713" y="4743160"/>
              <a:ext cx="276053" cy="276485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7462456" y="3971961"/>
              <a:ext cx="276945" cy="276972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7853708" y="3591579"/>
              <a:ext cx="265643" cy="265643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7853249" y="1276656"/>
              <a:ext cx="266563" cy="266563"/>
            </a:xfrm>
            <a:custGeom>
              <a:avLst/>
              <a:gdLst/>
              <a:ahLst/>
              <a:cxnLst/>
              <a:rect l="l" t="t" r="r" b="b"/>
              <a:pathLst>
                <a:path w="9859" h="9859" extrusionOk="0">
                  <a:moveTo>
                    <a:pt x="3409" y="0"/>
                  </a:moveTo>
                  <a:lnTo>
                    <a:pt x="3409" y="3426"/>
                  </a:lnTo>
                  <a:lnTo>
                    <a:pt x="0" y="3426"/>
                  </a:lnTo>
                  <a:lnTo>
                    <a:pt x="0" y="6450"/>
                  </a:lnTo>
                  <a:lnTo>
                    <a:pt x="3426" y="6450"/>
                  </a:lnTo>
                  <a:lnTo>
                    <a:pt x="3426" y="9859"/>
                  </a:lnTo>
                  <a:lnTo>
                    <a:pt x="6450" y="9859"/>
                  </a:lnTo>
                  <a:lnTo>
                    <a:pt x="6450" y="6433"/>
                  </a:lnTo>
                  <a:lnTo>
                    <a:pt x="9859" y="6433"/>
                  </a:lnTo>
                  <a:lnTo>
                    <a:pt x="9859" y="3409"/>
                  </a:lnTo>
                  <a:lnTo>
                    <a:pt x="6433" y="3409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8246286" y="3212983"/>
              <a:ext cx="251665" cy="256505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8246286" y="1669692"/>
              <a:ext cx="252125" cy="252125"/>
            </a:xfrm>
            <a:custGeom>
              <a:avLst/>
              <a:gdLst/>
              <a:ahLst/>
              <a:cxnLst/>
              <a:rect l="l" t="t" r="r" b="b"/>
              <a:pathLst>
                <a:path w="9325" h="9325" extrusionOk="0">
                  <a:moveTo>
                    <a:pt x="3242" y="1"/>
                  </a:moveTo>
                  <a:lnTo>
                    <a:pt x="3242" y="1588"/>
                  </a:lnTo>
                  <a:cubicBezTo>
                    <a:pt x="3229" y="3135"/>
                    <a:pt x="3421" y="3263"/>
                    <a:pt x="2503" y="3263"/>
                  </a:cubicBezTo>
                  <a:cubicBezTo>
                    <a:pt x="2320" y="3263"/>
                    <a:pt x="2093" y="3258"/>
                    <a:pt x="1812" y="3258"/>
                  </a:cubicBezTo>
                  <a:cubicBezTo>
                    <a:pt x="1751" y="3258"/>
                    <a:pt x="1688" y="3259"/>
                    <a:pt x="1622" y="3259"/>
                  </a:cubicBezTo>
                  <a:lnTo>
                    <a:pt x="1" y="3259"/>
                  </a:lnTo>
                  <a:lnTo>
                    <a:pt x="1" y="6049"/>
                  </a:lnTo>
                  <a:cubicBezTo>
                    <a:pt x="580" y="6049"/>
                    <a:pt x="1122" y="6064"/>
                    <a:pt x="1652" y="6064"/>
                  </a:cubicBezTo>
                  <a:cubicBezTo>
                    <a:pt x="1917" y="6064"/>
                    <a:pt x="2179" y="6061"/>
                    <a:pt x="2440" y="6049"/>
                  </a:cubicBezTo>
                  <a:cubicBezTo>
                    <a:pt x="2483" y="6047"/>
                    <a:pt x="2524" y="6046"/>
                    <a:pt x="2564" y="6046"/>
                  </a:cubicBezTo>
                  <a:cubicBezTo>
                    <a:pt x="3090" y="6046"/>
                    <a:pt x="3290" y="6261"/>
                    <a:pt x="3259" y="6851"/>
                  </a:cubicBezTo>
                  <a:cubicBezTo>
                    <a:pt x="3226" y="7653"/>
                    <a:pt x="3259" y="8472"/>
                    <a:pt x="3259" y="9324"/>
                  </a:cubicBezTo>
                  <a:lnTo>
                    <a:pt x="6049" y="9324"/>
                  </a:lnTo>
                  <a:cubicBezTo>
                    <a:pt x="6049" y="8506"/>
                    <a:pt x="6100" y="7720"/>
                    <a:pt x="6033" y="6952"/>
                  </a:cubicBezTo>
                  <a:cubicBezTo>
                    <a:pt x="5986" y="6267"/>
                    <a:pt x="6229" y="6046"/>
                    <a:pt x="6830" y="6046"/>
                  </a:cubicBezTo>
                  <a:cubicBezTo>
                    <a:pt x="6874" y="6046"/>
                    <a:pt x="6920" y="6047"/>
                    <a:pt x="6968" y="6049"/>
                  </a:cubicBezTo>
                  <a:cubicBezTo>
                    <a:pt x="7298" y="6071"/>
                    <a:pt x="7630" y="6077"/>
                    <a:pt x="7966" y="6077"/>
                  </a:cubicBezTo>
                  <a:cubicBezTo>
                    <a:pt x="8413" y="6077"/>
                    <a:pt x="8866" y="6066"/>
                    <a:pt x="9324" y="6066"/>
                  </a:cubicBezTo>
                  <a:lnTo>
                    <a:pt x="9324" y="3276"/>
                  </a:lnTo>
                  <a:cubicBezTo>
                    <a:pt x="8734" y="3276"/>
                    <a:pt x="8173" y="3261"/>
                    <a:pt x="7627" y="3261"/>
                  </a:cubicBezTo>
                  <a:cubicBezTo>
                    <a:pt x="7355" y="3261"/>
                    <a:pt x="7085" y="3265"/>
                    <a:pt x="6818" y="3276"/>
                  </a:cubicBezTo>
                  <a:cubicBezTo>
                    <a:pt x="6795" y="3277"/>
                    <a:pt x="6772" y="3277"/>
                    <a:pt x="6750" y="3277"/>
                  </a:cubicBezTo>
                  <a:cubicBezTo>
                    <a:pt x="6231" y="3277"/>
                    <a:pt x="6017" y="3084"/>
                    <a:pt x="6033" y="2507"/>
                  </a:cubicBezTo>
                  <a:cubicBezTo>
                    <a:pt x="6066" y="1689"/>
                    <a:pt x="6033" y="886"/>
                    <a:pt x="6033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8644325" y="2839361"/>
              <a:ext cx="227710" cy="227250"/>
            </a:xfrm>
            <a:custGeom>
              <a:avLst/>
              <a:gdLst/>
              <a:ahLst/>
              <a:cxnLst/>
              <a:rect l="l" t="t" r="r" b="b"/>
              <a:pathLst>
                <a:path w="8422" h="8405" extrusionOk="0">
                  <a:moveTo>
                    <a:pt x="2891" y="0"/>
                  </a:moveTo>
                  <a:lnTo>
                    <a:pt x="2891" y="2924"/>
                  </a:lnTo>
                  <a:lnTo>
                    <a:pt x="0" y="2924"/>
                  </a:lnTo>
                  <a:lnTo>
                    <a:pt x="0" y="5531"/>
                  </a:lnTo>
                  <a:lnTo>
                    <a:pt x="2924" y="5531"/>
                  </a:lnTo>
                  <a:lnTo>
                    <a:pt x="2924" y="8405"/>
                  </a:lnTo>
                  <a:lnTo>
                    <a:pt x="5531" y="8405"/>
                  </a:lnTo>
                  <a:lnTo>
                    <a:pt x="5531" y="5464"/>
                  </a:lnTo>
                  <a:lnTo>
                    <a:pt x="8421" y="5464"/>
                  </a:lnTo>
                  <a:lnTo>
                    <a:pt x="8421" y="2908"/>
                  </a:lnTo>
                  <a:lnTo>
                    <a:pt x="5497" y="2908"/>
                  </a:lnTo>
                  <a:lnTo>
                    <a:pt x="549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8644325" y="2068162"/>
              <a:ext cx="226791" cy="226358"/>
            </a:xfrm>
            <a:custGeom>
              <a:avLst/>
              <a:gdLst/>
              <a:ahLst/>
              <a:cxnLst/>
              <a:rect l="l" t="t" r="r" b="b"/>
              <a:pathLst>
                <a:path w="8388" h="8372" extrusionOk="0">
                  <a:moveTo>
                    <a:pt x="2907" y="1"/>
                  </a:moveTo>
                  <a:lnTo>
                    <a:pt x="2907" y="2891"/>
                  </a:lnTo>
                  <a:lnTo>
                    <a:pt x="0" y="2891"/>
                  </a:lnTo>
                  <a:lnTo>
                    <a:pt x="0" y="5498"/>
                  </a:lnTo>
                  <a:lnTo>
                    <a:pt x="2924" y="5498"/>
                  </a:lnTo>
                  <a:lnTo>
                    <a:pt x="2924" y="8372"/>
                  </a:lnTo>
                  <a:lnTo>
                    <a:pt x="5564" y="8372"/>
                  </a:lnTo>
                  <a:lnTo>
                    <a:pt x="5564" y="5448"/>
                  </a:lnTo>
                  <a:lnTo>
                    <a:pt x="8388" y="5448"/>
                  </a:lnTo>
                  <a:lnTo>
                    <a:pt x="8388" y="2858"/>
                  </a:lnTo>
                  <a:lnTo>
                    <a:pt x="5514" y="2858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6717913" y="3998621"/>
              <a:ext cx="222302" cy="222735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6717913" y="912525"/>
              <a:ext cx="222302" cy="222735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25" y="0"/>
                  </a:moveTo>
                  <a:lnTo>
                    <a:pt x="2825" y="2924"/>
                  </a:lnTo>
                  <a:lnTo>
                    <a:pt x="1" y="2924"/>
                  </a:lnTo>
                  <a:lnTo>
                    <a:pt x="1" y="5397"/>
                  </a:lnTo>
                  <a:lnTo>
                    <a:pt x="2858" y="5397"/>
                  </a:lnTo>
                  <a:lnTo>
                    <a:pt x="2858" y="8238"/>
                  </a:lnTo>
                  <a:lnTo>
                    <a:pt x="5398" y="8238"/>
                  </a:lnTo>
                  <a:lnTo>
                    <a:pt x="5398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6333448" y="526169"/>
              <a:ext cx="220950" cy="222383"/>
            </a:xfrm>
            <a:custGeom>
              <a:avLst/>
              <a:gdLst/>
              <a:ahLst/>
              <a:cxnLst/>
              <a:rect l="l" t="t" r="r" b="b"/>
              <a:pathLst>
                <a:path w="8172" h="8225" extrusionOk="0">
                  <a:moveTo>
                    <a:pt x="3486" y="0"/>
                  </a:moveTo>
                  <a:cubicBezTo>
                    <a:pt x="2998" y="0"/>
                    <a:pt x="2810" y="226"/>
                    <a:pt x="2841" y="772"/>
                  </a:cubicBezTo>
                  <a:cubicBezTo>
                    <a:pt x="2858" y="1441"/>
                    <a:pt x="2841" y="2142"/>
                    <a:pt x="2841" y="2911"/>
                  </a:cubicBezTo>
                  <a:lnTo>
                    <a:pt x="1" y="2911"/>
                  </a:lnTo>
                  <a:lnTo>
                    <a:pt x="1" y="5400"/>
                  </a:lnTo>
                  <a:lnTo>
                    <a:pt x="2875" y="5400"/>
                  </a:lnTo>
                  <a:lnTo>
                    <a:pt x="2875" y="8224"/>
                  </a:lnTo>
                  <a:lnTo>
                    <a:pt x="5331" y="8224"/>
                  </a:lnTo>
                  <a:lnTo>
                    <a:pt x="5331" y="5400"/>
                  </a:lnTo>
                  <a:lnTo>
                    <a:pt x="8171" y="5400"/>
                  </a:lnTo>
                  <a:lnTo>
                    <a:pt x="8171" y="2928"/>
                  </a:lnTo>
                  <a:lnTo>
                    <a:pt x="5297" y="2928"/>
                  </a:lnTo>
                  <a:lnTo>
                    <a:pt x="5297" y="4"/>
                  </a:lnTo>
                  <a:cubicBezTo>
                    <a:pt x="4874" y="4"/>
                    <a:pt x="4495" y="18"/>
                    <a:pt x="4132" y="18"/>
                  </a:cubicBezTo>
                  <a:cubicBezTo>
                    <a:pt x="3950" y="18"/>
                    <a:pt x="3771" y="15"/>
                    <a:pt x="3593" y="4"/>
                  </a:cubicBezTo>
                  <a:cubicBezTo>
                    <a:pt x="3556" y="1"/>
                    <a:pt x="3520" y="0"/>
                    <a:pt x="3486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6333015" y="4385356"/>
              <a:ext cx="223979" cy="223005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7105110" y="1300153"/>
              <a:ext cx="220031" cy="220031"/>
            </a:xfrm>
            <a:custGeom>
              <a:avLst/>
              <a:gdLst/>
              <a:ahLst/>
              <a:cxnLst/>
              <a:rect l="l" t="t" r="r" b="b"/>
              <a:pathLst>
                <a:path w="8138" h="8138" extrusionOk="0">
                  <a:moveTo>
                    <a:pt x="2807" y="0"/>
                  </a:moveTo>
                  <a:lnTo>
                    <a:pt x="2807" y="2841"/>
                  </a:lnTo>
                  <a:lnTo>
                    <a:pt x="0" y="2841"/>
                  </a:lnTo>
                  <a:lnTo>
                    <a:pt x="0" y="5314"/>
                  </a:lnTo>
                  <a:lnTo>
                    <a:pt x="2874" y="5314"/>
                  </a:lnTo>
                  <a:lnTo>
                    <a:pt x="2874" y="8137"/>
                  </a:lnTo>
                  <a:lnTo>
                    <a:pt x="5297" y="8137"/>
                  </a:lnTo>
                  <a:lnTo>
                    <a:pt x="5297" y="5314"/>
                  </a:lnTo>
                  <a:lnTo>
                    <a:pt x="8137" y="5314"/>
                  </a:lnTo>
                  <a:lnTo>
                    <a:pt x="8137" y="2807"/>
                  </a:lnTo>
                  <a:lnTo>
                    <a:pt x="5280" y="2807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7101568" y="3612183"/>
              <a:ext cx="223573" cy="222005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8266186" y="2461684"/>
              <a:ext cx="211893" cy="211433"/>
            </a:xfrm>
            <a:custGeom>
              <a:avLst/>
              <a:gdLst/>
              <a:ahLst/>
              <a:cxnLst/>
              <a:rect l="l" t="t" r="r" b="b"/>
              <a:pathLst>
                <a:path w="7837" h="7820" extrusionOk="0">
                  <a:moveTo>
                    <a:pt x="2724" y="0"/>
                  </a:moveTo>
                  <a:lnTo>
                    <a:pt x="2724" y="2724"/>
                  </a:lnTo>
                  <a:lnTo>
                    <a:pt x="0" y="2724"/>
                  </a:lnTo>
                  <a:lnTo>
                    <a:pt x="0" y="5096"/>
                  </a:lnTo>
                  <a:lnTo>
                    <a:pt x="2774" y="5096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46"/>
                  </a:lnTo>
                  <a:lnTo>
                    <a:pt x="7836" y="5046"/>
                  </a:lnTo>
                  <a:lnTo>
                    <a:pt x="7836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5952605" y="4776147"/>
              <a:ext cx="210541" cy="211433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5952145" y="147221"/>
              <a:ext cx="210541" cy="210541"/>
            </a:xfrm>
            <a:custGeom>
              <a:avLst/>
              <a:gdLst/>
              <a:ahLst/>
              <a:cxnLst/>
              <a:rect l="l" t="t" r="r" b="b"/>
              <a:pathLst>
                <a:path w="7787" h="7787" extrusionOk="0">
                  <a:moveTo>
                    <a:pt x="2708" y="0"/>
                  </a:moveTo>
                  <a:lnTo>
                    <a:pt x="2708" y="2740"/>
                  </a:lnTo>
                  <a:lnTo>
                    <a:pt x="1" y="2740"/>
                  </a:lnTo>
                  <a:lnTo>
                    <a:pt x="1" y="5079"/>
                  </a:lnTo>
                  <a:lnTo>
                    <a:pt x="2758" y="5079"/>
                  </a:lnTo>
                  <a:lnTo>
                    <a:pt x="2758" y="7786"/>
                  </a:lnTo>
                  <a:lnTo>
                    <a:pt x="5130" y="7786"/>
                  </a:lnTo>
                  <a:lnTo>
                    <a:pt x="5130" y="5029"/>
                  </a:lnTo>
                  <a:lnTo>
                    <a:pt x="7787" y="5029"/>
                  </a:lnTo>
                  <a:lnTo>
                    <a:pt x="7787" y="2690"/>
                  </a:lnTo>
                  <a:lnTo>
                    <a:pt x="5013" y="2690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7495903" y="1690485"/>
              <a:ext cx="210541" cy="211001"/>
            </a:xfrm>
            <a:custGeom>
              <a:avLst/>
              <a:gdLst/>
              <a:ahLst/>
              <a:cxnLst/>
              <a:rect l="l" t="t" r="r" b="b"/>
              <a:pathLst>
                <a:path w="7787" h="7804" extrusionOk="0">
                  <a:moveTo>
                    <a:pt x="2673" y="1"/>
                  </a:moveTo>
                  <a:lnTo>
                    <a:pt x="2673" y="2757"/>
                  </a:lnTo>
                  <a:lnTo>
                    <a:pt x="0" y="2757"/>
                  </a:lnTo>
                  <a:lnTo>
                    <a:pt x="0" y="5097"/>
                  </a:lnTo>
                  <a:lnTo>
                    <a:pt x="2740" y="5097"/>
                  </a:lnTo>
                  <a:lnTo>
                    <a:pt x="2740" y="7803"/>
                  </a:lnTo>
                  <a:lnTo>
                    <a:pt x="5079" y="7803"/>
                  </a:lnTo>
                  <a:lnTo>
                    <a:pt x="5079" y="5013"/>
                  </a:lnTo>
                  <a:lnTo>
                    <a:pt x="7786" y="5013"/>
                  </a:lnTo>
                  <a:lnTo>
                    <a:pt x="7786" y="2724"/>
                  </a:lnTo>
                  <a:lnTo>
                    <a:pt x="5029" y="2724"/>
                  </a:lnTo>
                  <a:lnTo>
                    <a:pt x="502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7494984" y="3233316"/>
              <a:ext cx="211460" cy="211001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7890292" y="2085331"/>
              <a:ext cx="192940" cy="192020"/>
            </a:xfrm>
            <a:custGeom>
              <a:avLst/>
              <a:gdLst/>
              <a:ahLst/>
              <a:cxnLst/>
              <a:rect l="l" t="t" r="r" b="b"/>
              <a:pathLst>
                <a:path w="7136" h="7102" extrusionOk="0">
                  <a:moveTo>
                    <a:pt x="2423" y="1"/>
                  </a:moveTo>
                  <a:lnTo>
                    <a:pt x="2423" y="2490"/>
                  </a:lnTo>
                  <a:lnTo>
                    <a:pt x="1" y="2490"/>
                  </a:lnTo>
                  <a:lnTo>
                    <a:pt x="1" y="4663"/>
                  </a:lnTo>
                  <a:lnTo>
                    <a:pt x="2473" y="4663"/>
                  </a:lnTo>
                  <a:lnTo>
                    <a:pt x="2473" y="7102"/>
                  </a:lnTo>
                  <a:lnTo>
                    <a:pt x="4712" y="7102"/>
                  </a:lnTo>
                  <a:lnTo>
                    <a:pt x="4712" y="4612"/>
                  </a:lnTo>
                  <a:lnTo>
                    <a:pt x="7135" y="4612"/>
                  </a:lnTo>
                  <a:lnTo>
                    <a:pt x="7135" y="2440"/>
                  </a:lnTo>
                  <a:lnTo>
                    <a:pt x="4662" y="2440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7890292" y="2856990"/>
              <a:ext cx="192940" cy="192020"/>
            </a:xfrm>
            <a:custGeom>
              <a:avLst/>
              <a:gdLst/>
              <a:ahLst/>
              <a:cxnLst/>
              <a:rect l="l" t="t" r="r" b="b"/>
              <a:pathLst>
                <a:path w="7136" h="7102" extrusionOk="0">
                  <a:moveTo>
                    <a:pt x="2423" y="0"/>
                  </a:moveTo>
                  <a:lnTo>
                    <a:pt x="2423" y="2456"/>
                  </a:lnTo>
                  <a:lnTo>
                    <a:pt x="1" y="2456"/>
                  </a:lnTo>
                  <a:lnTo>
                    <a:pt x="1" y="4662"/>
                  </a:lnTo>
                  <a:lnTo>
                    <a:pt x="2440" y="4662"/>
                  </a:lnTo>
                  <a:lnTo>
                    <a:pt x="2440" y="7101"/>
                  </a:lnTo>
                  <a:lnTo>
                    <a:pt x="4712" y="7101"/>
                  </a:lnTo>
                  <a:lnTo>
                    <a:pt x="4712" y="4612"/>
                  </a:lnTo>
                  <a:lnTo>
                    <a:pt x="7135" y="4612"/>
                  </a:lnTo>
                  <a:lnTo>
                    <a:pt x="7135" y="2439"/>
                  </a:lnTo>
                  <a:lnTo>
                    <a:pt x="4646" y="2439"/>
                  </a:lnTo>
                  <a:lnTo>
                    <a:pt x="46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5198572" y="4793749"/>
              <a:ext cx="175311" cy="175771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7513046" y="2478826"/>
              <a:ext cx="175311" cy="176230"/>
            </a:xfrm>
            <a:custGeom>
              <a:avLst/>
              <a:gdLst/>
              <a:ahLst/>
              <a:cxnLst/>
              <a:rect l="l" t="t" r="r" b="b"/>
              <a:pathLst>
                <a:path w="6484" h="6518" extrusionOk="0">
                  <a:moveTo>
                    <a:pt x="2257" y="1"/>
                  </a:moveTo>
                  <a:lnTo>
                    <a:pt x="2257" y="2273"/>
                  </a:lnTo>
                  <a:lnTo>
                    <a:pt x="1" y="2273"/>
                  </a:lnTo>
                  <a:lnTo>
                    <a:pt x="18" y="4278"/>
                  </a:lnTo>
                  <a:lnTo>
                    <a:pt x="2307" y="4278"/>
                  </a:lnTo>
                  <a:lnTo>
                    <a:pt x="2307" y="6517"/>
                  </a:lnTo>
                  <a:lnTo>
                    <a:pt x="4278" y="6517"/>
                  </a:lnTo>
                  <a:lnTo>
                    <a:pt x="4278" y="4228"/>
                  </a:lnTo>
                  <a:lnTo>
                    <a:pt x="6484" y="4228"/>
                  </a:lnTo>
                  <a:lnTo>
                    <a:pt x="6484" y="2257"/>
                  </a:lnTo>
                  <a:lnTo>
                    <a:pt x="4228" y="2257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5198572" y="164823"/>
              <a:ext cx="175311" cy="176230"/>
            </a:xfrm>
            <a:custGeom>
              <a:avLst/>
              <a:gdLst/>
              <a:ahLst/>
              <a:cxnLst/>
              <a:rect l="l" t="t" r="r" b="b"/>
              <a:pathLst>
                <a:path w="6484" h="6518" extrusionOk="0">
                  <a:moveTo>
                    <a:pt x="2190" y="1"/>
                  </a:moveTo>
                  <a:lnTo>
                    <a:pt x="2190" y="2306"/>
                  </a:lnTo>
                  <a:lnTo>
                    <a:pt x="1" y="2306"/>
                  </a:lnTo>
                  <a:lnTo>
                    <a:pt x="1" y="4245"/>
                  </a:lnTo>
                  <a:lnTo>
                    <a:pt x="2290" y="4245"/>
                  </a:lnTo>
                  <a:lnTo>
                    <a:pt x="2290" y="6517"/>
                  </a:lnTo>
                  <a:lnTo>
                    <a:pt x="4245" y="6517"/>
                  </a:lnTo>
                  <a:lnTo>
                    <a:pt x="4245" y="4245"/>
                  </a:lnTo>
                  <a:lnTo>
                    <a:pt x="6484" y="4245"/>
                  </a:lnTo>
                  <a:lnTo>
                    <a:pt x="6484" y="2240"/>
                  </a:lnTo>
                  <a:lnTo>
                    <a:pt x="4228" y="2240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6744114" y="3254082"/>
              <a:ext cx="169904" cy="169444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5972938" y="939618"/>
              <a:ext cx="169444" cy="168552"/>
            </a:xfrm>
            <a:custGeom>
              <a:avLst/>
              <a:gdLst/>
              <a:ahLst/>
              <a:cxnLst/>
              <a:rect l="l" t="t" r="r" b="b"/>
              <a:pathLst>
                <a:path w="6267" h="6234" extrusionOk="0">
                  <a:moveTo>
                    <a:pt x="2173" y="1"/>
                  </a:moveTo>
                  <a:lnTo>
                    <a:pt x="2173" y="2206"/>
                  </a:lnTo>
                  <a:lnTo>
                    <a:pt x="0" y="2206"/>
                  </a:lnTo>
                  <a:lnTo>
                    <a:pt x="0" y="4078"/>
                  </a:lnTo>
                  <a:lnTo>
                    <a:pt x="2206" y="4078"/>
                  </a:lnTo>
                  <a:lnTo>
                    <a:pt x="2206" y="6233"/>
                  </a:lnTo>
                  <a:lnTo>
                    <a:pt x="4144" y="6233"/>
                  </a:lnTo>
                  <a:lnTo>
                    <a:pt x="4144" y="4044"/>
                  </a:lnTo>
                  <a:lnTo>
                    <a:pt x="6266" y="4044"/>
                  </a:lnTo>
                  <a:lnTo>
                    <a:pt x="6266" y="2140"/>
                  </a:lnTo>
                  <a:lnTo>
                    <a:pt x="4044" y="2140"/>
                  </a:lnTo>
                  <a:lnTo>
                    <a:pt x="404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6357404" y="1324542"/>
              <a:ext cx="172148" cy="170336"/>
            </a:xfrm>
            <a:custGeom>
              <a:avLst/>
              <a:gdLst/>
              <a:ahLst/>
              <a:cxnLst/>
              <a:rect l="l" t="t" r="r" b="b"/>
              <a:pathLst>
                <a:path w="6367" h="6300" extrusionOk="0">
                  <a:moveTo>
                    <a:pt x="2189" y="1"/>
                  </a:moveTo>
                  <a:lnTo>
                    <a:pt x="2189" y="2206"/>
                  </a:lnTo>
                  <a:lnTo>
                    <a:pt x="0" y="2206"/>
                  </a:lnTo>
                  <a:lnTo>
                    <a:pt x="0" y="4161"/>
                  </a:lnTo>
                  <a:lnTo>
                    <a:pt x="2256" y="4161"/>
                  </a:lnTo>
                  <a:lnTo>
                    <a:pt x="2256" y="6300"/>
                  </a:lnTo>
                  <a:lnTo>
                    <a:pt x="4194" y="6300"/>
                  </a:lnTo>
                  <a:lnTo>
                    <a:pt x="4194" y="4111"/>
                  </a:lnTo>
                  <a:lnTo>
                    <a:pt x="6366" y="4111"/>
                  </a:lnTo>
                  <a:lnTo>
                    <a:pt x="6366" y="2156"/>
                  </a:lnTo>
                  <a:lnTo>
                    <a:pt x="4111" y="2156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6357864" y="3638546"/>
              <a:ext cx="171688" cy="171715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6744574" y="1710818"/>
              <a:ext cx="168984" cy="169877"/>
            </a:xfrm>
            <a:custGeom>
              <a:avLst/>
              <a:gdLst/>
              <a:ahLst/>
              <a:cxnLst/>
              <a:rect l="l" t="t" r="r" b="b"/>
              <a:pathLst>
                <a:path w="6250" h="6283" extrusionOk="0">
                  <a:moveTo>
                    <a:pt x="2223" y="0"/>
                  </a:moveTo>
                  <a:cubicBezTo>
                    <a:pt x="2189" y="752"/>
                    <a:pt x="2156" y="1454"/>
                    <a:pt x="2123" y="2256"/>
                  </a:cubicBezTo>
                  <a:lnTo>
                    <a:pt x="1" y="2256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078" y="6283"/>
                  </a:lnTo>
                  <a:lnTo>
                    <a:pt x="4078" y="4144"/>
                  </a:lnTo>
                  <a:lnTo>
                    <a:pt x="6250" y="4027"/>
                  </a:lnTo>
                  <a:lnTo>
                    <a:pt x="6250" y="2189"/>
                  </a:lnTo>
                  <a:lnTo>
                    <a:pt x="4044" y="2189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5973398" y="4026173"/>
              <a:ext cx="169417" cy="168552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5592988" y="4416532"/>
              <a:ext cx="158142" cy="159035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7135826" y="2102501"/>
              <a:ext cx="159035" cy="158142"/>
            </a:xfrm>
            <a:custGeom>
              <a:avLst/>
              <a:gdLst/>
              <a:ahLst/>
              <a:cxnLst/>
              <a:rect l="l" t="t" r="r" b="b"/>
              <a:pathLst>
                <a:path w="5882" h="5849" extrusionOk="0">
                  <a:moveTo>
                    <a:pt x="1972" y="1"/>
                  </a:moveTo>
                  <a:lnTo>
                    <a:pt x="1972" y="2022"/>
                  </a:lnTo>
                  <a:lnTo>
                    <a:pt x="0" y="2022"/>
                  </a:lnTo>
                  <a:lnTo>
                    <a:pt x="0" y="3860"/>
                  </a:lnTo>
                  <a:lnTo>
                    <a:pt x="2005" y="3860"/>
                  </a:lnTo>
                  <a:lnTo>
                    <a:pt x="2005" y="5849"/>
                  </a:lnTo>
                  <a:lnTo>
                    <a:pt x="3893" y="5849"/>
                  </a:lnTo>
                  <a:lnTo>
                    <a:pt x="3893" y="3810"/>
                  </a:lnTo>
                  <a:lnTo>
                    <a:pt x="5882" y="3810"/>
                  </a:lnTo>
                  <a:lnTo>
                    <a:pt x="5882" y="1989"/>
                  </a:lnTo>
                  <a:lnTo>
                    <a:pt x="3827" y="1989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5592528" y="558777"/>
              <a:ext cx="159494" cy="159494"/>
            </a:xfrm>
            <a:custGeom>
              <a:avLst/>
              <a:gdLst/>
              <a:ahLst/>
              <a:cxnLst/>
              <a:rect l="l" t="t" r="r" b="b"/>
              <a:pathLst>
                <a:path w="5899" h="5899" extrusionOk="0">
                  <a:moveTo>
                    <a:pt x="2006" y="1"/>
                  </a:moveTo>
                  <a:lnTo>
                    <a:pt x="2006" y="1989"/>
                  </a:lnTo>
                  <a:lnTo>
                    <a:pt x="1" y="2089"/>
                  </a:lnTo>
                  <a:lnTo>
                    <a:pt x="1" y="3810"/>
                  </a:lnTo>
                  <a:lnTo>
                    <a:pt x="2073" y="3894"/>
                  </a:lnTo>
                  <a:lnTo>
                    <a:pt x="2073" y="5899"/>
                  </a:lnTo>
                  <a:lnTo>
                    <a:pt x="3894" y="5899"/>
                  </a:lnTo>
                  <a:lnTo>
                    <a:pt x="3894" y="3910"/>
                  </a:lnTo>
                  <a:lnTo>
                    <a:pt x="5899" y="3810"/>
                  </a:lnTo>
                  <a:lnTo>
                    <a:pt x="5899" y="2006"/>
                  </a:lnTo>
                  <a:lnTo>
                    <a:pt x="3827" y="2006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7135826" y="2873700"/>
              <a:ext cx="159035" cy="158575"/>
            </a:xfrm>
            <a:custGeom>
              <a:avLst/>
              <a:gdLst/>
              <a:ahLst/>
              <a:cxnLst/>
              <a:rect l="l" t="t" r="r" b="b"/>
              <a:pathLst>
                <a:path w="5882" h="5865" extrusionOk="0">
                  <a:moveTo>
                    <a:pt x="1989" y="0"/>
                  </a:moveTo>
                  <a:lnTo>
                    <a:pt x="1989" y="2022"/>
                  </a:lnTo>
                  <a:lnTo>
                    <a:pt x="0" y="2022"/>
                  </a:lnTo>
                  <a:lnTo>
                    <a:pt x="0" y="3810"/>
                  </a:lnTo>
                  <a:lnTo>
                    <a:pt x="2055" y="3910"/>
                  </a:lnTo>
                  <a:lnTo>
                    <a:pt x="2055" y="5865"/>
                  </a:lnTo>
                  <a:lnTo>
                    <a:pt x="3893" y="5865"/>
                  </a:lnTo>
                  <a:lnTo>
                    <a:pt x="3893" y="3843"/>
                  </a:lnTo>
                  <a:lnTo>
                    <a:pt x="5882" y="3843"/>
                  </a:lnTo>
                  <a:lnTo>
                    <a:pt x="5882" y="2022"/>
                  </a:lnTo>
                  <a:lnTo>
                    <a:pt x="3810" y="20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5216201" y="4039747"/>
              <a:ext cx="140081" cy="140974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215309" y="953192"/>
              <a:ext cx="140974" cy="140974"/>
            </a:xfrm>
            <a:custGeom>
              <a:avLst/>
              <a:gdLst/>
              <a:ahLst/>
              <a:cxnLst/>
              <a:rect l="l" t="t" r="r" b="b"/>
              <a:pathLst>
                <a:path w="5214" h="5214" extrusionOk="0">
                  <a:moveTo>
                    <a:pt x="1871" y="0"/>
                  </a:moveTo>
                  <a:cubicBezTo>
                    <a:pt x="1838" y="635"/>
                    <a:pt x="1805" y="1203"/>
                    <a:pt x="1771" y="1788"/>
                  </a:cubicBezTo>
                  <a:lnTo>
                    <a:pt x="0" y="1872"/>
                  </a:lnTo>
                  <a:lnTo>
                    <a:pt x="0" y="3342"/>
                  </a:lnTo>
                  <a:cubicBezTo>
                    <a:pt x="1755" y="3526"/>
                    <a:pt x="1755" y="3526"/>
                    <a:pt x="1888" y="5213"/>
                  </a:cubicBezTo>
                  <a:lnTo>
                    <a:pt x="3375" y="5213"/>
                  </a:lnTo>
                  <a:cubicBezTo>
                    <a:pt x="3392" y="4628"/>
                    <a:pt x="3425" y="4044"/>
                    <a:pt x="3459" y="3459"/>
                  </a:cubicBezTo>
                  <a:lnTo>
                    <a:pt x="5213" y="3359"/>
                  </a:lnTo>
                  <a:lnTo>
                    <a:pt x="5213" y="1872"/>
                  </a:lnTo>
                  <a:lnTo>
                    <a:pt x="3459" y="1788"/>
                  </a:lnTo>
                  <a:cubicBezTo>
                    <a:pt x="3425" y="1136"/>
                    <a:pt x="3392" y="585"/>
                    <a:pt x="335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6758580" y="2496456"/>
              <a:ext cx="140974" cy="141433"/>
            </a:xfrm>
            <a:custGeom>
              <a:avLst/>
              <a:gdLst/>
              <a:ahLst/>
              <a:cxnLst/>
              <a:rect l="l" t="t" r="r" b="b"/>
              <a:pathLst>
                <a:path w="5214" h="5231" extrusionOk="0">
                  <a:moveTo>
                    <a:pt x="1855" y="1"/>
                  </a:moveTo>
                  <a:cubicBezTo>
                    <a:pt x="1839" y="619"/>
                    <a:pt x="1805" y="1170"/>
                    <a:pt x="1788" y="1772"/>
                  </a:cubicBezTo>
                  <a:lnTo>
                    <a:pt x="1" y="1872"/>
                  </a:lnTo>
                  <a:lnTo>
                    <a:pt x="1" y="3359"/>
                  </a:lnTo>
                  <a:lnTo>
                    <a:pt x="1772" y="3459"/>
                  </a:lnTo>
                  <a:cubicBezTo>
                    <a:pt x="1805" y="4128"/>
                    <a:pt x="1839" y="4679"/>
                    <a:pt x="1872" y="5230"/>
                  </a:cubicBezTo>
                  <a:lnTo>
                    <a:pt x="3376" y="5230"/>
                  </a:lnTo>
                  <a:cubicBezTo>
                    <a:pt x="3392" y="4612"/>
                    <a:pt x="3426" y="4061"/>
                    <a:pt x="3459" y="3459"/>
                  </a:cubicBezTo>
                  <a:lnTo>
                    <a:pt x="5214" y="3376"/>
                  </a:lnTo>
                  <a:lnTo>
                    <a:pt x="5214" y="1872"/>
                  </a:lnTo>
                  <a:lnTo>
                    <a:pt x="3443" y="1772"/>
                  </a:lnTo>
                  <a:cubicBezTo>
                    <a:pt x="3409" y="1120"/>
                    <a:pt x="3392" y="552"/>
                    <a:pt x="335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5993731" y="1731151"/>
              <a:ext cx="127860" cy="128780"/>
            </a:xfrm>
            <a:custGeom>
              <a:avLst/>
              <a:gdLst/>
              <a:ahLst/>
              <a:cxnLst/>
              <a:rect l="l" t="t" r="r" b="b"/>
              <a:pathLst>
                <a:path w="4729" h="4763" extrusionOk="0">
                  <a:moveTo>
                    <a:pt x="1688" y="0"/>
                  </a:moveTo>
                  <a:cubicBezTo>
                    <a:pt x="1654" y="552"/>
                    <a:pt x="1621" y="1053"/>
                    <a:pt x="1587" y="1621"/>
                  </a:cubicBezTo>
                  <a:lnTo>
                    <a:pt x="0" y="1705"/>
                  </a:lnTo>
                  <a:lnTo>
                    <a:pt x="0" y="3075"/>
                  </a:lnTo>
                  <a:lnTo>
                    <a:pt x="1587" y="3175"/>
                  </a:lnTo>
                  <a:cubicBezTo>
                    <a:pt x="1621" y="3726"/>
                    <a:pt x="1654" y="4228"/>
                    <a:pt x="1688" y="4762"/>
                  </a:cubicBezTo>
                  <a:lnTo>
                    <a:pt x="3058" y="4762"/>
                  </a:lnTo>
                  <a:cubicBezTo>
                    <a:pt x="3091" y="4194"/>
                    <a:pt x="3125" y="3676"/>
                    <a:pt x="3158" y="3158"/>
                  </a:cubicBezTo>
                  <a:lnTo>
                    <a:pt x="4729" y="3075"/>
                  </a:lnTo>
                  <a:lnTo>
                    <a:pt x="4729" y="1688"/>
                  </a:lnTo>
                  <a:lnTo>
                    <a:pt x="3141" y="1604"/>
                  </a:lnTo>
                  <a:cubicBezTo>
                    <a:pt x="3108" y="1036"/>
                    <a:pt x="3091" y="552"/>
                    <a:pt x="30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5994164" y="3274415"/>
              <a:ext cx="127428" cy="12878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5610617" y="3663394"/>
              <a:ext cx="122453" cy="122912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5610617" y="1348931"/>
              <a:ext cx="124697" cy="122453"/>
            </a:xfrm>
            <a:custGeom>
              <a:avLst/>
              <a:gdLst/>
              <a:ahLst/>
              <a:cxnLst/>
              <a:rect l="l" t="t" r="r" b="b"/>
              <a:pathLst>
                <a:path w="4612" h="4529" extrusionOk="0">
                  <a:moveTo>
                    <a:pt x="1587" y="1"/>
                  </a:moveTo>
                  <a:cubicBezTo>
                    <a:pt x="1554" y="536"/>
                    <a:pt x="1521" y="1003"/>
                    <a:pt x="1487" y="1488"/>
                  </a:cubicBezTo>
                  <a:lnTo>
                    <a:pt x="0" y="1588"/>
                  </a:lnTo>
                  <a:lnTo>
                    <a:pt x="0" y="2942"/>
                  </a:lnTo>
                  <a:lnTo>
                    <a:pt x="1504" y="3025"/>
                  </a:lnTo>
                  <a:cubicBezTo>
                    <a:pt x="1537" y="3543"/>
                    <a:pt x="1554" y="3994"/>
                    <a:pt x="1587" y="4529"/>
                  </a:cubicBezTo>
                  <a:lnTo>
                    <a:pt x="2941" y="4529"/>
                  </a:lnTo>
                  <a:cubicBezTo>
                    <a:pt x="2991" y="3977"/>
                    <a:pt x="3008" y="3493"/>
                    <a:pt x="3041" y="3025"/>
                  </a:cubicBezTo>
                  <a:lnTo>
                    <a:pt x="4612" y="2908"/>
                  </a:lnTo>
                  <a:cubicBezTo>
                    <a:pt x="4578" y="2407"/>
                    <a:pt x="4562" y="1989"/>
                    <a:pt x="4528" y="1571"/>
                  </a:cubicBezTo>
                  <a:lnTo>
                    <a:pt x="3024" y="1488"/>
                  </a:lnTo>
                  <a:cubicBezTo>
                    <a:pt x="3008" y="937"/>
                    <a:pt x="2974" y="469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6382712" y="2891762"/>
              <a:ext cx="122453" cy="122912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37" y="1"/>
                  </a:moveTo>
                  <a:lnTo>
                    <a:pt x="1537" y="1488"/>
                  </a:lnTo>
                  <a:lnTo>
                    <a:pt x="0" y="1605"/>
                  </a:lnTo>
                  <a:lnTo>
                    <a:pt x="0" y="2958"/>
                  </a:lnTo>
                  <a:lnTo>
                    <a:pt x="1470" y="3025"/>
                  </a:lnTo>
                  <a:cubicBezTo>
                    <a:pt x="1521" y="3560"/>
                    <a:pt x="1554" y="4044"/>
                    <a:pt x="1571" y="4545"/>
                  </a:cubicBezTo>
                  <a:lnTo>
                    <a:pt x="2907" y="4545"/>
                  </a:lnTo>
                  <a:cubicBezTo>
                    <a:pt x="2958" y="3994"/>
                    <a:pt x="2991" y="3509"/>
                    <a:pt x="3041" y="3042"/>
                  </a:cubicBezTo>
                  <a:lnTo>
                    <a:pt x="4528" y="2941"/>
                  </a:lnTo>
                  <a:lnTo>
                    <a:pt x="4528" y="1605"/>
                  </a:lnTo>
                  <a:lnTo>
                    <a:pt x="3008" y="1471"/>
                  </a:lnTo>
                  <a:cubicBezTo>
                    <a:pt x="2991" y="953"/>
                    <a:pt x="2958" y="485"/>
                    <a:pt x="2924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6382253" y="2120590"/>
              <a:ext cx="122912" cy="122453"/>
            </a:xfrm>
            <a:custGeom>
              <a:avLst/>
              <a:gdLst/>
              <a:ahLst/>
              <a:cxnLst/>
              <a:rect l="l" t="t" r="r" b="b"/>
              <a:pathLst>
                <a:path w="4546" h="4529" extrusionOk="0">
                  <a:moveTo>
                    <a:pt x="1588" y="0"/>
                  </a:moveTo>
                  <a:cubicBezTo>
                    <a:pt x="1554" y="535"/>
                    <a:pt x="1521" y="986"/>
                    <a:pt x="1487" y="1487"/>
                  </a:cubicBezTo>
                  <a:lnTo>
                    <a:pt x="0" y="1571"/>
                  </a:lnTo>
                  <a:lnTo>
                    <a:pt x="0" y="2941"/>
                  </a:lnTo>
                  <a:lnTo>
                    <a:pt x="1504" y="3024"/>
                  </a:lnTo>
                  <a:cubicBezTo>
                    <a:pt x="1538" y="3559"/>
                    <a:pt x="1554" y="4044"/>
                    <a:pt x="1588" y="4528"/>
                  </a:cubicBezTo>
                  <a:lnTo>
                    <a:pt x="2941" y="4528"/>
                  </a:lnTo>
                  <a:cubicBezTo>
                    <a:pt x="2975" y="3977"/>
                    <a:pt x="3008" y="3492"/>
                    <a:pt x="3058" y="3024"/>
                  </a:cubicBezTo>
                  <a:lnTo>
                    <a:pt x="4545" y="2924"/>
                  </a:lnTo>
                  <a:lnTo>
                    <a:pt x="4545" y="1571"/>
                  </a:lnTo>
                  <a:lnTo>
                    <a:pt x="3025" y="1487"/>
                  </a:lnTo>
                  <a:cubicBezTo>
                    <a:pt x="3008" y="936"/>
                    <a:pt x="2975" y="468"/>
                    <a:pt x="294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5232479" y="1741993"/>
              <a:ext cx="107068" cy="107988"/>
            </a:xfrm>
            <a:custGeom>
              <a:avLst/>
              <a:gdLst/>
              <a:ahLst/>
              <a:cxnLst/>
              <a:rect l="l" t="t" r="r" b="b"/>
              <a:pathLst>
                <a:path w="3960" h="3994" extrusionOk="0">
                  <a:moveTo>
                    <a:pt x="1454" y="0"/>
                  </a:moveTo>
                  <a:cubicBezTo>
                    <a:pt x="1404" y="468"/>
                    <a:pt x="1370" y="852"/>
                    <a:pt x="1337" y="1337"/>
                  </a:cubicBezTo>
                  <a:lnTo>
                    <a:pt x="0" y="1454"/>
                  </a:lnTo>
                  <a:lnTo>
                    <a:pt x="0" y="2523"/>
                  </a:lnTo>
                  <a:lnTo>
                    <a:pt x="1337" y="2657"/>
                  </a:lnTo>
                  <a:lnTo>
                    <a:pt x="1470" y="3994"/>
                  </a:lnTo>
                  <a:lnTo>
                    <a:pt x="2523" y="3994"/>
                  </a:lnTo>
                  <a:cubicBezTo>
                    <a:pt x="2556" y="3526"/>
                    <a:pt x="2607" y="3091"/>
                    <a:pt x="2640" y="2640"/>
                  </a:cubicBezTo>
                  <a:lnTo>
                    <a:pt x="3960" y="2507"/>
                  </a:lnTo>
                  <a:lnTo>
                    <a:pt x="3960" y="1454"/>
                  </a:lnTo>
                  <a:lnTo>
                    <a:pt x="2623" y="1320"/>
                  </a:lnTo>
                  <a:cubicBezTo>
                    <a:pt x="2590" y="819"/>
                    <a:pt x="2556" y="418"/>
                    <a:pt x="2523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6004114" y="2511814"/>
              <a:ext cx="107528" cy="109367"/>
            </a:xfrm>
            <a:custGeom>
              <a:avLst/>
              <a:gdLst/>
              <a:ahLst/>
              <a:cxnLst/>
              <a:rect l="l" t="t" r="r" b="b"/>
              <a:pathLst>
                <a:path w="3977" h="4045" extrusionOk="0">
                  <a:moveTo>
                    <a:pt x="2523" y="1"/>
                  </a:moveTo>
                  <a:lnTo>
                    <a:pt x="1437" y="51"/>
                  </a:lnTo>
                  <a:cubicBezTo>
                    <a:pt x="1387" y="552"/>
                    <a:pt x="1354" y="970"/>
                    <a:pt x="1320" y="1388"/>
                  </a:cubicBezTo>
                  <a:lnTo>
                    <a:pt x="0" y="1521"/>
                  </a:lnTo>
                  <a:lnTo>
                    <a:pt x="0" y="2591"/>
                  </a:lnTo>
                  <a:lnTo>
                    <a:pt x="1337" y="2707"/>
                  </a:lnTo>
                  <a:cubicBezTo>
                    <a:pt x="1387" y="3175"/>
                    <a:pt x="1421" y="3593"/>
                    <a:pt x="1471" y="4044"/>
                  </a:cubicBezTo>
                  <a:lnTo>
                    <a:pt x="2523" y="4044"/>
                  </a:lnTo>
                  <a:cubicBezTo>
                    <a:pt x="2573" y="3560"/>
                    <a:pt x="2607" y="3125"/>
                    <a:pt x="2640" y="2691"/>
                  </a:cubicBezTo>
                  <a:lnTo>
                    <a:pt x="3977" y="2591"/>
                  </a:lnTo>
                  <a:lnTo>
                    <a:pt x="3977" y="1521"/>
                  </a:lnTo>
                  <a:lnTo>
                    <a:pt x="2624" y="1388"/>
                  </a:lnTo>
                  <a:cubicBezTo>
                    <a:pt x="2590" y="920"/>
                    <a:pt x="2557" y="519"/>
                    <a:pt x="2523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5232911" y="3285257"/>
              <a:ext cx="107096" cy="10755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5627327" y="2135029"/>
              <a:ext cx="91279" cy="92658"/>
            </a:xfrm>
            <a:custGeom>
              <a:avLst/>
              <a:gdLst/>
              <a:ahLst/>
              <a:cxnLst/>
              <a:rect l="l" t="t" r="r" b="b"/>
              <a:pathLst>
                <a:path w="3376" h="3427" extrusionOk="0">
                  <a:moveTo>
                    <a:pt x="2106" y="1"/>
                  </a:moveTo>
                  <a:lnTo>
                    <a:pt x="1203" y="68"/>
                  </a:lnTo>
                  <a:cubicBezTo>
                    <a:pt x="1137" y="485"/>
                    <a:pt x="1103" y="819"/>
                    <a:pt x="1053" y="1154"/>
                  </a:cubicBezTo>
                  <a:lnTo>
                    <a:pt x="0" y="1220"/>
                  </a:lnTo>
                  <a:lnTo>
                    <a:pt x="0" y="2190"/>
                  </a:lnTo>
                  <a:lnTo>
                    <a:pt x="1070" y="2290"/>
                  </a:lnTo>
                  <a:cubicBezTo>
                    <a:pt x="1120" y="2691"/>
                    <a:pt x="1153" y="3025"/>
                    <a:pt x="1187" y="3426"/>
                  </a:cubicBezTo>
                  <a:lnTo>
                    <a:pt x="2139" y="3376"/>
                  </a:lnTo>
                  <a:cubicBezTo>
                    <a:pt x="2172" y="2975"/>
                    <a:pt x="2189" y="2674"/>
                    <a:pt x="2223" y="2307"/>
                  </a:cubicBezTo>
                  <a:lnTo>
                    <a:pt x="3375" y="2156"/>
                  </a:lnTo>
                  <a:cubicBezTo>
                    <a:pt x="3359" y="1822"/>
                    <a:pt x="3342" y="1555"/>
                    <a:pt x="3325" y="1237"/>
                  </a:cubicBezTo>
                  <a:lnTo>
                    <a:pt x="2256" y="1137"/>
                  </a:lnTo>
                  <a:cubicBezTo>
                    <a:pt x="2206" y="736"/>
                    <a:pt x="2156" y="402"/>
                    <a:pt x="2106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5625975" y="2906661"/>
              <a:ext cx="92171" cy="91306"/>
            </a:xfrm>
            <a:custGeom>
              <a:avLst/>
              <a:gdLst/>
              <a:ahLst/>
              <a:cxnLst/>
              <a:rect l="l" t="t" r="r" b="b"/>
              <a:pathLst>
                <a:path w="3409" h="3377" extrusionOk="0">
                  <a:moveTo>
                    <a:pt x="2172" y="1"/>
                  </a:moveTo>
                  <a:lnTo>
                    <a:pt x="1253" y="51"/>
                  </a:lnTo>
                  <a:lnTo>
                    <a:pt x="1103" y="1120"/>
                  </a:lnTo>
                  <a:lnTo>
                    <a:pt x="0" y="1271"/>
                  </a:lnTo>
                  <a:cubicBezTo>
                    <a:pt x="17" y="1605"/>
                    <a:pt x="34" y="1872"/>
                    <a:pt x="50" y="2190"/>
                  </a:cubicBezTo>
                  <a:lnTo>
                    <a:pt x="1120" y="2290"/>
                  </a:lnTo>
                  <a:cubicBezTo>
                    <a:pt x="1170" y="2674"/>
                    <a:pt x="1203" y="3009"/>
                    <a:pt x="1253" y="3376"/>
                  </a:cubicBezTo>
                  <a:lnTo>
                    <a:pt x="2156" y="3376"/>
                  </a:lnTo>
                  <a:cubicBezTo>
                    <a:pt x="2222" y="2958"/>
                    <a:pt x="2273" y="2624"/>
                    <a:pt x="2323" y="2307"/>
                  </a:cubicBezTo>
                  <a:lnTo>
                    <a:pt x="3409" y="2140"/>
                  </a:lnTo>
                  <a:cubicBezTo>
                    <a:pt x="3392" y="1822"/>
                    <a:pt x="3392" y="1538"/>
                    <a:pt x="3375" y="1237"/>
                  </a:cubicBezTo>
                  <a:lnTo>
                    <a:pt x="2289" y="1137"/>
                  </a:lnTo>
                  <a:cubicBezTo>
                    <a:pt x="2239" y="753"/>
                    <a:pt x="2206" y="419"/>
                    <a:pt x="217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5240158" y="2520845"/>
              <a:ext cx="92171" cy="92658"/>
            </a:xfrm>
            <a:custGeom>
              <a:avLst/>
              <a:gdLst/>
              <a:ahLst/>
              <a:cxnLst/>
              <a:rect l="l" t="t" r="r" b="b"/>
              <a:pathLst>
                <a:path w="3409" h="3427" extrusionOk="0">
                  <a:moveTo>
                    <a:pt x="2139" y="1"/>
                  </a:moveTo>
                  <a:lnTo>
                    <a:pt x="1237" y="51"/>
                  </a:lnTo>
                  <a:cubicBezTo>
                    <a:pt x="1203" y="452"/>
                    <a:pt x="1153" y="786"/>
                    <a:pt x="1120" y="1137"/>
                  </a:cubicBezTo>
                  <a:lnTo>
                    <a:pt x="0" y="1271"/>
                  </a:lnTo>
                  <a:cubicBezTo>
                    <a:pt x="17" y="1605"/>
                    <a:pt x="34" y="1889"/>
                    <a:pt x="50" y="2173"/>
                  </a:cubicBezTo>
                  <a:lnTo>
                    <a:pt x="1120" y="2323"/>
                  </a:lnTo>
                  <a:cubicBezTo>
                    <a:pt x="1170" y="2708"/>
                    <a:pt x="1220" y="3042"/>
                    <a:pt x="1270" y="3426"/>
                  </a:cubicBezTo>
                  <a:lnTo>
                    <a:pt x="2189" y="3376"/>
                  </a:lnTo>
                  <a:cubicBezTo>
                    <a:pt x="2222" y="2992"/>
                    <a:pt x="2239" y="2658"/>
                    <a:pt x="2272" y="2307"/>
                  </a:cubicBezTo>
                  <a:lnTo>
                    <a:pt x="3409" y="2156"/>
                  </a:lnTo>
                  <a:cubicBezTo>
                    <a:pt x="3392" y="1839"/>
                    <a:pt x="3375" y="1538"/>
                    <a:pt x="3359" y="1221"/>
                  </a:cubicBezTo>
                  <a:lnTo>
                    <a:pt x="2289" y="1154"/>
                  </a:lnTo>
                  <a:cubicBezTo>
                    <a:pt x="2239" y="719"/>
                    <a:pt x="2189" y="385"/>
                    <a:pt x="213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67" name="Google Shape;1067;p16"/>
          <p:cNvSpPr txBox="1">
            <a:spLocks noGrp="1"/>
          </p:cNvSpPr>
          <p:nvPr>
            <p:ph type="subTitle" idx="1"/>
          </p:nvPr>
        </p:nvSpPr>
        <p:spPr>
          <a:xfrm>
            <a:off x="2275792" y="4539921"/>
            <a:ext cx="21944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68" name="Google Shape;1068;p16"/>
          <p:cNvSpPr txBox="1">
            <a:spLocks noGrp="1"/>
          </p:cNvSpPr>
          <p:nvPr>
            <p:ph type="ctrTitle"/>
          </p:nvPr>
        </p:nvSpPr>
        <p:spPr>
          <a:xfrm>
            <a:off x="2275792" y="4137367"/>
            <a:ext cx="2194400" cy="22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69" name="Google Shape;1069;p16"/>
          <p:cNvSpPr txBox="1">
            <a:spLocks noGrp="1"/>
          </p:cNvSpPr>
          <p:nvPr>
            <p:ph type="subTitle" idx="2"/>
          </p:nvPr>
        </p:nvSpPr>
        <p:spPr>
          <a:xfrm>
            <a:off x="7723316" y="4539921"/>
            <a:ext cx="21944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70" name="Google Shape;1070;p16"/>
          <p:cNvSpPr txBox="1">
            <a:spLocks noGrp="1"/>
          </p:cNvSpPr>
          <p:nvPr>
            <p:ph type="ctrTitle" idx="3"/>
          </p:nvPr>
        </p:nvSpPr>
        <p:spPr>
          <a:xfrm>
            <a:off x="7723317" y="4138167"/>
            <a:ext cx="2194400" cy="21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71" name="Google Shape;1071;p16"/>
          <p:cNvSpPr txBox="1">
            <a:spLocks noGrp="1"/>
          </p:cNvSpPr>
          <p:nvPr>
            <p:ph type="subTitle" idx="4"/>
          </p:nvPr>
        </p:nvSpPr>
        <p:spPr>
          <a:xfrm>
            <a:off x="4999608" y="4539921"/>
            <a:ext cx="2194400" cy="8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72" name="Google Shape;1072;p16"/>
          <p:cNvSpPr txBox="1">
            <a:spLocks noGrp="1"/>
          </p:cNvSpPr>
          <p:nvPr>
            <p:ph type="ctrTitle" idx="5"/>
          </p:nvPr>
        </p:nvSpPr>
        <p:spPr>
          <a:xfrm>
            <a:off x="4999617" y="4137367"/>
            <a:ext cx="2194400" cy="22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73" name="Google Shape;1073;p16"/>
          <p:cNvSpPr txBox="1">
            <a:spLocks noGrp="1"/>
          </p:cNvSpPr>
          <p:nvPr>
            <p:ph type="ctrTitle" idx="6"/>
          </p:nvPr>
        </p:nvSpPr>
        <p:spPr>
          <a:xfrm>
            <a:off x="950800" y="499433"/>
            <a:ext cx="102904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622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17"/>
          <p:cNvGrpSpPr/>
          <p:nvPr/>
        </p:nvGrpSpPr>
        <p:grpSpPr>
          <a:xfrm flipH="1">
            <a:off x="-4" y="1"/>
            <a:ext cx="5260568" cy="6857999"/>
            <a:chOff x="5198572" y="-4575"/>
            <a:chExt cx="3945426" cy="5143499"/>
          </a:xfrm>
        </p:grpSpPr>
        <p:sp>
          <p:nvSpPr>
            <p:cNvPr id="1076" name="Google Shape;1076;p17"/>
            <p:cNvSpPr/>
            <p:nvPr/>
          </p:nvSpPr>
          <p:spPr>
            <a:xfrm>
              <a:off x="8921257" y="26141"/>
              <a:ext cx="222735" cy="45268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0"/>
                  </a:moveTo>
                  <a:lnTo>
                    <a:pt x="5732" y="117"/>
                  </a:lnTo>
                  <a:lnTo>
                    <a:pt x="5732" y="5898"/>
                  </a:lnTo>
                  <a:lnTo>
                    <a:pt x="1" y="5898"/>
                  </a:lnTo>
                  <a:lnTo>
                    <a:pt x="1" y="10877"/>
                  </a:lnTo>
                  <a:lnTo>
                    <a:pt x="5765" y="10877"/>
                  </a:lnTo>
                  <a:lnTo>
                    <a:pt x="5765" y="16742"/>
                  </a:lnTo>
                  <a:lnTo>
                    <a:pt x="8238" y="16742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8921257" y="4655500"/>
              <a:ext cx="222735" cy="45268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8965087" y="3930402"/>
              <a:ext cx="178907" cy="36008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8965087" y="844307"/>
              <a:ext cx="178907" cy="359626"/>
            </a:xfrm>
            <a:custGeom>
              <a:avLst/>
              <a:gdLst/>
              <a:ahLst/>
              <a:cxnLst/>
              <a:rect l="l" t="t" r="r" b="b"/>
              <a:pathLst>
                <a:path w="6617" h="13301" extrusionOk="0">
                  <a:moveTo>
                    <a:pt x="4578" y="0"/>
                  </a:moveTo>
                  <a:lnTo>
                    <a:pt x="4578" y="4629"/>
                  </a:lnTo>
                  <a:lnTo>
                    <a:pt x="0" y="4629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00"/>
                  </a:lnTo>
                  <a:lnTo>
                    <a:pt x="6617" y="13300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9007998" y="1656605"/>
              <a:ext cx="135999" cy="277864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0"/>
                  </a:moveTo>
                  <a:lnTo>
                    <a:pt x="3459" y="101"/>
                  </a:lnTo>
                  <a:lnTo>
                    <a:pt x="3459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209"/>
                  </a:lnTo>
                  <a:lnTo>
                    <a:pt x="5030" y="10276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9007998" y="3199869"/>
              <a:ext cx="135999" cy="277864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8686343" y="-4575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0"/>
                  </a:moveTo>
                  <a:lnTo>
                    <a:pt x="0" y="4294"/>
                  </a:lnTo>
                  <a:lnTo>
                    <a:pt x="5313" y="4294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8686343" y="5022795"/>
              <a:ext cx="143677" cy="116126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9030602" y="2452193"/>
              <a:ext cx="113395" cy="230414"/>
            </a:xfrm>
            <a:custGeom>
              <a:avLst/>
              <a:gdLst/>
              <a:ahLst/>
              <a:cxnLst/>
              <a:rect l="l" t="t" r="r" b="b"/>
              <a:pathLst>
                <a:path w="4194" h="8522" extrusionOk="0">
                  <a:moveTo>
                    <a:pt x="2891" y="0"/>
                  </a:moveTo>
                  <a:lnTo>
                    <a:pt x="2891" y="2974"/>
                  </a:lnTo>
                  <a:lnTo>
                    <a:pt x="0" y="2974"/>
                  </a:lnTo>
                  <a:lnTo>
                    <a:pt x="0" y="5564"/>
                  </a:lnTo>
                  <a:lnTo>
                    <a:pt x="2924" y="5564"/>
                  </a:lnTo>
                  <a:lnTo>
                    <a:pt x="2924" y="8522"/>
                  </a:lnTo>
                  <a:lnTo>
                    <a:pt x="4194" y="8438"/>
                  </a:lnTo>
                  <a:lnTo>
                    <a:pt x="4194" y="84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7925091" y="-4575"/>
              <a:ext cx="123345" cy="79517"/>
            </a:xfrm>
            <a:custGeom>
              <a:avLst/>
              <a:gdLst/>
              <a:ahLst/>
              <a:cxnLst/>
              <a:rect l="l" t="t" r="r" b="b"/>
              <a:pathLst>
                <a:path w="4562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62" y="2941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7924631" y="5059405"/>
              <a:ext cx="123805" cy="79517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7163838" y="5096908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7163838" y="-4575"/>
              <a:ext cx="102580" cy="42016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8167684" y="4676293"/>
              <a:ext cx="409780" cy="410673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8167684" y="47366"/>
              <a:ext cx="410240" cy="410213"/>
            </a:xfrm>
            <a:custGeom>
              <a:avLst/>
              <a:gdLst/>
              <a:ahLst/>
              <a:cxnLst/>
              <a:rect l="l" t="t" r="r" b="b"/>
              <a:pathLst>
                <a:path w="15173" h="15172" extrusionOk="0">
                  <a:moveTo>
                    <a:pt x="5264" y="0"/>
                  </a:moveTo>
                  <a:lnTo>
                    <a:pt x="5264" y="5314"/>
                  </a:lnTo>
                  <a:lnTo>
                    <a:pt x="1" y="5314"/>
                  </a:lnTo>
                  <a:lnTo>
                    <a:pt x="1" y="9909"/>
                  </a:lnTo>
                  <a:lnTo>
                    <a:pt x="5281" y="9909"/>
                  </a:lnTo>
                  <a:lnTo>
                    <a:pt x="5281" y="15172"/>
                  </a:lnTo>
                  <a:lnTo>
                    <a:pt x="9909" y="15172"/>
                  </a:lnTo>
                  <a:lnTo>
                    <a:pt x="9909" y="9859"/>
                  </a:lnTo>
                  <a:lnTo>
                    <a:pt x="15172" y="9859"/>
                  </a:lnTo>
                  <a:lnTo>
                    <a:pt x="15172" y="5264"/>
                  </a:lnTo>
                  <a:lnTo>
                    <a:pt x="9825" y="5264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8558477" y="4296344"/>
              <a:ext cx="400290" cy="39983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2" name="Google Shape;1092;p17"/>
            <p:cNvSpPr/>
            <p:nvPr/>
          </p:nvSpPr>
          <p:spPr>
            <a:xfrm>
              <a:off x="8557584" y="438617"/>
              <a:ext cx="400263" cy="400263"/>
            </a:xfrm>
            <a:custGeom>
              <a:avLst/>
              <a:gdLst/>
              <a:ahLst/>
              <a:cxnLst/>
              <a:rect l="l" t="t" r="r" b="b"/>
              <a:pathLst>
                <a:path w="14804" h="14804" extrusionOk="0">
                  <a:moveTo>
                    <a:pt x="5163" y="0"/>
                  </a:moveTo>
                  <a:lnTo>
                    <a:pt x="5163" y="5146"/>
                  </a:lnTo>
                  <a:lnTo>
                    <a:pt x="0" y="5146"/>
                  </a:lnTo>
                  <a:lnTo>
                    <a:pt x="0" y="9658"/>
                  </a:lnTo>
                  <a:lnTo>
                    <a:pt x="5163" y="9658"/>
                  </a:lnTo>
                  <a:lnTo>
                    <a:pt x="5163" y="14804"/>
                  </a:lnTo>
                  <a:lnTo>
                    <a:pt x="9708" y="14804"/>
                  </a:lnTo>
                  <a:lnTo>
                    <a:pt x="9708" y="9624"/>
                  </a:lnTo>
                  <a:lnTo>
                    <a:pt x="14804" y="9624"/>
                  </a:lnTo>
                  <a:lnTo>
                    <a:pt x="14804" y="5080"/>
                  </a:lnTo>
                  <a:lnTo>
                    <a:pt x="9641" y="5080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3" name="Google Shape;1093;p17"/>
            <p:cNvSpPr/>
            <p:nvPr/>
          </p:nvSpPr>
          <p:spPr>
            <a:xfrm>
              <a:off x="7427684" y="4709280"/>
              <a:ext cx="346053" cy="345620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7428576" y="79434"/>
              <a:ext cx="344728" cy="346080"/>
            </a:xfrm>
            <a:custGeom>
              <a:avLst/>
              <a:gdLst/>
              <a:ahLst/>
              <a:cxnLst/>
              <a:rect l="l" t="t" r="r" b="b"/>
              <a:pathLst>
                <a:path w="12750" h="12800" extrusionOk="0">
                  <a:moveTo>
                    <a:pt x="4411" y="1"/>
                  </a:moveTo>
                  <a:lnTo>
                    <a:pt x="4411" y="4529"/>
                  </a:lnTo>
                  <a:lnTo>
                    <a:pt x="0" y="4529"/>
                  </a:lnTo>
                  <a:lnTo>
                    <a:pt x="0" y="8388"/>
                  </a:lnTo>
                  <a:lnTo>
                    <a:pt x="4512" y="8388"/>
                  </a:lnTo>
                  <a:lnTo>
                    <a:pt x="4512" y="12800"/>
                  </a:lnTo>
                  <a:lnTo>
                    <a:pt x="8305" y="12800"/>
                  </a:lnTo>
                  <a:lnTo>
                    <a:pt x="8305" y="8322"/>
                  </a:lnTo>
                  <a:lnTo>
                    <a:pt x="12749" y="8322"/>
                  </a:lnTo>
                  <a:lnTo>
                    <a:pt x="12749" y="4445"/>
                  </a:lnTo>
                  <a:lnTo>
                    <a:pt x="8271" y="4445"/>
                  </a:lnTo>
                  <a:lnTo>
                    <a:pt x="827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7815746" y="467981"/>
              <a:ext cx="341105" cy="341538"/>
            </a:xfrm>
            <a:custGeom>
              <a:avLst/>
              <a:gdLst/>
              <a:ahLst/>
              <a:cxnLst/>
              <a:rect l="l" t="t" r="r" b="b"/>
              <a:pathLst>
                <a:path w="12616" h="12632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37"/>
                  </a:lnTo>
                  <a:lnTo>
                    <a:pt x="4445" y="8237"/>
                  </a:lnTo>
                  <a:lnTo>
                    <a:pt x="4445" y="12632"/>
                  </a:lnTo>
                  <a:lnTo>
                    <a:pt x="8255" y="12632"/>
                  </a:lnTo>
                  <a:lnTo>
                    <a:pt x="8255" y="8204"/>
                  </a:lnTo>
                  <a:lnTo>
                    <a:pt x="12616" y="8204"/>
                  </a:lnTo>
                  <a:lnTo>
                    <a:pt x="12616" y="4378"/>
                  </a:lnTo>
                  <a:lnTo>
                    <a:pt x="8221" y="4378"/>
                  </a:lnTo>
                  <a:lnTo>
                    <a:pt x="822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7815746" y="4326168"/>
              <a:ext cx="341105" cy="34064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8206539" y="3944868"/>
              <a:ext cx="331155" cy="330696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8206998" y="858313"/>
              <a:ext cx="330263" cy="331615"/>
            </a:xfrm>
            <a:custGeom>
              <a:avLst/>
              <a:gdLst/>
              <a:ahLst/>
              <a:cxnLst/>
              <a:rect l="l" t="t" r="r" b="b"/>
              <a:pathLst>
                <a:path w="12215" h="12265" extrusionOk="0">
                  <a:moveTo>
                    <a:pt x="4211" y="0"/>
                  </a:moveTo>
                  <a:lnTo>
                    <a:pt x="4211" y="4261"/>
                  </a:lnTo>
                  <a:lnTo>
                    <a:pt x="0" y="4261"/>
                  </a:lnTo>
                  <a:lnTo>
                    <a:pt x="0" y="8037"/>
                  </a:lnTo>
                  <a:lnTo>
                    <a:pt x="4244" y="8037"/>
                  </a:lnTo>
                  <a:lnTo>
                    <a:pt x="4244" y="12264"/>
                  </a:lnTo>
                  <a:lnTo>
                    <a:pt x="8020" y="12264"/>
                  </a:lnTo>
                  <a:lnTo>
                    <a:pt x="8020" y="8004"/>
                  </a:lnTo>
                  <a:lnTo>
                    <a:pt x="12214" y="8004"/>
                  </a:lnTo>
                  <a:lnTo>
                    <a:pt x="12214" y="4228"/>
                  </a:lnTo>
                  <a:lnTo>
                    <a:pt x="7987" y="4228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8600495" y="1252267"/>
              <a:ext cx="315365" cy="315338"/>
            </a:xfrm>
            <a:custGeom>
              <a:avLst/>
              <a:gdLst/>
              <a:ahLst/>
              <a:cxnLst/>
              <a:rect l="l" t="t" r="r" b="b"/>
              <a:pathLst>
                <a:path w="11664" h="11663" extrusionOk="0">
                  <a:moveTo>
                    <a:pt x="4077" y="0"/>
                  </a:moveTo>
                  <a:lnTo>
                    <a:pt x="4077" y="4094"/>
                  </a:lnTo>
                  <a:lnTo>
                    <a:pt x="0" y="4094"/>
                  </a:lnTo>
                  <a:lnTo>
                    <a:pt x="0" y="7586"/>
                  </a:lnTo>
                  <a:lnTo>
                    <a:pt x="4061" y="7586"/>
                  </a:lnTo>
                  <a:lnTo>
                    <a:pt x="4061" y="11663"/>
                  </a:lnTo>
                  <a:lnTo>
                    <a:pt x="7586" y="11663"/>
                  </a:lnTo>
                  <a:lnTo>
                    <a:pt x="7586" y="7569"/>
                  </a:lnTo>
                  <a:lnTo>
                    <a:pt x="11663" y="7569"/>
                  </a:lnTo>
                  <a:lnTo>
                    <a:pt x="11663" y="4060"/>
                  </a:lnTo>
                  <a:lnTo>
                    <a:pt x="7569" y="4060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8600955" y="3567163"/>
              <a:ext cx="314446" cy="314906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7074826" y="497345"/>
              <a:ext cx="281028" cy="281920"/>
            </a:xfrm>
            <a:custGeom>
              <a:avLst/>
              <a:gdLst/>
              <a:ahLst/>
              <a:cxnLst/>
              <a:rect l="l" t="t" r="r" b="b"/>
              <a:pathLst>
                <a:path w="10394" h="10427" extrusionOk="0">
                  <a:moveTo>
                    <a:pt x="3643" y="0"/>
                  </a:moveTo>
                  <a:cubicBezTo>
                    <a:pt x="3643" y="1019"/>
                    <a:pt x="3593" y="1938"/>
                    <a:pt x="3626" y="2857"/>
                  </a:cubicBezTo>
                  <a:cubicBezTo>
                    <a:pt x="3657" y="3448"/>
                    <a:pt x="3472" y="3663"/>
                    <a:pt x="2934" y="3663"/>
                  </a:cubicBezTo>
                  <a:cubicBezTo>
                    <a:pt x="2894" y="3663"/>
                    <a:pt x="2852" y="3662"/>
                    <a:pt x="2808" y="3659"/>
                  </a:cubicBezTo>
                  <a:cubicBezTo>
                    <a:pt x="2496" y="3648"/>
                    <a:pt x="2186" y="3645"/>
                    <a:pt x="1876" y="3645"/>
                  </a:cubicBezTo>
                  <a:cubicBezTo>
                    <a:pt x="1256" y="3645"/>
                    <a:pt x="636" y="3659"/>
                    <a:pt x="1" y="3659"/>
                  </a:cubicBezTo>
                  <a:lnTo>
                    <a:pt x="1" y="6801"/>
                  </a:lnTo>
                  <a:cubicBezTo>
                    <a:pt x="658" y="6801"/>
                    <a:pt x="1285" y="6815"/>
                    <a:pt x="1903" y="6815"/>
                  </a:cubicBezTo>
                  <a:cubicBezTo>
                    <a:pt x="2212" y="6815"/>
                    <a:pt x="2518" y="6812"/>
                    <a:pt x="2824" y="6801"/>
                  </a:cubicBezTo>
                  <a:cubicBezTo>
                    <a:pt x="2865" y="6798"/>
                    <a:pt x="2903" y="6797"/>
                    <a:pt x="2941" y="6797"/>
                  </a:cubicBezTo>
                  <a:cubicBezTo>
                    <a:pt x="3470" y="6797"/>
                    <a:pt x="3658" y="7025"/>
                    <a:pt x="3626" y="7603"/>
                  </a:cubicBezTo>
                  <a:cubicBezTo>
                    <a:pt x="3593" y="8538"/>
                    <a:pt x="3626" y="9474"/>
                    <a:pt x="3626" y="10426"/>
                  </a:cubicBezTo>
                  <a:lnTo>
                    <a:pt x="6768" y="10426"/>
                  </a:lnTo>
                  <a:cubicBezTo>
                    <a:pt x="6768" y="9441"/>
                    <a:pt x="6801" y="8522"/>
                    <a:pt x="6751" y="7619"/>
                  </a:cubicBezTo>
                  <a:cubicBezTo>
                    <a:pt x="6735" y="7026"/>
                    <a:pt x="6924" y="6797"/>
                    <a:pt x="7454" y="6797"/>
                  </a:cubicBezTo>
                  <a:cubicBezTo>
                    <a:pt x="7491" y="6797"/>
                    <a:pt x="7529" y="6798"/>
                    <a:pt x="7570" y="6801"/>
                  </a:cubicBezTo>
                  <a:cubicBezTo>
                    <a:pt x="7881" y="6812"/>
                    <a:pt x="8193" y="6815"/>
                    <a:pt x="8506" y="6815"/>
                  </a:cubicBezTo>
                  <a:cubicBezTo>
                    <a:pt x="9131" y="6815"/>
                    <a:pt x="9758" y="6801"/>
                    <a:pt x="10393" y="6801"/>
                  </a:cubicBezTo>
                  <a:lnTo>
                    <a:pt x="10393" y="3659"/>
                  </a:lnTo>
                  <a:cubicBezTo>
                    <a:pt x="9736" y="3659"/>
                    <a:pt x="9109" y="3645"/>
                    <a:pt x="8491" y="3645"/>
                  </a:cubicBezTo>
                  <a:cubicBezTo>
                    <a:pt x="8182" y="3645"/>
                    <a:pt x="7876" y="3648"/>
                    <a:pt x="7570" y="3659"/>
                  </a:cubicBezTo>
                  <a:cubicBezTo>
                    <a:pt x="7530" y="3662"/>
                    <a:pt x="7493" y="3663"/>
                    <a:pt x="7456" y="3663"/>
                  </a:cubicBezTo>
                  <a:cubicBezTo>
                    <a:pt x="6939" y="3663"/>
                    <a:pt x="6735" y="3435"/>
                    <a:pt x="6751" y="2857"/>
                  </a:cubicBezTo>
                  <a:cubicBezTo>
                    <a:pt x="6801" y="1922"/>
                    <a:pt x="6768" y="986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7074367" y="4355532"/>
              <a:ext cx="281487" cy="281460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6690820" y="114233"/>
              <a:ext cx="276945" cy="276485"/>
            </a:xfrm>
            <a:custGeom>
              <a:avLst/>
              <a:gdLst/>
              <a:ahLst/>
              <a:cxnLst/>
              <a:rect l="l" t="t" r="r" b="b"/>
              <a:pathLst>
                <a:path w="10243" h="10226" extrusionOk="0">
                  <a:moveTo>
                    <a:pt x="3559" y="0"/>
                  </a:moveTo>
                  <a:lnTo>
                    <a:pt x="3559" y="3593"/>
                  </a:lnTo>
                  <a:lnTo>
                    <a:pt x="0" y="3593"/>
                  </a:lnTo>
                  <a:lnTo>
                    <a:pt x="0" y="6650"/>
                  </a:lnTo>
                  <a:lnTo>
                    <a:pt x="3593" y="6650"/>
                  </a:lnTo>
                  <a:lnTo>
                    <a:pt x="3593" y="10226"/>
                  </a:lnTo>
                  <a:lnTo>
                    <a:pt x="6684" y="10226"/>
                  </a:lnTo>
                  <a:lnTo>
                    <a:pt x="6684" y="6634"/>
                  </a:lnTo>
                  <a:lnTo>
                    <a:pt x="10243" y="6634"/>
                  </a:lnTo>
                  <a:lnTo>
                    <a:pt x="10243" y="3543"/>
                  </a:lnTo>
                  <a:lnTo>
                    <a:pt x="6634" y="3543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7462456" y="885865"/>
              <a:ext cx="276945" cy="276945"/>
            </a:xfrm>
            <a:custGeom>
              <a:avLst/>
              <a:gdLst/>
              <a:ahLst/>
              <a:cxnLst/>
              <a:rect l="l" t="t" r="r" b="b"/>
              <a:pathLst>
                <a:path w="10243" h="10243" extrusionOk="0">
                  <a:moveTo>
                    <a:pt x="3559" y="1"/>
                  </a:moveTo>
                  <a:lnTo>
                    <a:pt x="3559" y="3626"/>
                  </a:lnTo>
                  <a:lnTo>
                    <a:pt x="1" y="3626"/>
                  </a:lnTo>
                  <a:lnTo>
                    <a:pt x="1" y="6667"/>
                  </a:lnTo>
                  <a:lnTo>
                    <a:pt x="3610" y="6667"/>
                  </a:lnTo>
                  <a:lnTo>
                    <a:pt x="3610" y="10243"/>
                  </a:lnTo>
                  <a:lnTo>
                    <a:pt x="6634" y="10243"/>
                  </a:lnTo>
                  <a:lnTo>
                    <a:pt x="6634" y="6617"/>
                  </a:lnTo>
                  <a:lnTo>
                    <a:pt x="10243" y="6617"/>
                  </a:lnTo>
                  <a:lnTo>
                    <a:pt x="10243" y="3560"/>
                  </a:lnTo>
                  <a:lnTo>
                    <a:pt x="6617" y="3560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6691713" y="4743160"/>
              <a:ext cx="276053" cy="276485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7462456" y="3971961"/>
              <a:ext cx="276945" cy="276972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7853708" y="3591579"/>
              <a:ext cx="265643" cy="265643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7853249" y="1276656"/>
              <a:ext cx="266563" cy="266563"/>
            </a:xfrm>
            <a:custGeom>
              <a:avLst/>
              <a:gdLst/>
              <a:ahLst/>
              <a:cxnLst/>
              <a:rect l="l" t="t" r="r" b="b"/>
              <a:pathLst>
                <a:path w="9859" h="9859" extrusionOk="0">
                  <a:moveTo>
                    <a:pt x="3409" y="0"/>
                  </a:moveTo>
                  <a:lnTo>
                    <a:pt x="3409" y="3426"/>
                  </a:lnTo>
                  <a:lnTo>
                    <a:pt x="0" y="3426"/>
                  </a:lnTo>
                  <a:lnTo>
                    <a:pt x="0" y="6450"/>
                  </a:lnTo>
                  <a:lnTo>
                    <a:pt x="3426" y="6450"/>
                  </a:lnTo>
                  <a:lnTo>
                    <a:pt x="3426" y="9859"/>
                  </a:lnTo>
                  <a:lnTo>
                    <a:pt x="6450" y="9859"/>
                  </a:lnTo>
                  <a:lnTo>
                    <a:pt x="6450" y="6433"/>
                  </a:lnTo>
                  <a:lnTo>
                    <a:pt x="9859" y="6433"/>
                  </a:lnTo>
                  <a:lnTo>
                    <a:pt x="9859" y="3409"/>
                  </a:lnTo>
                  <a:lnTo>
                    <a:pt x="6433" y="3409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8246286" y="3212983"/>
              <a:ext cx="251665" cy="256505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8246286" y="1669692"/>
              <a:ext cx="252125" cy="252125"/>
            </a:xfrm>
            <a:custGeom>
              <a:avLst/>
              <a:gdLst/>
              <a:ahLst/>
              <a:cxnLst/>
              <a:rect l="l" t="t" r="r" b="b"/>
              <a:pathLst>
                <a:path w="9325" h="9325" extrusionOk="0">
                  <a:moveTo>
                    <a:pt x="3242" y="1"/>
                  </a:moveTo>
                  <a:lnTo>
                    <a:pt x="3242" y="1588"/>
                  </a:lnTo>
                  <a:cubicBezTo>
                    <a:pt x="3229" y="3135"/>
                    <a:pt x="3421" y="3263"/>
                    <a:pt x="2503" y="3263"/>
                  </a:cubicBezTo>
                  <a:cubicBezTo>
                    <a:pt x="2320" y="3263"/>
                    <a:pt x="2093" y="3258"/>
                    <a:pt x="1812" y="3258"/>
                  </a:cubicBezTo>
                  <a:cubicBezTo>
                    <a:pt x="1751" y="3258"/>
                    <a:pt x="1688" y="3259"/>
                    <a:pt x="1622" y="3259"/>
                  </a:cubicBezTo>
                  <a:lnTo>
                    <a:pt x="1" y="3259"/>
                  </a:lnTo>
                  <a:lnTo>
                    <a:pt x="1" y="6049"/>
                  </a:lnTo>
                  <a:cubicBezTo>
                    <a:pt x="580" y="6049"/>
                    <a:pt x="1122" y="6064"/>
                    <a:pt x="1652" y="6064"/>
                  </a:cubicBezTo>
                  <a:cubicBezTo>
                    <a:pt x="1917" y="6064"/>
                    <a:pt x="2179" y="6061"/>
                    <a:pt x="2440" y="6049"/>
                  </a:cubicBezTo>
                  <a:cubicBezTo>
                    <a:pt x="2483" y="6047"/>
                    <a:pt x="2524" y="6046"/>
                    <a:pt x="2564" y="6046"/>
                  </a:cubicBezTo>
                  <a:cubicBezTo>
                    <a:pt x="3090" y="6046"/>
                    <a:pt x="3290" y="6261"/>
                    <a:pt x="3259" y="6851"/>
                  </a:cubicBezTo>
                  <a:cubicBezTo>
                    <a:pt x="3226" y="7653"/>
                    <a:pt x="3259" y="8472"/>
                    <a:pt x="3259" y="9324"/>
                  </a:cubicBezTo>
                  <a:lnTo>
                    <a:pt x="6049" y="9324"/>
                  </a:lnTo>
                  <a:cubicBezTo>
                    <a:pt x="6049" y="8506"/>
                    <a:pt x="6100" y="7720"/>
                    <a:pt x="6033" y="6952"/>
                  </a:cubicBezTo>
                  <a:cubicBezTo>
                    <a:pt x="5986" y="6267"/>
                    <a:pt x="6229" y="6046"/>
                    <a:pt x="6830" y="6046"/>
                  </a:cubicBezTo>
                  <a:cubicBezTo>
                    <a:pt x="6874" y="6046"/>
                    <a:pt x="6920" y="6047"/>
                    <a:pt x="6968" y="6049"/>
                  </a:cubicBezTo>
                  <a:cubicBezTo>
                    <a:pt x="7298" y="6071"/>
                    <a:pt x="7630" y="6077"/>
                    <a:pt x="7966" y="6077"/>
                  </a:cubicBezTo>
                  <a:cubicBezTo>
                    <a:pt x="8413" y="6077"/>
                    <a:pt x="8866" y="6066"/>
                    <a:pt x="9324" y="6066"/>
                  </a:cubicBezTo>
                  <a:lnTo>
                    <a:pt x="9324" y="3276"/>
                  </a:lnTo>
                  <a:cubicBezTo>
                    <a:pt x="8734" y="3276"/>
                    <a:pt x="8173" y="3261"/>
                    <a:pt x="7627" y="3261"/>
                  </a:cubicBezTo>
                  <a:cubicBezTo>
                    <a:pt x="7355" y="3261"/>
                    <a:pt x="7085" y="3265"/>
                    <a:pt x="6818" y="3276"/>
                  </a:cubicBezTo>
                  <a:cubicBezTo>
                    <a:pt x="6795" y="3277"/>
                    <a:pt x="6772" y="3277"/>
                    <a:pt x="6750" y="3277"/>
                  </a:cubicBezTo>
                  <a:cubicBezTo>
                    <a:pt x="6231" y="3277"/>
                    <a:pt x="6017" y="3084"/>
                    <a:pt x="6033" y="2507"/>
                  </a:cubicBezTo>
                  <a:cubicBezTo>
                    <a:pt x="6066" y="1689"/>
                    <a:pt x="6033" y="886"/>
                    <a:pt x="6033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8644325" y="2839361"/>
              <a:ext cx="227710" cy="227250"/>
            </a:xfrm>
            <a:custGeom>
              <a:avLst/>
              <a:gdLst/>
              <a:ahLst/>
              <a:cxnLst/>
              <a:rect l="l" t="t" r="r" b="b"/>
              <a:pathLst>
                <a:path w="8422" h="8405" extrusionOk="0">
                  <a:moveTo>
                    <a:pt x="2891" y="0"/>
                  </a:moveTo>
                  <a:lnTo>
                    <a:pt x="2891" y="2924"/>
                  </a:lnTo>
                  <a:lnTo>
                    <a:pt x="0" y="2924"/>
                  </a:lnTo>
                  <a:lnTo>
                    <a:pt x="0" y="5531"/>
                  </a:lnTo>
                  <a:lnTo>
                    <a:pt x="2924" y="5531"/>
                  </a:lnTo>
                  <a:lnTo>
                    <a:pt x="2924" y="8405"/>
                  </a:lnTo>
                  <a:lnTo>
                    <a:pt x="5531" y="8405"/>
                  </a:lnTo>
                  <a:lnTo>
                    <a:pt x="5531" y="5464"/>
                  </a:lnTo>
                  <a:lnTo>
                    <a:pt x="8421" y="5464"/>
                  </a:lnTo>
                  <a:lnTo>
                    <a:pt x="8421" y="2908"/>
                  </a:lnTo>
                  <a:lnTo>
                    <a:pt x="5497" y="2908"/>
                  </a:lnTo>
                  <a:lnTo>
                    <a:pt x="549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8644325" y="2068162"/>
              <a:ext cx="226791" cy="226358"/>
            </a:xfrm>
            <a:custGeom>
              <a:avLst/>
              <a:gdLst/>
              <a:ahLst/>
              <a:cxnLst/>
              <a:rect l="l" t="t" r="r" b="b"/>
              <a:pathLst>
                <a:path w="8388" h="8372" extrusionOk="0">
                  <a:moveTo>
                    <a:pt x="2907" y="1"/>
                  </a:moveTo>
                  <a:lnTo>
                    <a:pt x="2907" y="2891"/>
                  </a:lnTo>
                  <a:lnTo>
                    <a:pt x="0" y="2891"/>
                  </a:lnTo>
                  <a:lnTo>
                    <a:pt x="0" y="5498"/>
                  </a:lnTo>
                  <a:lnTo>
                    <a:pt x="2924" y="5498"/>
                  </a:lnTo>
                  <a:lnTo>
                    <a:pt x="2924" y="8372"/>
                  </a:lnTo>
                  <a:lnTo>
                    <a:pt x="5564" y="8372"/>
                  </a:lnTo>
                  <a:lnTo>
                    <a:pt x="5564" y="5448"/>
                  </a:lnTo>
                  <a:lnTo>
                    <a:pt x="8388" y="5448"/>
                  </a:lnTo>
                  <a:lnTo>
                    <a:pt x="8388" y="2858"/>
                  </a:lnTo>
                  <a:lnTo>
                    <a:pt x="5514" y="2858"/>
                  </a:lnTo>
                  <a:lnTo>
                    <a:pt x="55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6717913" y="3998621"/>
              <a:ext cx="222302" cy="222735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6717913" y="912525"/>
              <a:ext cx="222302" cy="222735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25" y="0"/>
                  </a:moveTo>
                  <a:lnTo>
                    <a:pt x="2825" y="2924"/>
                  </a:lnTo>
                  <a:lnTo>
                    <a:pt x="1" y="2924"/>
                  </a:lnTo>
                  <a:lnTo>
                    <a:pt x="1" y="5397"/>
                  </a:lnTo>
                  <a:lnTo>
                    <a:pt x="2858" y="5397"/>
                  </a:lnTo>
                  <a:lnTo>
                    <a:pt x="2858" y="8238"/>
                  </a:lnTo>
                  <a:lnTo>
                    <a:pt x="5398" y="8238"/>
                  </a:lnTo>
                  <a:lnTo>
                    <a:pt x="5398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6333448" y="526169"/>
              <a:ext cx="220950" cy="222383"/>
            </a:xfrm>
            <a:custGeom>
              <a:avLst/>
              <a:gdLst/>
              <a:ahLst/>
              <a:cxnLst/>
              <a:rect l="l" t="t" r="r" b="b"/>
              <a:pathLst>
                <a:path w="8172" h="8225" extrusionOk="0">
                  <a:moveTo>
                    <a:pt x="3486" y="0"/>
                  </a:moveTo>
                  <a:cubicBezTo>
                    <a:pt x="2998" y="0"/>
                    <a:pt x="2810" y="226"/>
                    <a:pt x="2841" y="772"/>
                  </a:cubicBezTo>
                  <a:cubicBezTo>
                    <a:pt x="2858" y="1441"/>
                    <a:pt x="2841" y="2142"/>
                    <a:pt x="2841" y="2911"/>
                  </a:cubicBezTo>
                  <a:lnTo>
                    <a:pt x="1" y="2911"/>
                  </a:lnTo>
                  <a:lnTo>
                    <a:pt x="1" y="5400"/>
                  </a:lnTo>
                  <a:lnTo>
                    <a:pt x="2875" y="5400"/>
                  </a:lnTo>
                  <a:lnTo>
                    <a:pt x="2875" y="8224"/>
                  </a:lnTo>
                  <a:lnTo>
                    <a:pt x="5331" y="8224"/>
                  </a:lnTo>
                  <a:lnTo>
                    <a:pt x="5331" y="5400"/>
                  </a:lnTo>
                  <a:lnTo>
                    <a:pt x="8171" y="5400"/>
                  </a:lnTo>
                  <a:lnTo>
                    <a:pt x="8171" y="2928"/>
                  </a:lnTo>
                  <a:lnTo>
                    <a:pt x="5297" y="2928"/>
                  </a:lnTo>
                  <a:lnTo>
                    <a:pt x="5297" y="4"/>
                  </a:lnTo>
                  <a:cubicBezTo>
                    <a:pt x="4874" y="4"/>
                    <a:pt x="4495" y="18"/>
                    <a:pt x="4132" y="18"/>
                  </a:cubicBezTo>
                  <a:cubicBezTo>
                    <a:pt x="3950" y="18"/>
                    <a:pt x="3771" y="15"/>
                    <a:pt x="3593" y="4"/>
                  </a:cubicBezTo>
                  <a:cubicBezTo>
                    <a:pt x="3556" y="1"/>
                    <a:pt x="3520" y="0"/>
                    <a:pt x="3486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6333015" y="4385356"/>
              <a:ext cx="223979" cy="223005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7105110" y="1300153"/>
              <a:ext cx="220031" cy="220031"/>
            </a:xfrm>
            <a:custGeom>
              <a:avLst/>
              <a:gdLst/>
              <a:ahLst/>
              <a:cxnLst/>
              <a:rect l="l" t="t" r="r" b="b"/>
              <a:pathLst>
                <a:path w="8138" h="8138" extrusionOk="0">
                  <a:moveTo>
                    <a:pt x="2807" y="0"/>
                  </a:moveTo>
                  <a:lnTo>
                    <a:pt x="2807" y="2841"/>
                  </a:lnTo>
                  <a:lnTo>
                    <a:pt x="0" y="2841"/>
                  </a:lnTo>
                  <a:lnTo>
                    <a:pt x="0" y="5314"/>
                  </a:lnTo>
                  <a:lnTo>
                    <a:pt x="2874" y="5314"/>
                  </a:lnTo>
                  <a:lnTo>
                    <a:pt x="2874" y="8137"/>
                  </a:lnTo>
                  <a:lnTo>
                    <a:pt x="5297" y="8137"/>
                  </a:lnTo>
                  <a:lnTo>
                    <a:pt x="5297" y="5314"/>
                  </a:lnTo>
                  <a:lnTo>
                    <a:pt x="8137" y="5314"/>
                  </a:lnTo>
                  <a:lnTo>
                    <a:pt x="8137" y="2807"/>
                  </a:lnTo>
                  <a:lnTo>
                    <a:pt x="5280" y="2807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7101568" y="3612183"/>
              <a:ext cx="223573" cy="222005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8266186" y="2461684"/>
              <a:ext cx="211893" cy="211433"/>
            </a:xfrm>
            <a:custGeom>
              <a:avLst/>
              <a:gdLst/>
              <a:ahLst/>
              <a:cxnLst/>
              <a:rect l="l" t="t" r="r" b="b"/>
              <a:pathLst>
                <a:path w="7837" h="7820" extrusionOk="0">
                  <a:moveTo>
                    <a:pt x="2724" y="0"/>
                  </a:moveTo>
                  <a:lnTo>
                    <a:pt x="2724" y="2724"/>
                  </a:lnTo>
                  <a:lnTo>
                    <a:pt x="0" y="2724"/>
                  </a:lnTo>
                  <a:lnTo>
                    <a:pt x="0" y="5096"/>
                  </a:lnTo>
                  <a:lnTo>
                    <a:pt x="2774" y="5096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46"/>
                  </a:lnTo>
                  <a:lnTo>
                    <a:pt x="7836" y="5046"/>
                  </a:lnTo>
                  <a:lnTo>
                    <a:pt x="7836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5952605" y="4776147"/>
              <a:ext cx="210541" cy="211433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5952145" y="147221"/>
              <a:ext cx="210541" cy="210541"/>
            </a:xfrm>
            <a:custGeom>
              <a:avLst/>
              <a:gdLst/>
              <a:ahLst/>
              <a:cxnLst/>
              <a:rect l="l" t="t" r="r" b="b"/>
              <a:pathLst>
                <a:path w="7787" h="7787" extrusionOk="0">
                  <a:moveTo>
                    <a:pt x="2708" y="0"/>
                  </a:moveTo>
                  <a:lnTo>
                    <a:pt x="2708" y="2740"/>
                  </a:lnTo>
                  <a:lnTo>
                    <a:pt x="1" y="2740"/>
                  </a:lnTo>
                  <a:lnTo>
                    <a:pt x="1" y="5079"/>
                  </a:lnTo>
                  <a:lnTo>
                    <a:pt x="2758" y="5079"/>
                  </a:lnTo>
                  <a:lnTo>
                    <a:pt x="2758" y="7786"/>
                  </a:lnTo>
                  <a:lnTo>
                    <a:pt x="5130" y="7786"/>
                  </a:lnTo>
                  <a:lnTo>
                    <a:pt x="5130" y="5029"/>
                  </a:lnTo>
                  <a:lnTo>
                    <a:pt x="7787" y="5029"/>
                  </a:lnTo>
                  <a:lnTo>
                    <a:pt x="7787" y="2690"/>
                  </a:lnTo>
                  <a:lnTo>
                    <a:pt x="5013" y="2690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7495903" y="1690485"/>
              <a:ext cx="210541" cy="211001"/>
            </a:xfrm>
            <a:custGeom>
              <a:avLst/>
              <a:gdLst/>
              <a:ahLst/>
              <a:cxnLst/>
              <a:rect l="l" t="t" r="r" b="b"/>
              <a:pathLst>
                <a:path w="7787" h="7804" extrusionOk="0">
                  <a:moveTo>
                    <a:pt x="2673" y="1"/>
                  </a:moveTo>
                  <a:lnTo>
                    <a:pt x="2673" y="2757"/>
                  </a:lnTo>
                  <a:lnTo>
                    <a:pt x="0" y="2757"/>
                  </a:lnTo>
                  <a:lnTo>
                    <a:pt x="0" y="5097"/>
                  </a:lnTo>
                  <a:lnTo>
                    <a:pt x="2740" y="5097"/>
                  </a:lnTo>
                  <a:lnTo>
                    <a:pt x="2740" y="7803"/>
                  </a:lnTo>
                  <a:lnTo>
                    <a:pt x="5079" y="7803"/>
                  </a:lnTo>
                  <a:lnTo>
                    <a:pt x="5079" y="5013"/>
                  </a:lnTo>
                  <a:lnTo>
                    <a:pt x="7786" y="5013"/>
                  </a:lnTo>
                  <a:lnTo>
                    <a:pt x="7786" y="2724"/>
                  </a:lnTo>
                  <a:lnTo>
                    <a:pt x="5029" y="2724"/>
                  </a:lnTo>
                  <a:lnTo>
                    <a:pt x="502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7494984" y="3233316"/>
              <a:ext cx="211460" cy="211001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17"/>
            <p:cNvSpPr/>
            <p:nvPr/>
          </p:nvSpPr>
          <p:spPr>
            <a:xfrm>
              <a:off x="7890292" y="2085331"/>
              <a:ext cx="192940" cy="192020"/>
            </a:xfrm>
            <a:custGeom>
              <a:avLst/>
              <a:gdLst/>
              <a:ahLst/>
              <a:cxnLst/>
              <a:rect l="l" t="t" r="r" b="b"/>
              <a:pathLst>
                <a:path w="7136" h="7102" extrusionOk="0">
                  <a:moveTo>
                    <a:pt x="2423" y="1"/>
                  </a:moveTo>
                  <a:lnTo>
                    <a:pt x="2423" y="2490"/>
                  </a:lnTo>
                  <a:lnTo>
                    <a:pt x="1" y="2490"/>
                  </a:lnTo>
                  <a:lnTo>
                    <a:pt x="1" y="4663"/>
                  </a:lnTo>
                  <a:lnTo>
                    <a:pt x="2473" y="4663"/>
                  </a:lnTo>
                  <a:lnTo>
                    <a:pt x="2473" y="7102"/>
                  </a:lnTo>
                  <a:lnTo>
                    <a:pt x="4712" y="7102"/>
                  </a:lnTo>
                  <a:lnTo>
                    <a:pt x="4712" y="4612"/>
                  </a:lnTo>
                  <a:lnTo>
                    <a:pt x="7135" y="4612"/>
                  </a:lnTo>
                  <a:lnTo>
                    <a:pt x="7135" y="2440"/>
                  </a:lnTo>
                  <a:lnTo>
                    <a:pt x="4662" y="2440"/>
                  </a:lnTo>
                  <a:lnTo>
                    <a:pt x="466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7890292" y="2856990"/>
              <a:ext cx="192940" cy="192020"/>
            </a:xfrm>
            <a:custGeom>
              <a:avLst/>
              <a:gdLst/>
              <a:ahLst/>
              <a:cxnLst/>
              <a:rect l="l" t="t" r="r" b="b"/>
              <a:pathLst>
                <a:path w="7136" h="7102" extrusionOk="0">
                  <a:moveTo>
                    <a:pt x="2423" y="0"/>
                  </a:moveTo>
                  <a:lnTo>
                    <a:pt x="2423" y="2456"/>
                  </a:lnTo>
                  <a:lnTo>
                    <a:pt x="1" y="2456"/>
                  </a:lnTo>
                  <a:lnTo>
                    <a:pt x="1" y="4662"/>
                  </a:lnTo>
                  <a:lnTo>
                    <a:pt x="2440" y="4662"/>
                  </a:lnTo>
                  <a:lnTo>
                    <a:pt x="2440" y="7101"/>
                  </a:lnTo>
                  <a:lnTo>
                    <a:pt x="4712" y="7101"/>
                  </a:lnTo>
                  <a:lnTo>
                    <a:pt x="4712" y="4612"/>
                  </a:lnTo>
                  <a:lnTo>
                    <a:pt x="7135" y="4612"/>
                  </a:lnTo>
                  <a:lnTo>
                    <a:pt x="7135" y="2439"/>
                  </a:lnTo>
                  <a:lnTo>
                    <a:pt x="4646" y="2439"/>
                  </a:lnTo>
                  <a:lnTo>
                    <a:pt x="46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5198572" y="4793749"/>
              <a:ext cx="175311" cy="175771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7513046" y="2478826"/>
              <a:ext cx="175311" cy="176230"/>
            </a:xfrm>
            <a:custGeom>
              <a:avLst/>
              <a:gdLst/>
              <a:ahLst/>
              <a:cxnLst/>
              <a:rect l="l" t="t" r="r" b="b"/>
              <a:pathLst>
                <a:path w="6484" h="6518" extrusionOk="0">
                  <a:moveTo>
                    <a:pt x="2257" y="1"/>
                  </a:moveTo>
                  <a:lnTo>
                    <a:pt x="2257" y="2273"/>
                  </a:lnTo>
                  <a:lnTo>
                    <a:pt x="1" y="2273"/>
                  </a:lnTo>
                  <a:lnTo>
                    <a:pt x="18" y="4278"/>
                  </a:lnTo>
                  <a:lnTo>
                    <a:pt x="2307" y="4278"/>
                  </a:lnTo>
                  <a:lnTo>
                    <a:pt x="2307" y="6517"/>
                  </a:lnTo>
                  <a:lnTo>
                    <a:pt x="4278" y="6517"/>
                  </a:lnTo>
                  <a:lnTo>
                    <a:pt x="4278" y="4228"/>
                  </a:lnTo>
                  <a:lnTo>
                    <a:pt x="6484" y="4228"/>
                  </a:lnTo>
                  <a:lnTo>
                    <a:pt x="6484" y="2257"/>
                  </a:lnTo>
                  <a:lnTo>
                    <a:pt x="4228" y="2257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5198572" y="164823"/>
              <a:ext cx="175311" cy="176230"/>
            </a:xfrm>
            <a:custGeom>
              <a:avLst/>
              <a:gdLst/>
              <a:ahLst/>
              <a:cxnLst/>
              <a:rect l="l" t="t" r="r" b="b"/>
              <a:pathLst>
                <a:path w="6484" h="6518" extrusionOk="0">
                  <a:moveTo>
                    <a:pt x="2190" y="1"/>
                  </a:moveTo>
                  <a:lnTo>
                    <a:pt x="2190" y="2306"/>
                  </a:lnTo>
                  <a:lnTo>
                    <a:pt x="1" y="2306"/>
                  </a:lnTo>
                  <a:lnTo>
                    <a:pt x="1" y="4245"/>
                  </a:lnTo>
                  <a:lnTo>
                    <a:pt x="2290" y="4245"/>
                  </a:lnTo>
                  <a:lnTo>
                    <a:pt x="2290" y="6517"/>
                  </a:lnTo>
                  <a:lnTo>
                    <a:pt x="4245" y="6517"/>
                  </a:lnTo>
                  <a:lnTo>
                    <a:pt x="4245" y="4245"/>
                  </a:lnTo>
                  <a:lnTo>
                    <a:pt x="6484" y="4245"/>
                  </a:lnTo>
                  <a:lnTo>
                    <a:pt x="6484" y="2240"/>
                  </a:lnTo>
                  <a:lnTo>
                    <a:pt x="4228" y="2240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6744114" y="3254082"/>
              <a:ext cx="169904" cy="169444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5972938" y="939618"/>
              <a:ext cx="169444" cy="168552"/>
            </a:xfrm>
            <a:custGeom>
              <a:avLst/>
              <a:gdLst/>
              <a:ahLst/>
              <a:cxnLst/>
              <a:rect l="l" t="t" r="r" b="b"/>
              <a:pathLst>
                <a:path w="6267" h="6234" extrusionOk="0">
                  <a:moveTo>
                    <a:pt x="2173" y="1"/>
                  </a:moveTo>
                  <a:lnTo>
                    <a:pt x="2173" y="2206"/>
                  </a:lnTo>
                  <a:lnTo>
                    <a:pt x="0" y="2206"/>
                  </a:lnTo>
                  <a:lnTo>
                    <a:pt x="0" y="4078"/>
                  </a:lnTo>
                  <a:lnTo>
                    <a:pt x="2206" y="4078"/>
                  </a:lnTo>
                  <a:lnTo>
                    <a:pt x="2206" y="6233"/>
                  </a:lnTo>
                  <a:lnTo>
                    <a:pt x="4144" y="6233"/>
                  </a:lnTo>
                  <a:lnTo>
                    <a:pt x="4144" y="4044"/>
                  </a:lnTo>
                  <a:lnTo>
                    <a:pt x="6266" y="4044"/>
                  </a:lnTo>
                  <a:lnTo>
                    <a:pt x="6266" y="2140"/>
                  </a:lnTo>
                  <a:lnTo>
                    <a:pt x="4044" y="2140"/>
                  </a:lnTo>
                  <a:lnTo>
                    <a:pt x="404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6357404" y="1324542"/>
              <a:ext cx="172148" cy="170336"/>
            </a:xfrm>
            <a:custGeom>
              <a:avLst/>
              <a:gdLst/>
              <a:ahLst/>
              <a:cxnLst/>
              <a:rect l="l" t="t" r="r" b="b"/>
              <a:pathLst>
                <a:path w="6367" h="6300" extrusionOk="0">
                  <a:moveTo>
                    <a:pt x="2189" y="1"/>
                  </a:moveTo>
                  <a:lnTo>
                    <a:pt x="2189" y="2206"/>
                  </a:lnTo>
                  <a:lnTo>
                    <a:pt x="0" y="2206"/>
                  </a:lnTo>
                  <a:lnTo>
                    <a:pt x="0" y="4161"/>
                  </a:lnTo>
                  <a:lnTo>
                    <a:pt x="2256" y="4161"/>
                  </a:lnTo>
                  <a:lnTo>
                    <a:pt x="2256" y="6300"/>
                  </a:lnTo>
                  <a:lnTo>
                    <a:pt x="4194" y="6300"/>
                  </a:lnTo>
                  <a:lnTo>
                    <a:pt x="4194" y="4111"/>
                  </a:lnTo>
                  <a:lnTo>
                    <a:pt x="6366" y="4111"/>
                  </a:lnTo>
                  <a:lnTo>
                    <a:pt x="6366" y="2156"/>
                  </a:lnTo>
                  <a:lnTo>
                    <a:pt x="4111" y="2156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6357864" y="3638546"/>
              <a:ext cx="171688" cy="171715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6744574" y="1710818"/>
              <a:ext cx="168984" cy="169877"/>
            </a:xfrm>
            <a:custGeom>
              <a:avLst/>
              <a:gdLst/>
              <a:ahLst/>
              <a:cxnLst/>
              <a:rect l="l" t="t" r="r" b="b"/>
              <a:pathLst>
                <a:path w="6250" h="6283" extrusionOk="0">
                  <a:moveTo>
                    <a:pt x="2223" y="0"/>
                  </a:moveTo>
                  <a:cubicBezTo>
                    <a:pt x="2189" y="752"/>
                    <a:pt x="2156" y="1454"/>
                    <a:pt x="2123" y="2256"/>
                  </a:cubicBezTo>
                  <a:lnTo>
                    <a:pt x="1" y="2256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078" y="6283"/>
                  </a:lnTo>
                  <a:lnTo>
                    <a:pt x="4078" y="4144"/>
                  </a:lnTo>
                  <a:lnTo>
                    <a:pt x="6250" y="4027"/>
                  </a:lnTo>
                  <a:lnTo>
                    <a:pt x="6250" y="2189"/>
                  </a:lnTo>
                  <a:lnTo>
                    <a:pt x="4044" y="2189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5973398" y="4026173"/>
              <a:ext cx="169417" cy="168552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5592988" y="4416532"/>
              <a:ext cx="158142" cy="159035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7135826" y="2102501"/>
              <a:ext cx="159035" cy="158142"/>
            </a:xfrm>
            <a:custGeom>
              <a:avLst/>
              <a:gdLst/>
              <a:ahLst/>
              <a:cxnLst/>
              <a:rect l="l" t="t" r="r" b="b"/>
              <a:pathLst>
                <a:path w="5882" h="5849" extrusionOk="0">
                  <a:moveTo>
                    <a:pt x="1972" y="1"/>
                  </a:moveTo>
                  <a:lnTo>
                    <a:pt x="1972" y="2022"/>
                  </a:lnTo>
                  <a:lnTo>
                    <a:pt x="0" y="2022"/>
                  </a:lnTo>
                  <a:lnTo>
                    <a:pt x="0" y="3860"/>
                  </a:lnTo>
                  <a:lnTo>
                    <a:pt x="2005" y="3860"/>
                  </a:lnTo>
                  <a:lnTo>
                    <a:pt x="2005" y="5849"/>
                  </a:lnTo>
                  <a:lnTo>
                    <a:pt x="3893" y="5849"/>
                  </a:lnTo>
                  <a:lnTo>
                    <a:pt x="3893" y="3810"/>
                  </a:lnTo>
                  <a:lnTo>
                    <a:pt x="5882" y="3810"/>
                  </a:lnTo>
                  <a:lnTo>
                    <a:pt x="5882" y="1989"/>
                  </a:lnTo>
                  <a:lnTo>
                    <a:pt x="3827" y="1989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5592528" y="558777"/>
              <a:ext cx="159494" cy="159494"/>
            </a:xfrm>
            <a:custGeom>
              <a:avLst/>
              <a:gdLst/>
              <a:ahLst/>
              <a:cxnLst/>
              <a:rect l="l" t="t" r="r" b="b"/>
              <a:pathLst>
                <a:path w="5899" h="5899" extrusionOk="0">
                  <a:moveTo>
                    <a:pt x="2006" y="1"/>
                  </a:moveTo>
                  <a:lnTo>
                    <a:pt x="2006" y="1989"/>
                  </a:lnTo>
                  <a:lnTo>
                    <a:pt x="1" y="2089"/>
                  </a:lnTo>
                  <a:lnTo>
                    <a:pt x="1" y="3810"/>
                  </a:lnTo>
                  <a:lnTo>
                    <a:pt x="2073" y="3894"/>
                  </a:lnTo>
                  <a:lnTo>
                    <a:pt x="2073" y="5899"/>
                  </a:lnTo>
                  <a:lnTo>
                    <a:pt x="3894" y="5899"/>
                  </a:lnTo>
                  <a:lnTo>
                    <a:pt x="3894" y="3910"/>
                  </a:lnTo>
                  <a:lnTo>
                    <a:pt x="5899" y="3810"/>
                  </a:lnTo>
                  <a:lnTo>
                    <a:pt x="5899" y="2006"/>
                  </a:lnTo>
                  <a:lnTo>
                    <a:pt x="3827" y="2006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7135826" y="2873700"/>
              <a:ext cx="159035" cy="158575"/>
            </a:xfrm>
            <a:custGeom>
              <a:avLst/>
              <a:gdLst/>
              <a:ahLst/>
              <a:cxnLst/>
              <a:rect l="l" t="t" r="r" b="b"/>
              <a:pathLst>
                <a:path w="5882" h="5865" extrusionOk="0">
                  <a:moveTo>
                    <a:pt x="1989" y="0"/>
                  </a:moveTo>
                  <a:lnTo>
                    <a:pt x="1989" y="2022"/>
                  </a:lnTo>
                  <a:lnTo>
                    <a:pt x="0" y="2022"/>
                  </a:lnTo>
                  <a:lnTo>
                    <a:pt x="0" y="3810"/>
                  </a:lnTo>
                  <a:lnTo>
                    <a:pt x="2055" y="3910"/>
                  </a:lnTo>
                  <a:lnTo>
                    <a:pt x="2055" y="5865"/>
                  </a:lnTo>
                  <a:lnTo>
                    <a:pt x="3893" y="5865"/>
                  </a:lnTo>
                  <a:lnTo>
                    <a:pt x="3893" y="3843"/>
                  </a:lnTo>
                  <a:lnTo>
                    <a:pt x="5882" y="3843"/>
                  </a:lnTo>
                  <a:lnTo>
                    <a:pt x="5882" y="2022"/>
                  </a:lnTo>
                  <a:lnTo>
                    <a:pt x="3810" y="202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5216201" y="4039747"/>
              <a:ext cx="140081" cy="140974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5215309" y="953192"/>
              <a:ext cx="140974" cy="140974"/>
            </a:xfrm>
            <a:custGeom>
              <a:avLst/>
              <a:gdLst/>
              <a:ahLst/>
              <a:cxnLst/>
              <a:rect l="l" t="t" r="r" b="b"/>
              <a:pathLst>
                <a:path w="5214" h="5214" extrusionOk="0">
                  <a:moveTo>
                    <a:pt x="1871" y="0"/>
                  </a:moveTo>
                  <a:cubicBezTo>
                    <a:pt x="1838" y="635"/>
                    <a:pt x="1805" y="1203"/>
                    <a:pt x="1771" y="1788"/>
                  </a:cubicBezTo>
                  <a:lnTo>
                    <a:pt x="0" y="1872"/>
                  </a:lnTo>
                  <a:lnTo>
                    <a:pt x="0" y="3342"/>
                  </a:lnTo>
                  <a:cubicBezTo>
                    <a:pt x="1755" y="3526"/>
                    <a:pt x="1755" y="3526"/>
                    <a:pt x="1888" y="5213"/>
                  </a:cubicBezTo>
                  <a:lnTo>
                    <a:pt x="3375" y="5213"/>
                  </a:lnTo>
                  <a:cubicBezTo>
                    <a:pt x="3392" y="4628"/>
                    <a:pt x="3425" y="4044"/>
                    <a:pt x="3459" y="3459"/>
                  </a:cubicBezTo>
                  <a:lnTo>
                    <a:pt x="5213" y="3359"/>
                  </a:lnTo>
                  <a:lnTo>
                    <a:pt x="5213" y="1872"/>
                  </a:lnTo>
                  <a:lnTo>
                    <a:pt x="3459" y="1788"/>
                  </a:lnTo>
                  <a:cubicBezTo>
                    <a:pt x="3425" y="1136"/>
                    <a:pt x="3392" y="585"/>
                    <a:pt x="335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6758580" y="2496456"/>
              <a:ext cx="140974" cy="141433"/>
            </a:xfrm>
            <a:custGeom>
              <a:avLst/>
              <a:gdLst/>
              <a:ahLst/>
              <a:cxnLst/>
              <a:rect l="l" t="t" r="r" b="b"/>
              <a:pathLst>
                <a:path w="5214" h="5231" extrusionOk="0">
                  <a:moveTo>
                    <a:pt x="1855" y="1"/>
                  </a:moveTo>
                  <a:cubicBezTo>
                    <a:pt x="1839" y="619"/>
                    <a:pt x="1805" y="1170"/>
                    <a:pt x="1788" y="1772"/>
                  </a:cubicBezTo>
                  <a:lnTo>
                    <a:pt x="1" y="1872"/>
                  </a:lnTo>
                  <a:lnTo>
                    <a:pt x="1" y="3359"/>
                  </a:lnTo>
                  <a:lnTo>
                    <a:pt x="1772" y="3459"/>
                  </a:lnTo>
                  <a:cubicBezTo>
                    <a:pt x="1805" y="4128"/>
                    <a:pt x="1839" y="4679"/>
                    <a:pt x="1872" y="5230"/>
                  </a:cubicBezTo>
                  <a:lnTo>
                    <a:pt x="3376" y="5230"/>
                  </a:lnTo>
                  <a:cubicBezTo>
                    <a:pt x="3392" y="4612"/>
                    <a:pt x="3426" y="4061"/>
                    <a:pt x="3459" y="3459"/>
                  </a:cubicBezTo>
                  <a:lnTo>
                    <a:pt x="5214" y="3376"/>
                  </a:lnTo>
                  <a:lnTo>
                    <a:pt x="5214" y="1872"/>
                  </a:lnTo>
                  <a:lnTo>
                    <a:pt x="3443" y="1772"/>
                  </a:lnTo>
                  <a:cubicBezTo>
                    <a:pt x="3409" y="1120"/>
                    <a:pt x="3392" y="552"/>
                    <a:pt x="335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5993731" y="1731151"/>
              <a:ext cx="127860" cy="128780"/>
            </a:xfrm>
            <a:custGeom>
              <a:avLst/>
              <a:gdLst/>
              <a:ahLst/>
              <a:cxnLst/>
              <a:rect l="l" t="t" r="r" b="b"/>
              <a:pathLst>
                <a:path w="4729" h="4763" extrusionOk="0">
                  <a:moveTo>
                    <a:pt x="1688" y="0"/>
                  </a:moveTo>
                  <a:cubicBezTo>
                    <a:pt x="1654" y="552"/>
                    <a:pt x="1621" y="1053"/>
                    <a:pt x="1587" y="1621"/>
                  </a:cubicBezTo>
                  <a:lnTo>
                    <a:pt x="0" y="1705"/>
                  </a:lnTo>
                  <a:lnTo>
                    <a:pt x="0" y="3075"/>
                  </a:lnTo>
                  <a:lnTo>
                    <a:pt x="1587" y="3175"/>
                  </a:lnTo>
                  <a:cubicBezTo>
                    <a:pt x="1621" y="3726"/>
                    <a:pt x="1654" y="4228"/>
                    <a:pt x="1688" y="4762"/>
                  </a:cubicBezTo>
                  <a:lnTo>
                    <a:pt x="3058" y="4762"/>
                  </a:lnTo>
                  <a:cubicBezTo>
                    <a:pt x="3091" y="4194"/>
                    <a:pt x="3125" y="3676"/>
                    <a:pt x="3158" y="3158"/>
                  </a:cubicBezTo>
                  <a:lnTo>
                    <a:pt x="4729" y="3075"/>
                  </a:lnTo>
                  <a:lnTo>
                    <a:pt x="4729" y="1688"/>
                  </a:lnTo>
                  <a:lnTo>
                    <a:pt x="3141" y="1604"/>
                  </a:lnTo>
                  <a:cubicBezTo>
                    <a:pt x="3108" y="1036"/>
                    <a:pt x="3091" y="552"/>
                    <a:pt x="30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5994164" y="3274415"/>
              <a:ext cx="127428" cy="12878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5610617" y="3663394"/>
              <a:ext cx="122453" cy="122912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5610617" y="1348931"/>
              <a:ext cx="124697" cy="122453"/>
            </a:xfrm>
            <a:custGeom>
              <a:avLst/>
              <a:gdLst/>
              <a:ahLst/>
              <a:cxnLst/>
              <a:rect l="l" t="t" r="r" b="b"/>
              <a:pathLst>
                <a:path w="4612" h="4529" extrusionOk="0">
                  <a:moveTo>
                    <a:pt x="1587" y="1"/>
                  </a:moveTo>
                  <a:cubicBezTo>
                    <a:pt x="1554" y="536"/>
                    <a:pt x="1521" y="1003"/>
                    <a:pt x="1487" y="1488"/>
                  </a:cubicBezTo>
                  <a:lnTo>
                    <a:pt x="0" y="1588"/>
                  </a:lnTo>
                  <a:lnTo>
                    <a:pt x="0" y="2942"/>
                  </a:lnTo>
                  <a:lnTo>
                    <a:pt x="1504" y="3025"/>
                  </a:lnTo>
                  <a:cubicBezTo>
                    <a:pt x="1537" y="3543"/>
                    <a:pt x="1554" y="3994"/>
                    <a:pt x="1587" y="4529"/>
                  </a:cubicBezTo>
                  <a:lnTo>
                    <a:pt x="2941" y="4529"/>
                  </a:lnTo>
                  <a:cubicBezTo>
                    <a:pt x="2991" y="3977"/>
                    <a:pt x="3008" y="3493"/>
                    <a:pt x="3041" y="3025"/>
                  </a:cubicBezTo>
                  <a:lnTo>
                    <a:pt x="4612" y="2908"/>
                  </a:lnTo>
                  <a:cubicBezTo>
                    <a:pt x="4578" y="2407"/>
                    <a:pt x="4562" y="1989"/>
                    <a:pt x="4528" y="1571"/>
                  </a:cubicBezTo>
                  <a:lnTo>
                    <a:pt x="3024" y="1488"/>
                  </a:lnTo>
                  <a:cubicBezTo>
                    <a:pt x="3008" y="937"/>
                    <a:pt x="2974" y="469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6382712" y="2891762"/>
              <a:ext cx="122453" cy="122912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37" y="1"/>
                  </a:moveTo>
                  <a:lnTo>
                    <a:pt x="1537" y="1488"/>
                  </a:lnTo>
                  <a:lnTo>
                    <a:pt x="0" y="1605"/>
                  </a:lnTo>
                  <a:lnTo>
                    <a:pt x="0" y="2958"/>
                  </a:lnTo>
                  <a:lnTo>
                    <a:pt x="1470" y="3025"/>
                  </a:lnTo>
                  <a:cubicBezTo>
                    <a:pt x="1521" y="3560"/>
                    <a:pt x="1554" y="4044"/>
                    <a:pt x="1571" y="4545"/>
                  </a:cubicBezTo>
                  <a:lnTo>
                    <a:pt x="2907" y="4545"/>
                  </a:lnTo>
                  <a:cubicBezTo>
                    <a:pt x="2958" y="3994"/>
                    <a:pt x="2991" y="3509"/>
                    <a:pt x="3041" y="3042"/>
                  </a:cubicBezTo>
                  <a:lnTo>
                    <a:pt x="4528" y="2941"/>
                  </a:lnTo>
                  <a:lnTo>
                    <a:pt x="4528" y="1605"/>
                  </a:lnTo>
                  <a:lnTo>
                    <a:pt x="3008" y="1471"/>
                  </a:lnTo>
                  <a:cubicBezTo>
                    <a:pt x="2991" y="953"/>
                    <a:pt x="2958" y="485"/>
                    <a:pt x="2924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6382253" y="2120590"/>
              <a:ext cx="122912" cy="122453"/>
            </a:xfrm>
            <a:custGeom>
              <a:avLst/>
              <a:gdLst/>
              <a:ahLst/>
              <a:cxnLst/>
              <a:rect l="l" t="t" r="r" b="b"/>
              <a:pathLst>
                <a:path w="4546" h="4529" extrusionOk="0">
                  <a:moveTo>
                    <a:pt x="1588" y="0"/>
                  </a:moveTo>
                  <a:cubicBezTo>
                    <a:pt x="1554" y="535"/>
                    <a:pt x="1521" y="986"/>
                    <a:pt x="1487" y="1487"/>
                  </a:cubicBezTo>
                  <a:lnTo>
                    <a:pt x="0" y="1571"/>
                  </a:lnTo>
                  <a:lnTo>
                    <a:pt x="0" y="2941"/>
                  </a:lnTo>
                  <a:lnTo>
                    <a:pt x="1504" y="3024"/>
                  </a:lnTo>
                  <a:cubicBezTo>
                    <a:pt x="1538" y="3559"/>
                    <a:pt x="1554" y="4044"/>
                    <a:pt x="1588" y="4528"/>
                  </a:cubicBezTo>
                  <a:lnTo>
                    <a:pt x="2941" y="4528"/>
                  </a:lnTo>
                  <a:cubicBezTo>
                    <a:pt x="2975" y="3977"/>
                    <a:pt x="3008" y="3492"/>
                    <a:pt x="3058" y="3024"/>
                  </a:cubicBezTo>
                  <a:lnTo>
                    <a:pt x="4545" y="2924"/>
                  </a:lnTo>
                  <a:lnTo>
                    <a:pt x="4545" y="1571"/>
                  </a:lnTo>
                  <a:lnTo>
                    <a:pt x="3025" y="1487"/>
                  </a:lnTo>
                  <a:cubicBezTo>
                    <a:pt x="3008" y="936"/>
                    <a:pt x="2975" y="468"/>
                    <a:pt x="2941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5232479" y="1741993"/>
              <a:ext cx="107068" cy="107988"/>
            </a:xfrm>
            <a:custGeom>
              <a:avLst/>
              <a:gdLst/>
              <a:ahLst/>
              <a:cxnLst/>
              <a:rect l="l" t="t" r="r" b="b"/>
              <a:pathLst>
                <a:path w="3960" h="3994" extrusionOk="0">
                  <a:moveTo>
                    <a:pt x="1454" y="0"/>
                  </a:moveTo>
                  <a:cubicBezTo>
                    <a:pt x="1404" y="468"/>
                    <a:pt x="1370" y="852"/>
                    <a:pt x="1337" y="1337"/>
                  </a:cubicBezTo>
                  <a:lnTo>
                    <a:pt x="0" y="1454"/>
                  </a:lnTo>
                  <a:lnTo>
                    <a:pt x="0" y="2523"/>
                  </a:lnTo>
                  <a:lnTo>
                    <a:pt x="1337" y="2657"/>
                  </a:lnTo>
                  <a:lnTo>
                    <a:pt x="1470" y="3994"/>
                  </a:lnTo>
                  <a:lnTo>
                    <a:pt x="2523" y="3994"/>
                  </a:lnTo>
                  <a:cubicBezTo>
                    <a:pt x="2556" y="3526"/>
                    <a:pt x="2607" y="3091"/>
                    <a:pt x="2640" y="2640"/>
                  </a:cubicBezTo>
                  <a:lnTo>
                    <a:pt x="3960" y="2507"/>
                  </a:lnTo>
                  <a:lnTo>
                    <a:pt x="3960" y="1454"/>
                  </a:lnTo>
                  <a:lnTo>
                    <a:pt x="2623" y="1320"/>
                  </a:lnTo>
                  <a:cubicBezTo>
                    <a:pt x="2590" y="819"/>
                    <a:pt x="2556" y="418"/>
                    <a:pt x="2523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6004114" y="2511814"/>
              <a:ext cx="107528" cy="109367"/>
            </a:xfrm>
            <a:custGeom>
              <a:avLst/>
              <a:gdLst/>
              <a:ahLst/>
              <a:cxnLst/>
              <a:rect l="l" t="t" r="r" b="b"/>
              <a:pathLst>
                <a:path w="3977" h="4045" extrusionOk="0">
                  <a:moveTo>
                    <a:pt x="2523" y="1"/>
                  </a:moveTo>
                  <a:lnTo>
                    <a:pt x="1437" y="51"/>
                  </a:lnTo>
                  <a:cubicBezTo>
                    <a:pt x="1387" y="552"/>
                    <a:pt x="1354" y="970"/>
                    <a:pt x="1320" y="1388"/>
                  </a:cubicBezTo>
                  <a:lnTo>
                    <a:pt x="0" y="1521"/>
                  </a:lnTo>
                  <a:lnTo>
                    <a:pt x="0" y="2591"/>
                  </a:lnTo>
                  <a:lnTo>
                    <a:pt x="1337" y="2707"/>
                  </a:lnTo>
                  <a:cubicBezTo>
                    <a:pt x="1387" y="3175"/>
                    <a:pt x="1421" y="3593"/>
                    <a:pt x="1471" y="4044"/>
                  </a:cubicBezTo>
                  <a:lnTo>
                    <a:pt x="2523" y="4044"/>
                  </a:lnTo>
                  <a:cubicBezTo>
                    <a:pt x="2573" y="3560"/>
                    <a:pt x="2607" y="3125"/>
                    <a:pt x="2640" y="2691"/>
                  </a:cubicBezTo>
                  <a:lnTo>
                    <a:pt x="3977" y="2591"/>
                  </a:lnTo>
                  <a:lnTo>
                    <a:pt x="3977" y="1521"/>
                  </a:lnTo>
                  <a:lnTo>
                    <a:pt x="2624" y="1388"/>
                  </a:lnTo>
                  <a:cubicBezTo>
                    <a:pt x="2590" y="920"/>
                    <a:pt x="2557" y="519"/>
                    <a:pt x="2523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5232911" y="3285257"/>
              <a:ext cx="107096" cy="10755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5627327" y="2135029"/>
              <a:ext cx="91279" cy="92658"/>
            </a:xfrm>
            <a:custGeom>
              <a:avLst/>
              <a:gdLst/>
              <a:ahLst/>
              <a:cxnLst/>
              <a:rect l="l" t="t" r="r" b="b"/>
              <a:pathLst>
                <a:path w="3376" h="3427" extrusionOk="0">
                  <a:moveTo>
                    <a:pt x="2106" y="1"/>
                  </a:moveTo>
                  <a:lnTo>
                    <a:pt x="1203" y="68"/>
                  </a:lnTo>
                  <a:cubicBezTo>
                    <a:pt x="1137" y="485"/>
                    <a:pt x="1103" y="819"/>
                    <a:pt x="1053" y="1154"/>
                  </a:cubicBezTo>
                  <a:lnTo>
                    <a:pt x="0" y="1220"/>
                  </a:lnTo>
                  <a:lnTo>
                    <a:pt x="0" y="2190"/>
                  </a:lnTo>
                  <a:lnTo>
                    <a:pt x="1070" y="2290"/>
                  </a:lnTo>
                  <a:cubicBezTo>
                    <a:pt x="1120" y="2691"/>
                    <a:pt x="1153" y="3025"/>
                    <a:pt x="1187" y="3426"/>
                  </a:cubicBezTo>
                  <a:lnTo>
                    <a:pt x="2139" y="3376"/>
                  </a:lnTo>
                  <a:cubicBezTo>
                    <a:pt x="2172" y="2975"/>
                    <a:pt x="2189" y="2674"/>
                    <a:pt x="2223" y="2307"/>
                  </a:cubicBezTo>
                  <a:lnTo>
                    <a:pt x="3375" y="2156"/>
                  </a:lnTo>
                  <a:cubicBezTo>
                    <a:pt x="3359" y="1822"/>
                    <a:pt x="3342" y="1555"/>
                    <a:pt x="3325" y="1237"/>
                  </a:cubicBezTo>
                  <a:lnTo>
                    <a:pt x="2256" y="1137"/>
                  </a:lnTo>
                  <a:cubicBezTo>
                    <a:pt x="2206" y="736"/>
                    <a:pt x="2156" y="402"/>
                    <a:pt x="2106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5625975" y="2906661"/>
              <a:ext cx="92171" cy="91306"/>
            </a:xfrm>
            <a:custGeom>
              <a:avLst/>
              <a:gdLst/>
              <a:ahLst/>
              <a:cxnLst/>
              <a:rect l="l" t="t" r="r" b="b"/>
              <a:pathLst>
                <a:path w="3409" h="3377" extrusionOk="0">
                  <a:moveTo>
                    <a:pt x="2172" y="1"/>
                  </a:moveTo>
                  <a:lnTo>
                    <a:pt x="1253" y="51"/>
                  </a:lnTo>
                  <a:lnTo>
                    <a:pt x="1103" y="1120"/>
                  </a:lnTo>
                  <a:lnTo>
                    <a:pt x="0" y="1271"/>
                  </a:lnTo>
                  <a:cubicBezTo>
                    <a:pt x="17" y="1605"/>
                    <a:pt x="34" y="1872"/>
                    <a:pt x="50" y="2190"/>
                  </a:cubicBezTo>
                  <a:lnTo>
                    <a:pt x="1120" y="2290"/>
                  </a:lnTo>
                  <a:cubicBezTo>
                    <a:pt x="1170" y="2674"/>
                    <a:pt x="1203" y="3009"/>
                    <a:pt x="1253" y="3376"/>
                  </a:cubicBezTo>
                  <a:lnTo>
                    <a:pt x="2156" y="3376"/>
                  </a:lnTo>
                  <a:cubicBezTo>
                    <a:pt x="2222" y="2958"/>
                    <a:pt x="2273" y="2624"/>
                    <a:pt x="2323" y="2307"/>
                  </a:cubicBezTo>
                  <a:lnTo>
                    <a:pt x="3409" y="2140"/>
                  </a:lnTo>
                  <a:cubicBezTo>
                    <a:pt x="3392" y="1822"/>
                    <a:pt x="3392" y="1538"/>
                    <a:pt x="3375" y="1237"/>
                  </a:cubicBezTo>
                  <a:lnTo>
                    <a:pt x="2289" y="1137"/>
                  </a:lnTo>
                  <a:cubicBezTo>
                    <a:pt x="2239" y="753"/>
                    <a:pt x="2206" y="419"/>
                    <a:pt x="217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5240158" y="2520845"/>
              <a:ext cx="92171" cy="92658"/>
            </a:xfrm>
            <a:custGeom>
              <a:avLst/>
              <a:gdLst/>
              <a:ahLst/>
              <a:cxnLst/>
              <a:rect l="l" t="t" r="r" b="b"/>
              <a:pathLst>
                <a:path w="3409" h="3427" extrusionOk="0">
                  <a:moveTo>
                    <a:pt x="2139" y="1"/>
                  </a:moveTo>
                  <a:lnTo>
                    <a:pt x="1237" y="51"/>
                  </a:lnTo>
                  <a:cubicBezTo>
                    <a:pt x="1203" y="452"/>
                    <a:pt x="1153" y="786"/>
                    <a:pt x="1120" y="1137"/>
                  </a:cubicBezTo>
                  <a:lnTo>
                    <a:pt x="0" y="1271"/>
                  </a:lnTo>
                  <a:cubicBezTo>
                    <a:pt x="17" y="1605"/>
                    <a:pt x="34" y="1889"/>
                    <a:pt x="50" y="2173"/>
                  </a:cubicBezTo>
                  <a:lnTo>
                    <a:pt x="1120" y="2323"/>
                  </a:lnTo>
                  <a:cubicBezTo>
                    <a:pt x="1170" y="2708"/>
                    <a:pt x="1220" y="3042"/>
                    <a:pt x="1270" y="3426"/>
                  </a:cubicBezTo>
                  <a:lnTo>
                    <a:pt x="2189" y="3376"/>
                  </a:lnTo>
                  <a:cubicBezTo>
                    <a:pt x="2222" y="2992"/>
                    <a:pt x="2239" y="2658"/>
                    <a:pt x="2272" y="2307"/>
                  </a:cubicBezTo>
                  <a:lnTo>
                    <a:pt x="3409" y="2156"/>
                  </a:lnTo>
                  <a:cubicBezTo>
                    <a:pt x="3392" y="1839"/>
                    <a:pt x="3375" y="1538"/>
                    <a:pt x="3359" y="1221"/>
                  </a:cubicBezTo>
                  <a:lnTo>
                    <a:pt x="2289" y="1154"/>
                  </a:lnTo>
                  <a:cubicBezTo>
                    <a:pt x="2239" y="719"/>
                    <a:pt x="2189" y="385"/>
                    <a:pt x="213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4" name="Google Shape;1154;p17"/>
          <p:cNvSpPr txBox="1">
            <a:spLocks noGrp="1"/>
          </p:cNvSpPr>
          <p:nvPr>
            <p:ph type="ctrTitle"/>
          </p:nvPr>
        </p:nvSpPr>
        <p:spPr>
          <a:xfrm>
            <a:off x="950800" y="499433"/>
            <a:ext cx="102904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8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18"/>
          <p:cNvGrpSpPr/>
          <p:nvPr/>
        </p:nvGrpSpPr>
        <p:grpSpPr>
          <a:xfrm>
            <a:off x="1" y="3793913"/>
            <a:ext cx="12192001" cy="3064088"/>
            <a:chOff x="0" y="2845435"/>
            <a:chExt cx="9144001" cy="2298066"/>
          </a:xfrm>
        </p:grpSpPr>
        <p:sp>
          <p:nvSpPr>
            <p:cNvPr id="1157" name="Google Shape;1157;p18"/>
            <p:cNvSpPr/>
            <p:nvPr/>
          </p:nvSpPr>
          <p:spPr>
            <a:xfrm>
              <a:off x="0" y="4570570"/>
              <a:ext cx="264019" cy="536529"/>
            </a:xfrm>
            <a:custGeom>
              <a:avLst/>
              <a:gdLst/>
              <a:ahLst/>
              <a:cxnLst/>
              <a:rect l="l" t="t" r="r" b="b"/>
              <a:pathLst>
                <a:path w="8239" h="16743" extrusionOk="0">
                  <a:moveTo>
                    <a:pt x="1" y="1"/>
                  </a:moveTo>
                  <a:lnTo>
                    <a:pt x="1" y="16743"/>
                  </a:lnTo>
                  <a:lnTo>
                    <a:pt x="2507" y="16626"/>
                  </a:lnTo>
                  <a:lnTo>
                    <a:pt x="2507" y="10845"/>
                  </a:lnTo>
                  <a:lnTo>
                    <a:pt x="8238" y="10845"/>
                  </a:lnTo>
                  <a:lnTo>
                    <a:pt x="8238" y="5866"/>
                  </a:lnTo>
                  <a:lnTo>
                    <a:pt x="2474" y="5866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8880014" y="4570570"/>
              <a:ext cx="263987" cy="536529"/>
            </a:xfrm>
            <a:custGeom>
              <a:avLst/>
              <a:gdLst/>
              <a:ahLst/>
              <a:cxnLst/>
              <a:rect l="l" t="t" r="r" b="b"/>
              <a:pathLst>
                <a:path w="8238" h="16743" extrusionOk="0">
                  <a:moveTo>
                    <a:pt x="8238" y="1"/>
                  </a:moveTo>
                  <a:lnTo>
                    <a:pt x="5732" y="118"/>
                  </a:lnTo>
                  <a:lnTo>
                    <a:pt x="5732" y="5899"/>
                  </a:lnTo>
                  <a:lnTo>
                    <a:pt x="1" y="5899"/>
                  </a:lnTo>
                  <a:lnTo>
                    <a:pt x="1" y="10878"/>
                  </a:lnTo>
                  <a:lnTo>
                    <a:pt x="5765" y="10878"/>
                  </a:lnTo>
                  <a:lnTo>
                    <a:pt x="5765" y="16743"/>
                  </a:lnTo>
                  <a:lnTo>
                    <a:pt x="8238" y="16743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8931959" y="3711223"/>
              <a:ext cx="212042" cy="426775"/>
            </a:xfrm>
            <a:custGeom>
              <a:avLst/>
              <a:gdLst/>
              <a:ahLst/>
              <a:cxnLst/>
              <a:rect l="l" t="t" r="r" b="b"/>
              <a:pathLst>
                <a:path w="6617" h="13318" extrusionOk="0">
                  <a:moveTo>
                    <a:pt x="4562" y="1"/>
                  </a:moveTo>
                  <a:lnTo>
                    <a:pt x="4562" y="4646"/>
                  </a:lnTo>
                  <a:lnTo>
                    <a:pt x="0" y="4646"/>
                  </a:lnTo>
                  <a:lnTo>
                    <a:pt x="0" y="8706"/>
                  </a:lnTo>
                  <a:lnTo>
                    <a:pt x="4629" y="8706"/>
                  </a:lnTo>
                  <a:lnTo>
                    <a:pt x="4629" y="13317"/>
                  </a:lnTo>
                  <a:lnTo>
                    <a:pt x="6617" y="13317"/>
                  </a:lnTo>
                  <a:lnTo>
                    <a:pt x="661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0" y="3711223"/>
              <a:ext cx="212074" cy="426775"/>
            </a:xfrm>
            <a:custGeom>
              <a:avLst/>
              <a:gdLst/>
              <a:ahLst/>
              <a:cxnLst/>
              <a:rect l="l" t="t" r="r" b="b"/>
              <a:pathLst>
                <a:path w="6618" h="13318" extrusionOk="0">
                  <a:moveTo>
                    <a:pt x="1" y="1"/>
                  </a:moveTo>
                  <a:lnTo>
                    <a:pt x="1" y="13317"/>
                  </a:lnTo>
                  <a:lnTo>
                    <a:pt x="2039" y="13317"/>
                  </a:lnTo>
                  <a:lnTo>
                    <a:pt x="2039" y="8639"/>
                  </a:lnTo>
                  <a:lnTo>
                    <a:pt x="6617" y="8639"/>
                  </a:lnTo>
                  <a:lnTo>
                    <a:pt x="6617" y="4612"/>
                  </a:lnTo>
                  <a:lnTo>
                    <a:pt x="1989" y="4612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0" y="2845435"/>
              <a:ext cx="161218" cy="329326"/>
            </a:xfrm>
            <a:custGeom>
              <a:avLst/>
              <a:gdLst/>
              <a:ahLst/>
              <a:cxnLst/>
              <a:rect l="l" t="t" r="r" b="b"/>
              <a:pathLst>
                <a:path w="5031" h="10277" extrusionOk="0">
                  <a:moveTo>
                    <a:pt x="1" y="1"/>
                  </a:moveTo>
                  <a:lnTo>
                    <a:pt x="1" y="10277"/>
                  </a:lnTo>
                  <a:lnTo>
                    <a:pt x="1555" y="10176"/>
                  </a:lnTo>
                  <a:lnTo>
                    <a:pt x="1555" y="6634"/>
                  </a:lnTo>
                  <a:lnTo>
                    <a:pt x="5030" y="6634"/>
                  </a:lnTo>
                  <a:lnTo>
                    <a:pt x="5030" y="3576"/>
                  </a:lnTo>
                  <a:lnTo>
                    <a:pt x="1488" y="3576"/>
                  </a:lnTo>
                  <a:lnTo>
                    <a:pt x="148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8982814" y="2845435"/>
              <a:ext cx="161186" cy="329326"/>
            </a:xfrm>
            <a:custGeom>
              <a:avLst/>
              <a:gdLst/>
              <a:ahLst/>
              <a:cxnLst/>
              <a:rect l="l" t="t" r="r" b="b"/>
              <a:pathLst>
                <a:path w="5030" h="10277" extrusionOk="0">
                  <a:moveTo>
                    <a:pt x="5030" y="1"/>
                  </a:moveTo>
                  <a:lnTo>
                    <a:pt x="3476" y="84"/>
                  </a:lnTo>
                  <a:lnTo>
                    <a:pt x="3476" y="3643"/>
                  </a:lnTo>
                  <a:lnTo>
                    <a:pt x="1" y="3643"/>
                  </a:lnTo>
                  <a:lnTo>
                    <a:pt x="1" y="6701"/>
                  </a:lnTo>
                  <a:lnTo>
                    <a:pt x="3543" y="6701"/>
                  </a:lnTo>
                  <a:lnTo>
                    <a:pt x="3543" y="10193"/>
                  </a:lnTo>
                  <a:lnTo>
                    <a:pt x="5030" y="10277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372137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4" y="4295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8601609" y="5005867"/>
              <a:ext cx="170287" cy="137633"/>
            </a:xfrm>
            <a:custGeom>
              <a:avLst/>
              <a:gdLst/>
              <a:ahLst/>
              <a:cxnLst/>
              <a:rect l="l" t="t" r="r" b="b"/>
              <a:pathLst>
                <a:path w="5314" h="4295" extrusionOk="0">
                  <a:moveTo>
                    <a:pt x="0" y="1"/>
                  </a:moveTo>
                  <a:lnTo>
                    <a:pt x="0" y="4295"/>
                  </a:lnTo>
                  <a:lnTo>
                    <a:pt x="5313" y="4295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1298426" y="5049801"/>
              <a:ext cx="146189" cy="93700"/>
            </a:xfrm>
            <a:custGeom>
              <a:avLst/>
              <a:gdLst/>
              <a:ahLst/>
              <a:cxnLst/>
              <a:rect l="l" t="t" r="r" b="b"/>
              <a:pathLst>
                <a:path w="4562" h="2924" extrusionOk="0">
                  <a:moveTo>
                    <a:pt x="0" y="0"/>
                  </a:moveTo>
                  <a:lnTo>
                    <a:pt x="0" y="2924"/>
                  </a:lnTo>
                  <a:lnTo>
                    <a:pt x="4562" y="2924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7698873" y="5049256"/>
              <a:ext cx="146734" cy="94244"/>
            </a:xfrm>
            <a:custGeom>
              <a:avLst/>
              <a:gdLst/>
              <a:ahLst/>
              <a:cxnLst/>
              <a:rect l="l" t="t" r="r" b="b"/>
              <a:pathLst>
                <a:path w="4579" h="2941" extrusionOk="0">
                  <a:moveTo>
                    <a:pt x="0" y="0"/>
                  </a:moveTo>
                  <a:lnTo>
                    <a:pt x="0" y="2941"/>
                  </a:lnTo>
                  <a:lnTo>
                    <a:pt x="4579" y="294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2225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3794" y="1554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6797227" y="5093702"/>
              <a:ext cx="121579" cy="49798"/>
            </a:xfrm>
            <a:custGeom>
              <a:avLst/>
              <a:gdLst/>
              <a:ahLst/>
              <a:cxnLst/>
              <a:rect l="l" t="t" r="r" b="b"/>
              <a:pathLst>
                <a:path w="3794" h="1554" extrusionOk="0">
                  <a:moveTo>
                    <a:pt x="0" y="0"/>
                  </a:moveTo>
                  <a:lnTo>
                    <a:pt x="0" y="1554"/>
                  </a:lnTo>
                  <a:lnTo>
                    <a:pt x="3793" y="155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670891" y="4596270"/>
              <a:ext cx="486219" cy="486219"/>
            </a:xfrm>
            <a:custGeom>
              <a:avLst/>
              <a:gdLst/>
              <a:ahLst/>
              <a:cxnLst/>
              <a:rect l="l" t="t" r="r" b="b"/>
              <a:pathLst>
                <a:path w="15173" h="15173" extrusionOk="0">
                  <a:moveTo>
                    <a:pt x="5247" y="1"/>
                  </a:moveTo>
                  <a:lnTo>
                    <a:pt x="5247" y="5297"/>
                  </a:lnTo>
                  <a:lnTo>
                    <a:pt x="1" y="5297"/>
                  </a:lnTo>
                  <a:lnTo>
                    <a:pt x="1" y="9892"/>
                  </a:lnTo>
                  <a:lnTo>
                    <a:pt x="5347" y="9892"/>
                  </a:lnTo>
                  <a:lnTo>
                    <a:pt x="5347" y="15172"/>
                  </a:lnTo>
                  <a:lnTo>
                    <a:pt x="9909" y="15172"/>
                  </a:lnTo>
                  <a:lnTo>
                    <a:pt x="9909" y="9842"/>
                  </a:lnTo>
                  <a:lnTo>
                    <a:pt x="15172" y="9842"/>
                  </a:lnTo>
                  <a:lnTo>
                    <a:pt x="15172" y="5281"/>
                  </a:lnTo>
                  <a:lnTo>
                    <a:pt x="9892" y="5281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7986924" y="4595212"/>
              <a:ext cx="485674" cy="486732"/>
            </a:xfrm>
            <a:custGeom>
              <a:avLst/>
              <a:gdLst/>
              <a:ahLst/>
              <a:cxnLst/>
              <a:rect l="l" t="t" r="r" b="b"/>
              <a:pathLst>
                <a:path w="15156" h="15189" extrusionOk="0">
                  <a:moveTo>
                    <a:pt x="5264" y="0"/>
                  </a:moveTo>
                  <a:lnTo>
                    <a:pt x="5264" y="5330"/>
                  </a:lnTo>
                  <a:lnTo>
                    <a:pt x="1" y="5330"/>
                  </a:lnTo>
                  <a:lnTo>
                    <a:pt x="1" y="9959"/>
                  </a:lnTo>
                  <a:lnTo>
                    <a:pt x="5281" y="9959"/>
                  </a:lnTo>
                  <a:lnTo>
                    <a:pt x="5281" y="15189"/>
                  </a:lnTo>
                  <a:lnTo>
                    <a:pt x="9909" y="15189"/>
                  </a:lnTo>
                  <a:lnTo>
                    <a:pt x="9909" y="9875"/>
                  </a:lnTo>
                  <a:lnTo>
                    <a:pt x="15155" y="9875"/>
                  </a:lnTo>
                  <a:lnTo>
                    <a:pt x="15155" y="5280"/>
                  </a:lnTo>
                  <a:lnTo>
                    <a:pt x="9825" y="5280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8450069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64" y="9675"/>
                  </a:lnTo>
                  <a:lnTo>
                    <a:pt x="5164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4" y="9641"/>
                  </a:lnTo>
                  <a:lnTo>
                    <a:pt x="14804" y="5130"/>
                  </a:lnTo>
                  <a:lnTo>
                    <a:pt x="9591" y="513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220597" y="4144918"/>
              <a:ext cx="474426" cy="473881"/>
            </a:xfrm>
            <a:custGeom>
              <a:avLst/>
              <a:gdLst/>
              <a:ahLst/>
              <a:cxnLst/>
              <a:rect l="l" t="t" r="r" b="b"/>
              <a:pathLst>
                <a:path w="14805" h="14788" extrusionOk="0">
                  <a:moveTo>
                    <a:pt x="5080" y="1"/>
                  </a:moveTo>
                  <a:lnTo>
                    <a:pt x="5080" y="5163"/>
                  </a:lnTo>
                  <a:lnTo>
                    <a:pt x="1" y="5163"/>
                  </a:lnTo>
                  <a:lnTo>
                    <a:pt x="1" y="9675"/>
                  </a:lnTo>
                  <a:lnTo>
                    <a:pt x="5147" y="9675"/>
                  </a:lnTo>
                  <a:lnTo>
                    <a:pt x="5147" y="14788"/>
                  </a:lnTo>
                  <a:lnTo>
                    <a:pt x="9658" y="14788"/>
                  </a:lnTo>
                  <a:lnTo>
                    <a:pt x="9658" y="9641"/>
                  </a:lnTo>
                  <a:lnTo>
                    <a:pt x="14805" y="9641"/>
                  </a:lnTo>
                  <a:lnTo>
                    <a:pt x="14805" y="5097"/>
                  </a:lnTo>
                  <a:lnTo>
                    <a:pt x="9592" y="5097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1624482" y="4633762"/>
              <a:ext cx="408574" cy="409631"/>
            </a:xfrm>
            <a:custGeom>
              <a:avLst/>
              <a:gdLst/>
              <a:ahLst/>
              <a:cxnLst/>
              <a:rect l="l" t="t" r="r" b="b"/>
              <a:pathLst>
                <a:path w="12750" h="12783" extrusionOk="0">
                  <a:moveTo>
                    <a:pt x="4462" y="0"/>
                  </a:moveTo>
                  <a:lnTo>
                    <a:pt x="4462" y="4478"/>
                  </a:lnTo>
                  <a:lnTo>
                    <a:pt x="1" y="4478"/>
                  </a:lnTo>
                  <a:lnTo>
                    <a:pt x="1" y="8338"/>
                  </a:lnTo>
                  <a:lnTo>
                    <a:pt x="4479" y="8338"/>
                  </a:lnTo>
                  <a:lnTo>
                    <a:pt x="4479" y="12783"/>
                  </a:lnTo>
                  <a:lnTo>
                    <a:pt x="8322" y="12783"/>
                  </a:lnTo>
                  <a:lnTo>
                    <a:pt x="8322" y="8288"/>
                  </a:lnTo>
                  <a:lnTo>
                    <a:pt x="12749" y="8288"/>
                  </a:lnTo>
                  <a:lnTo>
                    <a:pt x="12749" y="4428"/>
                  </a:lnTo>
                  <a:lnTo>
                    <a:pt x="8255" y="4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109921" y="4634307"/>
              <a:ext cx="410144" cy="409631"/>
            </a:xfrm>
            <a:custGeom>
              <a:avLst/>
              <a:gdLst/>
              <a:ahLst/>
              <a:cxnLst/>
              <a:rect l="l" t="t" r="r" b="b"/>
              <a:pathLst>
                <a:path w="12799" h="12783" extrusionOk="0">
                  <a:moveTo>
                    <a:pt x="4444" y="0"/>
                  </a:moveTo>
                  <a:lnTo>
                    <a:pt x="4444" y="4495"/>
                  </a:lnTo>
                  <a:lnTo>
                    <a:pt x="0" y="4495"/>
                  </a:lnTo>
                  <a:lnTo>
                    <a:pt x="0" y="8321"/>
                  </a:lnTo>
                  <a:lnTo>
                    <a:pt x="4545" y="8321"/>
                  </a:lnTo>
                  <a:lnTo>
                    <a:pt x="4545" y="12782"/>
                  </a:lnTo>
                  <a:lnTo>
                    <a:pt x="8354" y="12782"/>
                  </a:lnTo>
                  <a:lnTo>
                    <a:pt x="8354" y="8271"/>
                  </a:lnTo>
                  <a:lnTo>
                    <a:pt x="12799" y="8271"/>
                  </a:lnTo>
                  <a:lnTo>
                    <a:pt x="12799" y="4445"/>
                  </a:lnTo>
                  <a:lnTo>
                    <a:pt x="8304" y="4445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1169381" y="4179719"/>
              <a:ext cx="405337" cy="403735"/>
            </a:xfrm>
            <a:custGeom>
              <a:avLst/>
              <a:gdLst/>
              <a:ahLst/>
              <a:cxnLst/>
              <a:rect l="l" t="t" r="r" b="b"/>
              <a:pathLst>
                <a:path w="12649" h="12599" extrusionOk="0">
                  <a:moveTo>
                    <a:pt x="4378" y="1"/>
                  </a:moveTo>
                  <a:lnTo>
                    <a:pt x="4378" y="4395"/>
                  </a:lnTo>
                  <a:lnTo>
                    <a:pt x="0" y="4395"/>
                  </a:lnTo>
                  <a:lnTo>
                    <a:pt x="0" y="8255"/>
                  </a:lnTo>
                  <a:lnTo>
                    <a:pt x="4428" y="8255"/>
                  </a:lnTo>
                  <a:lnTo>
                    <a:pt x="4428" y="12599"/>
                  </a:lnTo>
                  <a:lnTo>
                    <a:pt x="8254" y="12599"/>
                  </a:lnTo>
                  <a:lnTo>
                    <a:pt x="8254" y="8204"/>
                  </a:lnTo>
                  <a:lnTo>
                    <a:pt x="12649" y="8204"/>
                  </a:lnTo>
                  <a:lnTo>
                    <a:pt x="12649" y="4395"/>
                  </a:lnTo>
                  <a:lnTo>
                    <a:pt x="8188" y="4395"/>
                  </a:lnTo>
                  <a:lnTo>
                    <a:pt x="818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569828" y="4180264"/>
              <a:ext cx="404280" cy="403735"/>
            </a:xfrm>
            <a:custGeom>
              <a:avLst/>
              <a:gdLst/>
              <a:ahLst/>
              <a:cxnLst/>
              <a:rect l="l" t="t" r="r" b="b"/>
              <a:pathLst>
                <a:path w="12616" h="12599" extrusionOk="0">
                  <a:moveTo>
                    <a:pt x="4395" y="0"/>
                  </a:moveTo>
                  <a:lnTo>
                    <a:pt x="4395" y="4378"/>
                  </a:lnTo>
                  <a:lnTo>
                    <a:pt x="1" y="4378"/>
                  </a:lnTo>
                  <a:lnTo>
                    <a:pt x="1" y="8221"/>
                  </a:lnTo>
                  <a:lnTo>
                    <a:pt x="4428" y="8221"/>
                  </a:lnTo>
                  <a:lnTo>
                    <a:pt x="4428" y="12599"/>
                  </a:lnTo>
                  <a:lnTo>
                    <a:pt x="8255" y="12599"/>
                  </a:lnTo>
                  <a:lnTo>
                    <a:pt x="8255" y="8154"/>
                  </a:lnTo>
                  <a:lnTo>
                    <a:pt x="12616" y="8154"/>
                  </a:lnTo>
                  <a:lnTo>
                    <a:pt x="12616" y="4345"/>
                  </a:lnTo>
                  <a:lnTo>
                    <a:pt x="8205" y="434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542" y="3728880"/>
              <a:ext cx="392519" cy="391974"/>
            </a:xfrm>
            <a:custGeom>
              <a:avLst/>
              <a:gdLst/>
              <a:ahLst/>
              <a:cxnLst/>
              <a:rect l="l" t="t" r="r" b="b"/>
              <a:pathLst>
                <a:path w="12249" h="12232" extrusionOk="0">
                  <a:moveTo>
                    <a:pt x="4195" y="1"/>
                  </a:moveTo>
                  <a:lnTo>
                    <a:pt x="4195" y="4212"/>
                  </a:lnTo>
                  <a:lnTo>
                    <a:pt x="1" y="4212"/>
                  </a:lnTo>
                  <a:lnTo>
                    <a:pt x="1" y="8038"/>
                  </a:lnTo>
                  <a:lnTo>
                    <a:pt x="4278" y="8038"/>
                  </a:lnTo>
                  <a:lnTo>
                    <a:pt x="4278" y="12232"/>
                  </a:lnTo>
                  <a:lnTo>
                    <a:pt x="8038" y="12232"/>
                  </a:lnTo>
                  <a:lnTo>
                    <a:pt x="8038" y="7971"/>
                  </a:lnTo>
                  <a:lnTo>
                    <a:pt x="12248" y="7971"/>
                  </a:lnTo>
                  <a:lnTo>
                    <a:pt x="12248" y="4212"/>
                  </a:lnTo>
                  <a:lnTo>
                    <a:pt x="7987" y="4212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032973" y="3728367"/>
              <a:ext cx="392487" cy="391942"/>
            </a:xfrm>
            <a:custGeom>
              <a:avLst/>
              <a:gdLst/>
              <a:ahLst/>
              <a:cxnLst/>
              <a:rect l="l" t="t" r="r" b="b"/>
              <a:pathLst>
                <a:path w="12248" h="12231" extrusionOk="0">
                  <a:moveTo>
                    <a:pt x="4211" y="0"/>
                  </a:moveTo>
                  <a:lnTo>
                    <a:pt x="4228" y="4261"/>
                  </a:lnTo>
                  <a:lnTo>
                    <a:pt x="1" y="4261"/>
                  </a:lnTo>
                  <a:lnTo>
                    <a:pt x="1" y="8020"/>
                  </a:lnTo>
                  <a:lnTo>
                    <a:pt x="4261" y="8020"/>
                  </a:lnTo>
                  <a:lnTo>
                    <a:pt x="4261" y="12231"/>
                  </a:lnTo>
                  <a:lnTo>
                    <a:pt x="8037" y="12231"/>
                  </a:lnTo>
                  <a:lnTo>
                    <a:pt x="8037" y="7970"/>
                  </a:lnTo>
                  <a:lnTo>
                    <a:pt x="12248" y="7970"/>
                  </a:lnTo>
                  <a:lnTo>
                    <a:pt x="12248" y="4194"/>
                  </a:lnTo>
                  <a:lnTo>
                    <a:pt x="7971" y="4194"/>
                  </a:lnTo>
                  <a:lnTo>
                    <a:pt x="797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500411" y="3280732"/>
              <a:ext cx="372683" cy="373228"/>
            </a:xfrm>
            <a:custGeom>
              <a:avLst/>
              <a:gdLst/>
              <a:ahLst/>
              <a:cxnLst/>
              <a:rect l="l" t="t" r="r" b="b"/>
              <a:pathLst>
                <a:path w="11630" h="11647" extrusionOk="0">
                  <a:moveTo>
                    <a:pt x="4027" y="1"/>
                  </a:moveTo>
                  <a:lnTo>
                    <a:pt x="4027" y="4111"/>
                  </a:lnTo>
                  <a:lnTo>
                    <a:pt x="0" y="4111"/>
                  </a:lnTo>
                  <a:lnTo>
                    <a:pt x="0" y="7603"/>
                  </a:lnTo>
                  <a:lnTo>
                    <a:pt x="4110" y="7603"/>
                  </a:lnTo>
                  <a:lnTo>
                    <a:pt x="4110" y="11647"/>
                  </a:lnTo>
                  <a:lnTo>
                    <a:pt x="7603" y="11647"/>
                  </a:lnTo>
                  <a:lnTo>
                    <a:pt x="7603" y="7520"/>
                  </a:lnTo>
                  <a:lnTo>
                    <a:pt x="11629" y="7520"/>
                  </a:lnTo>
                  <a:lnTo>
                    <a:pt x="11629" y="4044"/>
                  </a:lnTo>
                  <a:lnTo>
                    <a:pt x="7519" y="404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270939" y="3280732"/>
              <a:ext cx="372683" cy="372715"/>
            </a:xfrm>
            <a:custGeom>
              <a:avLst/>
              <a:gdLst/>
              <a:ahLst/>
              <a:cxnLst/>
              <a:rect l="l" t="t" r="r" b="b"/>
              <a:pathLst>
                <a:path w="11630" h="11631" extrusionOk="0">
                  <a:moveTo>
                    <a:pt x="4044" y="1"/>
                  </a:moveTo>
                  <a:lnTo>
                    <a:pt x="4044" y="4128"/>
                  </a:lnTo>
                  <a:lnTo>
                    <a:pt x="0" y="4128"/>
                  </a:lnTo>
                  <a:lnTo>
                    <a:pt x="0" y="7637"/>
                  </a:lnTo>
                  <a:lnTo>
                    <a:pt x="4127" y="7637"/>
                  </a:lnTo>
                  <a:lnTo>
                    <a:pt x="4127" y="11630"/>
                  </a:lnTo>
                  <a:lnTo>
                    <a:pt x="7620" y="11630"/>
                  </a:lnTo>
                  <a:lnTo>
                    <a:pt x="7620" y="7520"/>
                  </a:lnTo>
                  <a:lnTo>
                    <a:pt x="11630" y="7520"/>
                  </a:lnTo>
                  <a:lnTo>
                    <a:pt x="11630" y="4011"/>
                  </a:lnTo>
                  <a:lnTo>
                    <a:pt x="7503" y="4011"/>
                  </a:lnTo>
                  <a:lnTo>
                    <a:pt x="7503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2119223" y="4216122"/>
              <a:ext cx="332531" cy="332531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3609" y="1"/>
                  </a:moveTo>
                  <a:lnTo>
                    <a:pt x="3609" y="3627"/>
                  </a:lnTo>
                  <a:lnTo>
                    <a:pt x="0" y="3627"/>
                  </a:lnTo>
                  <a:lnTo>
                    <a:pt x="0" y="6734"/>
                  </a:lnTo>
                  <a:cubicBezTo>
                    <a:pt x="669" y="6734"/>
                    <a:pt x="1307" y="6749"/>
                    <a:pt x="1936" y="6749"/>
                  </a:cubicBezTo>
                  <a:cubicBezTo>
                    <a:pt x="2250" y="6749"/>
                    <a:pt x="2562" y="6745"/>
                    <a:pt x="2874" y="6734"/>
                  </a:cubicBezTo>
                  <a:cubicBezTo>
                    <a:pt x="2913" y="6732"/>
                    <a:pt x="2950" y="6731"/>
                    <a:pt x="2985" y="6731"/>
                  </a:cubicBezTo>
                  <a:cubicBezTo>
                    <a:pt x="3485" y="6731"/>
                    <a:pt x="3658" y="6956"/>
                    <a:pt x="3643" y="7486"/>
                  </a:cubicBezTo>
                  <a:cubicBezTo>
                    <a:pt x="3609" y="8439"/>
                    <a:pt x="3643" y="9374"/>
                    <a:pt x="3643" y="10377"/>
                  </a:cubicBezTo>
                  <a:lnTo>
                    <a:pt x="6784" y="10377"/>
                  </a:lnTo>
                  <a:lnTo>
                    <a:pt x="6784" y="6734"/>
                  </a:lnTo>
                  <a:lnTo>
                    <a:pt x="10376" y="6734"/>
                  </a:lnTo>
                  <a:lnTo>
                    <a:pt x="10376" y="3543"/>
                  </a:lnTo>
                  <a:lnTo>
                    <a:pt x="6751" y="3543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6691190" y="4215064"/>
              <a:ext cx="333620" cy="333588"/>
            </a:xfrm>
            <a:custGeom>
              <a:avLst/>
              <a:gdLst/>
              <a:ahLst/>
              <a:cxnLst/>
              <a:rect l="l" t="t" r="r" b="b"/>
              <a:pathLst>
                <a:path w="10411" h="10410" extrusionOk="0">
                  <a:moveTo>
                    <a:pt x="3643" y="0"/>
                  </a:moveTo>
                  <a:cubicBezTo>
                    <a:pt x="3643" y="1003"/>
                    <a:pt x="3610" y="1939"/>
                    <a:pt x="3643" y="2874"/>
                  </a:cubicBezTo>
                  <a:cubicBezTo>
                    <a:pt x="3676" y="3437"/>
                    <a:pt x="3491" y="3644"/>
                    <a:pt x="2956" y="3644"/>
                  </a:cubicBezTo>
                  <a:cubicBezTo>
                    <a:pt x="2935" y="3644"/>
                    <a:pt x="2914" y="3643"/>
                    <a:pt x="2891" y="3643"/>
                  </a:cubicBezTo>
                  <a:cubicBezTo>
                    <a:pt x="2574" y="3632"/>
                    <a:pt x="2258" y="3628"/>
                    <a:pt x="1942" y="3628"/>
                  </a:cubicBezTo>
                  <a:cubicBezTo>
                    <a:pt x="1308" y="3628"/>
                    <a:pt x="669" y="3643"/>
                    <a:pt x="1" y="3643"/>
                  </a:cubicBezTo>
                  <a:lnTo>
                    <a:pt x="1" y="6784"/>
                  </a:lnTo>
                  <a:cubicBezTo>
                    <a:pt x="545" y="6784"/>
                    <a:pt x="1078" y="6795"/>
                    <a:pt x="1604" y="6795"/>
                  </a:cubicBezTo>
                  <a:cubicBezTo>
                    <a:pt x="1998" y="6795"/>
                    <a:pt x="2388" y="6789"/>
                    <a:pt x="2775" y="6767"/>
                  </a:cubicBezTo>
                  <a:cubicBezTo>
                    <a:pt x="2819" y="6765"/>
                    <a:pt x="2862" y="6764"/>
                    <a:pt x="2904" y="6764"/>
                  </a:cubicBezTo>
                  <a:cubicBezTo>
                    <a:pt x="3461" y="6764"/>
                    <a:pt x="3690" y="6982"/>
                    <a:pt x="3643" y="7619"/>
                  </a:cubicBezTo>
                  <a:cubicBezTo>
                    <a:pt x="3593" y="8522"/>
                    <a:pt x="3643" y="9441"/>
                    <a:pt x="3643" y="10410"/>
                  </a:cubicBezTo>
                  <a:lnTo>
                    <a:pt x="6768" y="10410"/>
                  </a:lnTo>
                  <a:cubicBezTo>
                    <a:pt x="6768" y="9407"/>
                    <a:pt x="6801" y="8472"/>
                    <a:pt x="6751" y="7536"/>
                  </a:cubicBezTo>
                  <a:cubicBezTo>
                    <a:pt x="6736" y="6990"/>
                    <a:pt x="6910" y="6764"/>
                    <a:pt x="7409" y="6764"/>
                  </a:cubicBezTo>
                  <a:cubicBezTo>
                    <a:pt x="7445" y="6764"/>
                    <a:pt x="7481" y="6765"/>
                    <a:pt x="7520" y="6767"/>
                  </a:cubicBezTo>
                  <a:cubicBezTo>
                    <a:pt x="7837" y="6778"/>
                    <a:pt x="8153" y="6782"/>
                    <a:pt x="8470" y="6782"/>
                  </a:cubicBezTo>
                  <a:cubicBezTo>
                    <a:pt x="9103" y="6782"/>
                    <a:pt x="9742" y="6767"/>
                    <a:pt x="10410" y="6767"/>
                  </a:cubicBezTo>
                  <a:lnTo>
                    <a:pt x="10410" y="3643"/>
                  </a:lnTo>
                  <a:cubicBezTo>
                    <a:pt x="9742" y="3643"/>
                    <a:pt x="9103" y="3628"/>
                    <a:pt x="8475" y="3628"/>
                  </a:cubicBezTo>
                  <a:cubicBezTo>
                    <a:pt x="8160" y="3628"/>
                    <a:pt x="7848" y="3632"/>
                    <a:pt x="7536" y="3643"/>
                  </a:cubicBezTo>
                  <a:cubicBezTo>
                    <a:pt x="7514" y="3643"/>
                    <a:pt x="7493" y="3644"/>
                    <a:pt x="7472" y="3644"/>
                  </a:cubicBezTo>
                  <a:cubicBezTo>
                    <a:pt x="6936" y="3644"/>
                    <a:pt x="6735" y="3437"/>
                    <a:pt x="6751" y="2874"/>
                  </a:cubicBezTo>
                  <a:cubicBezTo>
                    <a:pt x="6801" y="1939"/>
                    <a:pt x="6768" y="1003"/>
                    <a:pt x="676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1665179" y="3761021"/>
              <a:ext cx="327724" cy="327179"/>
            </a:xfrm>
            <a:custGeom>
              <a:avLst/>
              <a:gdLst/>
              <a:ahLst/>
              <a:cxnLst/>
              <a:rect l="l" t="t" r="r" b="b"/>
              <a:pathLst>
                <a:path w="10227" h="10210" extrusionOk="0">
                  <a:moveTo>
                    <a:pt x="3543" y="0"/>
                  </a:moveTo>
                  <a:lnTo>
                    <a:pt x="3543" y="3593"/>
                  </a:lnTo>
                  <a:lnTo>
                    <a:pt x="1" y="3593"/>
                  </a:lnTo>
                  <a:lnTo>
                    <a:pt x="1" y="6667"/>
                  </a:lnTo>
                  <a:lnTo>
                    <a:pt x="3593" y="6667"/>
                  </a:lnTo>
                  <a:lnTo>
                    <a:pt x="3593" y="10209"/>
                  </a:lnTo>
                  <a:lnTo>
                    <a:pt x="6651" y="10209"/>
                  </a:lnTo>
                  <a:lnTo>
                    <a:pt x="6651" y="6617"/>
                  </a:lnTo>
                  <a:lnTo>
                    <a:pt x="10226" y="6617"/>
                  </a:lnTo>
                  <a:lnTo>
                    <a:pt x="10226" y="3526"/>
                  </a:lnTo>
                  <a:lnTo>
                    <a:pt x="6634" y="3526"/>
                  </a:lnTo>
                  <a:lnTo>
                    <a:pt x="6634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6237692" y="4674459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43" y="0"/>
                  </a:moveTo>
                  <a:lnTo>
                    <a:pt x="3543" y="3609"/>
                  </a:lnTo>
                  <a:lnTo>
                    <a:pt x="1" y="3609"/>
                  </a:lnTo>
                  <a:lnTo>
                    <a:pt x="1" y="6700"/>
                  </a:lnTo>
                  <a:lnTo>
                    <a:pt x="3576" y="6700"/>
                  </a:lnTo>
                  <a:lnTo>
                    <a:pt x="3576" y="10226"/>
                  </a:lnTo>
                  <a:lnTo>
                    <a:pt x="6667" y="10226"/>
                  </a:lnTo>
                  <a:lnTo>
                    <a:pt x="6667" y="6634"/>
                  </a:lnTo>
                  <a:lnTo>
                    <a:pt x="10210" y="6634"/>
                  </a:lnTo>
                  <a:lnTo>
                    <a:pt x="10210" y="3576"/>
                  </a:lnTo>
                  <a:lnTo>
                    <a:pt x="6601" y="3576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2579675" y="4675004"/>
              <a:ext cx="327179" cy="327692"/>
            </a:xfrm>
            <a:custGeom>
              <a:avLst/>
              <a:gdLst/>
              <a:ahLst/>
              <a:cxnLst/>
              <a:rect l="l" t="t" r="r" b="b"/>
              <a:pathLst>
                <a:path w="10210" h="10226" extrusionOk="0">
                  <a:moveTo>
                    <a:pt x="3526" y="0"/>
                  </a:moveTo>
                  <a:lnTo>
                    <a:pt x="3526" y="3592"/>
                  </a:lnTo>
                  <a:lnTo>
                    <a:pt x="1" y="3592"/>
                  </a:lnTo>
                  <a:lnTo>
                    <a:pt x="1" y="6683"/>
                  </a:lnTo>
                  <a:lnTo>
                    <a:pt x="3593" y="6683"/>
                  </a:lnTo>
                  <a:lnTo>
                    <a:pt x="3593" y="10226"/>
                  </a:lnTo>
                  <a:lnTo>
                    <a:pt x="6667" y="10226"/>
                  </a:lnTo>
                  <a:lnTo>
                    <a:pt x="6667" y="6633"/>
                  </a:lnTo>
                  <a:lnTo>
                    <a:pt x="10210" y="6633"/>
                  </a:lnTo>
                  <a:lnTo>
                    <a:pt x="10210" y="3542"/>
                  </a:lnTo>
                  <a:lnTo>
                    <a:pt x="6617" y="3542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151130" y="3760476"/>
              <a:ext cx="328237" cy="328269"/>
            </a:xfrm>
            <a:custGeom>
              <a:avLst/>
              <a:gdLst/>
              <a:ahLst/>
              <a:cxnLst/>
              <a:rect l="l" t="t" r="r" b="b"/>
              <a:pathLst>
                <a:path w="10243" h="10244" extrusionOk="0">
                  <a:moveTo>
                    <a:pt x="3576" y="1"/>
                  </a:moveTo>
                  <a:lnTo>
                    <a:pt x="3576" y="3610"/>
                  </a:lnTo>
                  <a:lnTo>
                    <a:pt x="1" y="3610"/>
                  </a:lnTo>
                  <a:lnTo>
                    <a:pt x="1" y="6668"/>
                  </a:lnTo>
                  <a:lnTo>
                    <a:pt x="3626" y="6668"/>
                  </a:lnTo>
                  <a:lnTo>
                    <a:pt x="3626" y="10243"/>
                  </a:lnTo>
                  <a:lnTo>
                    <a:pt x="6667" y="10243"/>
                  </a:lnTo>
                  <a:lnTo>
                    <a:pt x="6667" y="6617"/>
                  </a:lnTo>
                  <a:lnTo>
                    <a:pt x="10243" y="6617"/>
                  </a:lnTo>
                  <a:lnTo>
                    <a:pt x="10243" y="3576"/>
                  </a:lnTo>
                  <a:lnTo>
                    <a:pt x="6634" y="3576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7614819" y="3309669"/>
              <a:ext cx="314842" cy="314842"/>
            </a:xfrm>
            <a:custGeom>
              <a:avLst/>
              <a:gdLst/>
              <a:ahLst/>
              <a:cxnLst/>
              <a:rect l="l" t="t" r="r" b="b"/>
              <a:pathLst>
                <a:path w="9825" h="9825" extrusionOk="0">
                  <a:moveTo>
                    <a:pt x="3375" y="0"/>
                  </a:moveTo>
                  <a:lnTo>
                    <a:pt x="3375" y="3442"/>
                  </a:lnTo>
                  <a:lnTo>
                    <a:pt x="0" y="3442"/>
                  </a:lnTo>
                  <a:lnTo>
                    <a:pt x="0" y="6466"/>
                  </a:lnTo>
                  <a:lnTo>
                    <a:pt x="3442" y="6466"/>
                  </a:lnTo>
                  <a:lnTo>
                    <a:pt x="3442" y="9825"/>
                  </a:lnTo>
                  <a:lnTo>
                    <a:pt x="6450" y="9825"/>
                  </a:lnTo>
                  <a:lnTo>
                    <a:pt x="6450" y="6383"/>
                  </a:lnTo>
                  <a:lnTo>
                    <a:pt x="9825" y="6383"/>
                  </a:lnTo>
                  <a:lnTo>
                    <a:pt x="9825" y="3409"/>
                  </a:lnTo>
                  <a:lnTo>
                    <a:pt x="6383" y="3409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1214340" y="3310182"/>
              <a:ext cx="314329" cy="314329"/>
            </a:xfrm>
            <a:custGeom>
              <a:avLst/>
              <a:gdLst/>
              <a:ahLst/>
              <a:cxnLst/>
              <a:rect l="l" t="t" r="r" b="b"/>
              <a:pathLst>
                <a:path w="9809" h="9809" extrusionOk="0">
                  <a:moveTo>
                    <a:pt x="3343" y="1"/>
                  </a:moveTo>
                  <a:lnTo>
                    <a:pt x="3343" y="3426"/>
                  </a:lnTo>
                  <a:lnTo>
                    <a:pt x="1" y="3426"/>
                  </a:lnTo>
                  <a:lnTo>
                    <a:pt x="1" y="6467"/>
                  </a:lnTo>
                  <a:lnTo>
                    <a:pt x="3426" y="6467"/>
                  </a:lnTo>
                  <a:lnTo>
                    <a:pt x="3426" y="9809"/>
                  </a:lnTo>
                  <a:lnTo>
                    <a:pt x="6467" y="9809"/>
                  </a:lnTo>
                  <a:lnTo>
                    <a:pt x="6467" y="6384"/>
                  </a:lnTo>
                  <a:lnTo>
                    <a:pt x="9809" y="6384"/>
                  </a:lnTo>
                  <a:lnTo>
                    <a:pt x="9809" y="3343"/>
                  </a:lnTo>
                  <a:lnTo>
                    <a:pt x="6400" y="3343"/>
                  </a:lnTo>
                  <a:lnTo>
                    <a:pt x="640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80079" y="2860977"/>
              <a:ext cx="298275" cy="304011"/>
            </a:xfrm>
            <a:custGeom>
              <a:avLst/>
              <a:gdLst/>
              <a:ahLst/>
              <a:cxnLst/>
              <a:rect l="l" t="t" r="r" b="b"/>
              <a:pathLst>
                <a:path w="9308" h="9487" extrusionOk="0">
                  <a:moveTo>
                    <a:pt x="3276" y="0"/>
                  </a:moveTo>
                  <a:cubicBezTo>
                    <a:pt x="3276" y="869"/>
                    <a:pt x="3242" y="1688"/>
                    <a:pt x="3276" y="2507"/>
                  </a:cubicBezTo>
                  <a:cubicBezTo>
                    <a:pt x="3308" y="3068"/>
                    <a:pt x="3094" y="3260"/>
                    <a:pt x="2575" y="3260"/>
                  </a:cubicBezTo>
                  <a:cubicBezTo>
                    <a:pt x="2553" y="3260"/>
                    <a:pt x="2530" y="3259"/>
                    <a:pt x="2507" y="3259"/>
                  </a:cubicBezTo>
                  <a:cubicBezTo>
                    <a:pt x="2234" y="3247"/>
                    <a:pt x="1961" y="3244"/>
                    <a:pt x="1687" y="3244"/>
                  </a:cubicBezTo>
                  <a:cubicBezTo>
                    <a:pt x="1137" y="3244"/>
                    <a:pt x="580" y="3259"/>
                    <a:pt x="1" y="3259"/>
                  </a:cubicBezTo>
                  <a:lnTo>
                    <a:pt x="1" y="6049"/>
                  </a:lnTo>
                  <a:cubicBezTo>
                    <a:pt x="352" y="6049"/>
                    <a:pt x="686" y="6045"/>
                    <a:pt x="1010" y="6045"/>
                  </a:cubicBezTo>
                  <a:cubicBezTo>
                    <a:pt x="1333" y="6045"/>
                    <a:pt x="1647" y="6049"/>
                    <a:pt x="1956" y="6066"/>
                  </a:cubicBezTo>
                  <a:cubicBezTo>
                    <a:pt x="3259" y="6066"/>
                    <a:pt x="3259" y="6066"/>
                    <a:pt x="3259" y="7319"/>
                  </a:cubicBezTo>
                  <a:lnTo>
                    <a:pt x="3259" y="9240"/>
                  </a:lnTo>
                  <a:cubicBezTo>
                    <a:pt x="4052" y="9389"/>
                    <a:pt x="4620" y="9486"/>
                    <a:pt x="5027" y="9486"/>
                  </a:cubicBezTo>
                  <a:cubicBezTo>
                    <a:pt x="5992" y="9486"/>
                    <a:pt x="6049" y="8939"/>
                    <a:pt x="6049" y="7235"/>
                  </a:cubicBezTo>
                  <a:cubicBezTo>
                    <a:pt x="6049" y="7068"/>
                    <a:pt x="6049" y="6918"/>
                    <a:pt x="6049" y="6751"/>
                  </a:cubicBezTo>
                  <a:cubicBezTo>
                    <a:pt x="5985" y="6238"/>
                    <a:pt x="6213" y="6048"/>
                    <a:pt x="6704" y="6048"/>
                  </a:cubicBezTo>
                  <a:cubicBezTo>
                    <a:pt x="6725" y="6048"/>
                    <a:pt x="6746" y="6048"/>
                    <a:pt x="6768" y="6049"/>
                  </a:cubicBezTo>
                  <a:cubicBezTo>
                    <a:pt x="7046" y="6054"/>
                    <a:pt x="7325" y="6056"/>
                    <a:pt x="7605" y="6056"/>
                  </a:cubicBezTo>
                  <a:cubicBezTo>
                    <a:pt x="8164" y="6056"/>
                    <a:pt x="8728" y="6049"/>
                    <a:pt x="9308" y="6049"/>
                  </a:cubicBezTo>
                  <a:lnTo>
                    <a:pt x="9308" y="3259"/>
                  </a:lnTo>
                  <a:cubicBezTo>
                    <a:pt x="8773" y="3259"/>
                    <a:pt x="8253" y="3244"/>
                    <a:pt x="7753" y="3244"/>
                  </a:cubicBezTo>
                  <a:cubicBezTo>
                    <a:pt x="7503" y="3244"/>
                    <a:pt x="7258" y="3247"/>
                    <a:pt x="7019" y="3259"/>
                  </a:cubicBezTo>
                  <a:cubicBezTo>
                    <a:pt x="6953" y="3263"/>
                    <a:pt x="6890" y="3265"/>
                    <a:pt x="6831" y="3265"/>
                  </a:cubicBezTo>
                  <a:cubicBezTo>
                    <a:pt x="6230" y="3265"/>
                    <a:pt x="5972" y="3023"/>
                    <a:pt x="6033" y="2323"/>
                  </a:cubicBezTo>
                  <a:cubicBezTo>
                    <a:pt x="6100" y="1554"/>
                    <a:pt x="6049" y="769"/>
                    <a:pt x="6049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765135" y="2860432"/>
              <a:ext cx="298275" cy="298820"/>
            </a:xfrm>
            <a:custGeom>
              <a:avLst/>
              <a:gdLst/>
              <a:ahLst/>
              <a:cxnLst/>
              <a:rect l="l" t="t" r="r" b="b"/>
              <a:pathLst>
                <a:path w="9308" h="9325" extrusionOk="0">
                  <a:moveTo>
                    <a:pt x="3275" y="1"/>
                  </a:moveTo>
                  <a:cubicBezTo>
                    <a:pt x="3275" y="803"/>
                    <a:pt x="3225" y="1588"/>
                    <a:pt x="3275" y="2306"/>
                  </a:cubicBezTo>
                  <a:cubicBezTo>
                    <a:pt x="3321" y="2965"/>
                    <a:pt x="3143" y="3301"/>
                    <a:pt x="2521" y="3301"/>
                  </a:cubicBezTo>
                  <a:cubicBezTo>
                    <a:pt x="2464" y="3301"/>
                    <a:pt x="2404" y="3298"/>
                    <a:pt x="2340" y="3292"/>
                  </a:cubicBezTo>
                  <a:cubicBezTo>
                    <a:pt x="2032" y="3266"/>
                    <a:pt x="1722" y="3258"/>
                    <a:pt x="1410" y="3258"/>
                  </a:cubicBezTo>
                  <a:cubicBezTo>
                    <a:pt x="943" y="3258"/>
                    <a:pt x="472" y="3276"/>
                    <a:pt x="0" y="3276"/>
                  </a:cubicBezTo>
                  <a:lnTo>
                    <a:pt x="0" y="6066"/>
                  </a:lnTo>
                  <a:cubicBezTo>
                    <a:pt x="602" y="6066"/>
                    <a:pt x="1181" y="6073"/>
                    <a:pt x="1748" y="6073"/>
                  </a:cubicBezTo>
                  <a:cubicBezTo>
                    <a:pt x="2031" y="6073"/>
                    <a:pt x="2312" y="6071"/>
                    <a:pt x="2590" y="6066"/>
                  </a:cubicBezTo>
                  <a:cubicBezTo>
                    <a:pt x="2611" y="6065"/>
                    <a:pt x="2631" y="6065"/>
                    <a:pt x="2651" y="6065"/>
                  </a:cubicBezTo>
                  <a:cubicBezTo>
                    <a:pt x="3106" y="6065"/>
                    <a:pt x="3275" y="6254"/>
                    <a:pt x="3259" y="6734"/>
                  </a:cubicBezTo>
                  <a:cubicBezTo>
                    <a:pt x="3242" y="7570"/>
                    <a:pt x="3259" y="8422"/>
                    <a:pt x="3259" y="9324"/>
                  </a:cubicBezTo>
                  <a:lnTo>
                    <a:pt x="6066" y="9324"/>
                  </a:lnTo>
                  <a:lnTo>
                    <a:pt x="6066" y="7469"/>
                  </a:lnTo>
                  <a:cubicBezTo>
                    <a:pt x="6080" y="6143"/>
                    <a:pt x="5913" y="6065"/>
                    <a:pt x="6941" y="6065"/>
                  </a:cubicBezTo>
                  <a:cubicBezTo>
                    <a:pt x="7078" y="6065"/>
                    <a:pt x="7236" y="6066"/>
                    <a:pt x="7419" y="6066"/>
                  </a:cubicBezTo>
                  <a:lnTo>
                    <a:pt x="9307" y="6066"/>
                  </a:lnTo>
                  <a:lnTo>
                    <a:pt x="9307" y="3276"/>
                  </a:lnTo>
                  <a:cubicBezTo>
                    <a:pt x="8706" y="3276"/>
                    <a:pt x="8141" y="3261"/>
                    <a:pt x="7589" y="3261"/>
                  </a:cubicBezTo>
                  <a:cubicBezTo>
                    <a:pt x="7313" y="3261"/>
                    <a:pt x="7040" y="3264"/>
                    <a:pt x="6767" y="3276"/>
                  </a:cubicBezTo>
                  <a:cubicBezTo>
                    <a:pt x="6748" y="3276"/>
                    <a:pt x="6729" y="3276"/>
                    <a:pt x="6710" y="3276"/>
                  </a:cubicBezTo>
                  <a:cubicBezTo>
                    <a:pt x="6203" y="3276"/>
                    <a:pt x="6033" y="3057"/>
                    <a:pt x="6049" y="2557"/>
                  </a:cubicBezTo>
                  <a:cubicBezTo>
                    <a:pt x="6082" y="1705"/>
                    <a:pt x="6049" y="870"/>
                    <a:pt x="6049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2611271" y="3792617"/>
              <a:ext cx="263987" cy="263987"/>
            </a:xfrm>
            <a:custGeom>
              <a:avLst/>
              <a:gdLst/>
              <a:ahLst/>
              <a:cxnLst/>
              <a:rect l="l" t="t" r="r" b="b"/>
              <a:pathLst>
                <a:path w="8238" h="8238" extrusionOk="0">
                  <a:moveTo>
                    <a:pt x="2841" y="0"/>
                  </a:moveTo>
                  <a:lnTo>
                    <a:pt x="2841" y="2857"/>
                  </a:lnTo>
                  <a:lnTo>
                    <a:pt x="1" y="2857"/>
                  </a:lnTo>
                  <a:lnTo>
                    <a:pt x="1" y="5380"/>
                  </a:lnTo>
                  <a:lnTo>
                    <a:pt x="2858" y="5380"/>
                  </a:lnTo>
                  <a:lnTo>
                    <a:pt x="2858" y="8238"/>
                  </a:lnTo>
                  <a:lnTo>
                    <a:pt x="5381" y="8238"/>
                  </a:lnTo>
                  <a:lnTo>
                    <a:pt x="5381" y="5364"/>
                  </a:lnTo>
                  <a:lnTo>
                    <a:pt x="8238" y="5364"/>
                  </a:lnTo>
                  <a:lnTo>
                    <a:pt x="8238" y="2841"/>
                  </a:lnTo>
                  <a:lnTo>
                    <a:pt x="5381" y="2841"/>
                  </a:lnTo>
                  <a:lnTo>
                    <a:pt x="538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6268743" y="3792072"/>
              <a:ext cx="263474" cy="263987"/>
            </a:xfrm>
            <a:custGeom>
              <a:avLst/>
              <a:gdLst/>
              <a:ahLst/>
              <a:cxnLst/>
              <a:rect l="l" t="t" r="r" b="b"/>
              <a:pathLst>
                <a:path w="8222" h="8238" extrusionOk="0">
                  <a:moveTo>
                    <a:pt x="2858" y="1"/>
                  </a:moveTo>
                  <a:lnTo>
                    <a:pt x="2858" y="2891"/>
                  </a:lnTo>
                  <a:lnTo>
                    <a:pt x="1" y="2891"/>
                  </a:lnTo>
                  <a:lnTo>
                    <a:pt x="1" y="5397"/>
                  </a:lnTo>
                  <a:lnTo>
                    <a:pt x="2875" y="5397"/>
                  </a:lnTo>
                  <a:lnTo>
                    <a:pt x="2875" y="8238"/>
                  </a:lnTo>
                  <a:lnTo>
                    <a:pt x="5414" y="8238"/>
                  </a:lnTo>
                  <a:lnTo>
                    <a:pt x="5414" y="5364"/>
                  </a:lnTo>
                  <a:lnTo>
                    <a:pt x="8221" y="5364"/>
                  </a:lnTo>
                  <a:lnTo>
                    <a:pt x="8221" y="2824"/>
                  </a:lnTo>
                  <a:lnTo>
                    <a:pt x="5331" y="2824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2155081" y="3333991"/>
              <a:ext cx="261872" cy="264820"/>
            </a:xfrm>
            <a:custGeom>
              <a:avLst/>
              <a:gdLst/>
              <a:ahLst/>
              <a:cxnLst/>
              <a:rect l="l" t="t" r="r" b="b"/>
              <a:pathLst>
                <a:path w="8172" h="8264" extrusionOk="0">
                  <a:moveTo>
                    <a:pt x="3501" y="1"/>
                  </a:moveTo>
                  <a:cubicBezTo>
                    <a:pt x="2957" y="1"/>
                    <a:pt x="2796" y="303"/>
                    <a:pt x="2841" y="895"/>
                  </a:cubicBezTo>
                  <a:cubicBezTo>
                    <a:pt x="2875" y="1547"/>
                    <a:pt x="2841" y="2199"/>
                    <a:pt x="2841" y="2967"/>
                  </a:cubicBezTo>
                  <a:lnTo>
                    <a:pt x="1" y="2967"/>
                  </a:lnTo>
                  <a:lnTo>
                    <a:pt x="1" y="5407"/>
                  </a:lnTo>
                  <a:cubicBezTo>
                    <a:pt x="491" y="5407"/>
                    <a:pt x="959" y="5421"/>
                    <a:pt x="1419" y="5421"/>
                  </a:cubicBezTo>
                  <a:cubicBezTo>
                    <a:pt x="1649" y="5421"/>
                    <a:pt x="1878" y="5418"/>
                    <a:pt x="2106" y="5407"/>
                  </a:cubicBezTo>
                  <a:cubicBezTo>
                    <a:pt x="2142" y="5405"/>
                    <a:pt x="2177" y="5404"/>
                    <a:pt x="2211" y="5404"/>
                  </a:cubicBezTo>
                  <a:cubicBezTo>
                    <a:pt x="2715" y="5404"/>
                    <a:pt x="2889" y="5642"/>
                    <a:pt x="2858" y="6175"/>
                  </a:cubicBezTo>
                  <a:cubicBezTo>
                    <a:pt x="2825" y="6860"/>
                    <a:pt x="2858" y="7545"/>
                    <a:pt x="2858" y="8264"/>
                  </a:cubicBezTo>
                  <a:lnTo>
                    <a:pt x="5331" y="8264"/>
                  </a:lnTo>
                  <a:lnTo>
                    <a:pt x="5331" y="5390"/>
                  </a:lnTo>
                  <a:lnTo>
                    <a:pt x="8171" y="5390"/>
                  </a:lnTo>
                  <a:lnTo>
                    <a:pt x="8171" y="2917"/>
                  </a:lnTo>
                  <a:lnTo>
                    <a:pt x="5314" y="2917"/>
                  </a:lnTo>
                  <a:lnTo>
                    <a:pt x="5314" y="10"/>
                  </a:lnTo>
                  <a:cubicBezTo>
                    <a:pt x="4891" y="10"/>
                    <a:pt x="4527" y="32"/>
                    <a:pt x="4183" y="32"/>
                  </a:cubicBezTo>
                  <a:cubicBezTo>
                    <a:pt x="4011" y="32"/>
                    <a:pt x="3844" y="26"/>
                    <a:pt x="3677" y="10"/>
                  </a:cubicBezTo>
                  <a:cubicBezTo>
                    <a:pt x="3614" y="4"/>
                    <a:pt x="3556" y="1"/>
                    <a:pt x="350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5812585" y="4250410"/>
              <a:ext cx="265461" cy="264307"/>
            </a:xfrm>
            <a:custGeom>
              <a:avLst/>
              <a:gdLst/>
              <a:ahLst/>
              <a:cxnLst/>
              <a:rect l="l" t="t" r="r" b="b"/>
              <a:pathLst>
                <a:path w="8284" h="8248" extrusionOk="0">
                  <a:moveTo>
                    <a:pt x="2824" y="0"/>
                  </a:moveTo>
                  <a:lnTo>
                    <a:pt x="2824" y="2907"/>
                  </a:lnTo>
                  <a:lnTo>
                    <a:pt x="0" y="2907"/>
                  </a:lnTo>
                  <a:lnTo>
                    <a:pt x="0" y="5330"/>
                  </a:lnTo>
                  <a:lnTo>
                    <a:pt x="2857" y="5330"/>
                  </a:lnTo>
                  <a:cubicBezTo>
                    <a:pt x="2857" y="6166"/>
                    <a:pt x="2807" y="6884"/>
                    <a:pt x="2874" y="7603"/>
                  </a:cubicBezTo>
                  <a:cubicBezTo>
                    <a:pt x="2891" y="7820"/>
                    <a:pt x="3175" y="8171"/>
                    <a:pt x="3359" y="8204"/>
                  </a:cubicBezTo>
                  <a:cubicBezTo>
                    <a:pt x="3782" y="8236"/>
                    <a:pt x="4199" y="8247"/>
                    <a:pt x="4618" y="8247"/>
                  </a:cubicBezTo>
                  <a:cubicBezTo>
                    <a:pt x="4860" y="8247"/>
                    <a:pt x="5102" y="8244"/>
                    <a:pt x="5347" y="8237"/>
                  </a:cubicBezTo>
                  <a:lnTo>
                    <a:pt x="5347" y="5297"/>
                  </a:lnTo>
                  <a:lnTo>
                    <a:pt x="8237" y="5297"/>
                  </a:lnTo>
                  <a:cubicBezTo>
                    <a:pt x="8237" y="4662"/>
                    <a:pt x="8187" y="4161"/>
                    <a:pt x="8237" y="3659"/>
                  </a:cubicBezTo>
                  <a:cubicBezTo>
                    <a:pt x="8284" y="3056"/>
                    <a:pt x="8044" y="2854"/>
                    <a:pt x="7543" y="2854"/>
                  </a:cubicBezTo>
                  <a:cubicBezTo>
                    <a:pt x="7503" y="2854"/>
                    <a:pt x="7462" y="2855"/>
                    <a:pt x="7419" y="2857"/>
                  </a:cubicBezTo>
                  <a:cubicBezTo>
                    <a:pt x="7196" y="2868"/>
                    <a:pt x="6975" y="2872"/>
                    <a:pt x="6750" y="2872"/>
                  </a:cubicBezTo>
                  <a:cubicBezTo>
                    <a:pt x="6301" y="2872"/>
                    <a:pt x="5837" y="2857"/>
                    <a:pt x="5313" y="2857"/>
                  </a:cubicBezTo>
                  <a:lnTo>
                    <a:pt x="531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6723428" y="3334087"/>
              <a:ext cx="264980" cy="263121"/>
            </a:xfrm>
            <a:custGeom>
              <a:avLst/>
              <a:gdLst/>
              <a:ahLst/>
              <a:cxnLst/>
              <a:rect l="l" t="t" r="r" b="b"/>
              <a:pathLst>
                <a:path w="8269" h="8211" extrusionOk="0">
                  <a:moveTo>
                    <a:pt x="3612" y="1"/>
                  </a:moveTo>
                  <a:cubicBezTo>
                    <a:pt x="3104" y="1"/>
                    <a:pt x="2924" y="257"/>
                    <a:pt x="2955" y="809"/>
                  </a:cubicBezTo>
                  <a:cubicBezTo>
                    <a:pt x="2988" y="1494"/>
                    <a:pt x="2955" y="2179"/>
                    <a:pt x="2955" y="2964"/>
                  </a:cubicBezTo>
                  <a:lnTo>
                    <a:pt x="48" y="2964"/>
                  </a:lnTo>
                  <a:cubicBezTo>
                    <a:pt x="48" y="3566"/>
                    <a:pt x="98" y="4084"/>
                    <a:pt x="48" y="4585"/>
                  </a:cubicBezTo>
                  <a:cubicBezTo>
                    <a:pt x="1" y="5176"/>
                    <a:pt x="229" y="5390"/>
                    <a:pt x="746" y="5390"/>
                  </a:cubicBezTo>
                  <a:cubicBezTo>
                    <a:pt x="784" y="5390"/>
                    <a:pt x="825" y="5389"/>
                    <a:pt x="866" y="5387"/>
                  </a:cubicBezTo>
                  <a:cubicBezTo>
                    <a:pt x="1089" y="5376"/>
                    <a:pt x="1310" y="5372"/>
                    <a:pt x="1534" y="5372"/>
                  </a:cubicBezTo>
                  <a:cubicBezTo>
                    <a:pt x="1982" y="5372"/>
                    <a:pt x="2442" y="5387"/>
                    <a:pt x="2955" y="5387"/>
                  </a:cubicBezTo>
                  <a:lnTo>
                    <a:pt x="2955" y="8211"/>
                  </a:lnTo>
                  <a:lnTo>
                    <a:pt x="5428" y="8211"/>
                  </a:lnTo>
                  <a:cubicBezTo>
                    <a:pt x="5461" y="7643"/>
                    <a:pt x="5461" y="7058"/>
                    <a:pt x="5428" y="6490"/>
                  </a:cubicBezTo>
                  <a:cubicBezTo>
                    <a:pt x="5311" y="5656"/>
                    <a:pt x="5603" y="5334"/>
                    <a:pt x="6272" y="5334"/>
                  </a:cubicBezTo>
                  <a:cubicBezTo>
                    <a:pt x="6367" y="5334"/>
                    <a:pt x="6470" y="5341"/>
                    <a:pt x="6581" y="5354"/>
                  </a:cubicBezTo>
                  <a:cubicBezTo>
                    <a:pt x="6932" y="5374"/>
                    <a:pt x="7276" y="5388"/>
                    <a:pt x="7623" y="5388"/>
                  </a:cubicBezTo>
                  <a:cubicBezTo>
                    <a:pt x="7837" y="5388"/>
                    <a:pt x="8051" y="5383"/>
                    <a:pt x="8268" y="5370"/>
                  </a:cubicBezTo>
                  <a:lnTo>
                    <a:pt x="8268" y="2881"/>
                  </a:lnTo>
                  <a:lnTo>
                    <a:pt x="5394" y="2881"/>
                  </a:lnTo>
                  <a:lnTo>
                    <a:pt x="5394" y="7"/>
                  </a:lnTo>
                  <a:cubicBezTo>
                    <a:pt x="4982" y="7"/>
                    <a:pt x="4615" y="22"/>
                    <a:pt x="4267" y="22"/>
                  </a:cubicBezTo>
                  <a:cubicBezTo>
                    <a:pt x="4093" y="22"/>
                    <a:pt x="3924" y="18"/>
                    <a:pt x="3757" y="7"/>
                  </a:cubicBezTo>
                  <a:cubicBezTo>
                    <a:pt x="3706" y="3"/>
                    <a:pt x="3657" y="1"/>
                    <a:pt x="361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3066917" y="4250923"/>
              <a:ext cx="263987" cy="260782"/>
            </a:xfrm>
            <a:custGeom>
              <a:avLst/>
              <a:gdLst/>
              <a:ahLst/>
              <a:cxnLst/>
              <a:rect l="l" t="t" r="r" b="b"/>
              <a:pathLst>
                <a:path w="8238" h="8138" extrusionOk="0">
                  <a:moveTo>
                    <a:pt x="2925" y="1"/>
                  </a:moveTo>
                  <a:lnTo>
                    <a:pt x="2925" y="2858"/>
                  </a:lnTo>
                  <a:cubicBezTo>
                    <a:pt x="2447" y="2858"/>
                    <a:pt x="2003" y="2847"/>
                    <a:pt x="1578" y="2847"/>
                  </a:cubicBezTo>
                  <a:cubicBezTo>
                    <a:pt x="1260" y="2847"/>
                    <a:pt x="953" y="2853"/>
                    <a:pt x="652" y="2875"/>
                  </a:cubicBezTo>
                  <a:cubicBezTo>
                    <a:pt x="435" y="2908"/>
                    <a:pt x="84" y="3175"/>
                    <a:pt x="67" y="3376"/>
                  </a:cubicBezTo>
                  <a:cubicBezTo>
                    <a:pt x="17" y="4028"/>
                    <a:pt x="1" y="4679"/>
                    <a:pt x="34" y="5348"/>
                  </a:cubicBezTo>
                  <a:lnTo>
                    <a:pt x="2991" y="5348"/>
                  </a:lnTo>
                  <a:lnTo>
                    <a:pt x="2991" y="8138"/>
                  </a:lnTo>
                  <a:lnTo>
                    <a:pt x="5397" y="8138"/>
                  </a:lnTo>
                  <a:lnTo>
                    <a:pt x="5397" y="5331"/>
                  </a:lnTo>
                  <a:lnTo>
                    <a:pt x="8238" y="5331"/>
                  </a:lnTo>
                  <a:lnTo>
                    <a:pt x="8238" y="2858"/>
                  </a:lnTo>
                  <a:lnTo>
                    <a:pt x="5397" y="285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3532208" y="4713554"/>
              <a:ext cx="250079" cy="250592"/>
            </a:xfrm>
            <a:custGeom>
              <a:avLst/>
              <a:gdLst/>
              <a:ahLst/>
              <a:cxnLst/>
              <a:rect l="l" t="t" r="r" b="b"/>
              <a:pathLst>
                <a:path w="7804" h="7820" extrusionOk="0">
                  <a:moveTo>
                    <a:pt x="2724" y="0"/>
                  </a:moveTo>
                  <a:lnTo>
                    <a:pt x="2724" y="2790"/>
                  </a:lnTo>
                  <a:lnTo>
                    <a:pt x="0" y="2790"/>
                  </a:lnTo>
                  <a:lnTo>
                    <a:pt x="0" y="5079"/>
                  </a:lnTo>
                  <a:lnTo>
                    <a:pt x="2774" y="5079"/>
                  </a:lnTo>
                  <a:lnTo>
                    <a:pt x="2774" y="7820"/>
                  </a:lnTo>
                  <a:lnTo>
                    <a:pt x="5113" y="7820"/>
                  </a:lnTo>
                  <a:lnTo>
                    <a:pt x="5113" y="5063"/>
                  </a:lnTo>
                  <a:lnTo>
                    <a:pt x="7803" y="5063"/>
                  </a:lnTo>
                  <a:lnTo>
                    <a:pt x="7803" y="2690"/>
                  </a:lnTo>
                  <a:lnTo>
                    <a:pt x="5046" y="2690"/>
                  </a:lnTo>
                  <a:lnTo>
                    <a:pt x="504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361746" y="4713554"/>
              <a:ext cx="249534" cy="250592"/>
            </a:xfrm>
            <a:custGeom>
              <a:avLst/>
              <a:gdLst/>
              <a:ahLst/>
              <a:cxnLst/>
              <a:rect l="l" t="t" r="r" b="b"/>
              <a:pathLst>
                <a:path w="7787" h="7820" extrusionOk="0">
                  <a:moveTo>
                    <a:pt x="2724" y="0"/>
                  </a:moveTo>
                  <a:lnTo>
                    <a:pt x="2724" y="2757"/>
                  </a:lnTo>
                  <a:lnTo>
                    <a:pt x="1" y="2757"/>
                  </a:lnTo>
                  <a:lnTo>
                    <a:pt x="1" y="5113"/>
                  </a:lnTo>
                  <a:lnTo>
                    <a:pt x="2774" y="5113"/>
                  </a:lnTo>
                  <a:lnTo>
                    <a:pt x="2774" y="7820"/>
                  </a:lnTo>
                  <a:lnTo>
                    <a:pt x="5063" y="7820"/>
                  </a:lnTo>
                  <a:lnTo>
                    <a:pt x="5063" y="5063"/>
                  </a:lnTo>
                  <a:lnTo>
                    <a:pt x="7787" y="5063"/>
                  </a:lnTo>
                  <a:lnTo>
                    <a:pt x="7787" y="2740"/>
                  </a:lnTo>
                  <a:lnTo>
                    <a:pt x="4996" y="2740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189680" y="2885075"/>
              <a:ext cx="250624" cy="250079"/>
            </a:xfrm>
            <a:custGeom>
              <a:avLst/>
              <a:gdLst/>
              <a:ahLst/>
              <a:cxnLst/>
              <a:rect l="l" t="t" r="r" b="b"/>
              <a:pathLst>
                <a:path w="7821" h="7804" extrusionOk="0">
                  <a:moveTo>
                    <a:pt x="2724" y="0"/>
                  </a:moveTo>
                  <a:lnTo>
                    <a:pt x="2724" y="2791"/>
                  </a:lnTo>
                  <a:lnTo>
                    <a:pt x="1" y="2791"/>
                  </a:lnTo>
                  <a:lnTo>
                    <a:pt x="1" y="5080"/>
                  </a:lnTo>
                  <a:lnTo>
                    <a:pt x="2774" y="5080"/>
                  </a:lnTo>
                  <a:lnTo>
                    <a:pt x="2774" y="7803"/>
                  </a:lnTo>
                  <a:lnTo>
                    <a:pt x="5130" y="7803"/>
                  </a:lnTo>
                  <a:lnTo>
                    <a:pt x="5130" y="5030"/>
                  </a:lnTo>
                  <a:lnTo>
                    <a:pt x="7820" y="5030"/>
                  </a:lnTo>
                  <a:lnTo>
                    <a:pt x="7820" y="2707"/>
                  </a:lnTo>
                  <a:lnTo>
                    <a:pt x="5063" y="2707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1704274" y="2884530"/>
              <a:ext cx="250079" cy="250624"/>
            </a:xfrm>
            <a:custGeom>
              <a:avLst/>
              <a:gdLst/>
              <a:ahLst/>
              <a:cxnLst/>
              <a:rect l="l" t="t" r="r" b="b"/>
              <a:pathLst>
                <a:path w="7804" h="7821" extrusionOk="0">
                  <a:moveTo>
                    <a:pt x="2690" y="1"/>
                  </a:moveTo>
                  <a:lnTo>
                    <a:pt x="2690" y="2757"/>
                  </a:lnTo>
                  <a:lnTo>
                    <a:pt x="0" y="2757"/>
                  </a:lnTo>
                  <a:lnTo>
                    <a:pt x="0" y="5113"/>
                  </a:lnTo>
                  <a:lnTo>
                    <a:pt x="2740" y="5113"/>
                  </a:lnTo>
                  <a:lnTo>
                    <a:pt x="2740" y="7820"/>
                  </a:lnTo>
                  <a:lnTo>
                    <a:pt x="5080" y="7820"/>
                  </a:lnTo>
                  <a:lnTo>
                    <a:pt x="5080" y="5047"/>
                  </a:lnTo>
                  <a:lnTo>
                    <a:pt x="7803" y="5047"/>
                  </a:lnTo>
                  <a:lnTo>
                    <a:pt x="7803" y="2741"/>
                  </a:lnTo>
                  <a:lnTo>
                    <a:pt x="5030" y="2741"/>
                  </a:lnTo>
                  <a:lnTo>
                    <a:pt x="503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4468111" y="4734415"/>
              <a:ext cx="207780" cy="208325"/>
            </a:xfrm>
            <a:custGeom>
              <a:avLst/>
              <a:gdLst/>
              <a:ahLst/>
              <a:cxnLst/>
              <a:rect l="l" t="t" r="r" b="b"/>
              <a:pathLst>
                <a:path w="6484" h="6501" extrusionOk="0">
                  <a:moveTo>
                    <a:pt x="2240" y="1"/>
                  </a:moveTo>
                  <a:lnTo>
                    <a:pt x="2240" y="2290"/>
                  </a:lnTo>
                  <a:lnTo>
                    <a:pt x="1" y="2290"/>
                  </a:lnTo>
                  <a:lnTo>
                    <a:pt x="1" y="4278"/>
                  </a:lnTo>
                  <a:lnTo>
                    <a:pt x="2290" y="4278"/>
                  </a:lnTo>
                  <a:lnTo>
                    <a:pt x="2290" y="6500"/>
                  </a:lnTo>
                  <a:lnTo>
                    <a:pt x="4161" y="6500"/>
                  </a:lnTo>
                  <a:cubicBezTo>
                    <a:pt x="4211" y="5748"/>
                    <a:pt x="4011" y="4796"/>
                    <a:pt x="4379" y="4445"/>
                  </a:cubicBezTo>
                  <a:cubicBezTo>
                    <a:pt x="4813" y="4061"/>
                    <a:pt x="5732" y="4228"/>
                    <a:pt x="6484" y="4144"/>
                  </a:cubicBezTo>
                  <a:lnTo>
                    <a:pt x="6484" y="2223"/>
                  </a:lnTo>
                  <a:lnTo>
                    <a:pt x="4195" y="2223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2643412" y="2909685"/>
              <a:ext cx="199736" cy="200826"/>
            </a:xfrm>
            <a:custGeom>
              <a:avLst/>
              <a:gdLst/>
              <a:ahLst/>
              <a:cxnLst/>
              <a:rect l="l" t="t" r="r" b="b"/>
              <a:pathLst>
                <a:path w="6233" h="6267" extrusionOk="0">
                  <a:moveTo>
                    <a:pt x="2156" y="1"/>
                  </a:moveTo>
                  <a:lnTo>
                    <a:pt x="2156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06" y="4111"/>
                  </a:lnTo>
                  <a:lnTo>
                    <a:pt x="2206" y="6267"/>
                  </a:lnTo>
                  <a:lnTo>
                    <a:pt x="4060" y="6267"/>
                  </a:lnTo>
                  <a:lnTo>
                    <a:pt x="4060" y="4044"/>
                  </a:lnTo>
                  <a:lnTo>
                    <a:pt x="6232" y="4044"/>
                  </a:lnTo>
                  <a:lnTo>
                    <a:pt x="6232" y="2173"/>
                  </a:lnTo>
                  <a:lnTo>
                    <a:pt x="4027" y="2173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6299795" y="2909685"/>
              <a:ext cx="201371" cy="200826"/>
            </a:xfrm>
            <a:custGeom>
              <a:avLst/>
              <a:gdLst/>
              <a:ahLst/>
              <a:cxnLst/>
              <a:rect l="l" t="t" r="r" b="b"/>
              <a:pathLst>
                <a:path w="6284" h="6267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28"/>
                  </a:lnTo>
                  <a:lnTo>
                    <a:pt x="2240" y="4128"/>
                  </a:lnTo>
                  <a:lnTo>
                    <a:pt x="2240" y="6267"/>
                  </a:lnTo>
                  <a:lnTo>
                    <a:pt x="4128" y="6267"/>
                  </a:lnTo>
                  <a:lnTo>
                    <a:pt x="4128" y="4061"/>
                  </a:lnTo>
                  <a:lnTo>
                    <a:pt x="6283" y="4061"/>
                  </a:lnTo>
                  <a:lnTo>
                    <a:pt x="6283" y="2190"/>
                  </a:lnTo>
                  <a:lnTo>
                    <a:pt x="4078" y="2190"/>
                  </a:lnTo>
                  <a:lnTo>
                    <a:pt x="4078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3099058" y="3365331"/>
              <a:ext cx="202396" cy="203518"/>
            </a:xfrm>
            <a:custGeom>
              <a:avLst/>
              <a:gdLst/>
              <a:ahLst/>
              <a:cxnLst/>
              <a:rect l="l" t="t" r="r" b="b"/>
              <a:pathLst>
                <a:path w="6316" h="6351" extrusionOk="0">
                  <a:moveTo>
                    <a:pt x="2155" y="1"/>
                  </a:moveTo>
                  <a:lnTo>
                    <a:pt x="2155" y="2257"/>
                  </a:lnTo>
                  <a:lnTo>
                    <a:pt x="0" y="2257"/>
                  </a:lnTo>
                  <a:lnTo>
                    <a:pt x="0" y="4195"/>
                  </a:lnTo>
                  <a:lnTo>
                    <a:pt x="2222" y="4195"/>
                  </a:lnTo>
                  <a:lnTo>
                    <a:pt x="2222" y="6350"/>
                  </a:lnTo>
                  <a:lnTo>
                    <a:pt x="4144" y="6350"/>
                  </a:lnTo>
                  <a:lnTo>
                    <a:pt x="4144" y="4128"/>
                  </a:lnTo>
                  <a:lnTo>
                    <a:pt x="6316" y="4128"/>
                  </a:lnTo>
                  <a:lnTo>
                    <a:pt x="6316" y="2173"/>
                  </a:lnTo>
                  <a:lnTo>
                    <a:pt x="4110" y="2173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842034" y="3365331"/>
              <a:ext cx="203486" cy="203518"/>
            </a:xfrm>
            <a:custGeom>
              <a:avLst/>
              <a:gdLst/>
              <a:ahLst/>
              <a:cxnLst/>
              <a:rect l="l" t="t" r="r" b="b"/>
              <a:pathLst>
                <a:path w="6350" h="6351" extrusionOk="0">
                  <a:moveTo>
                    <a:pt x="2206" y="1"/>
                  </a:moveTo>
                  <a:lnTo>
                    <a:pt x="2206" y="2257"/>
                  </a:lnTo>
                  <a:lnTo>
                    <a:pt x="0" y="2257"/>
                  </a:lnTo>
                  <a:lnTo>
                    <a:pt x="0" y="4178"/>
                  </a:lnTo>
                  <a:lnTo>
                    <a:pt x="2206" y="4178"/>
                  </a:lnTo>
                  <a:lnTo>
                    <a:pt x="2206" y="6350"/>
                  </a:lnTo>
                  <a:lnTo>
                    <a:pt x="4177" y="6350"/>
                  </a:lnTo>
                  <a:lnTo>
                    <a:pt x="4177" y="4094"/>
                  </a:lnTo>
                  <a:lnTo>
                    <a:pt x="6349" y="4094"/>
                  </a:lnTo>
                  <a:lnTo>
                    <a:pt x="6349" y="2173"/>
                  </a:lnTo>
                  <a:lnTo>
                    <a:pt x="4177" y="2173"/>
                  </a:lnTo>
                  <a:cubicBezTo>
                    <a:pt x="4144" y="1388"/>
                    <a:pt x="4110" y="686"/>
                    <a:pt x="407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386388" y="3824726"/>
              <a:ext cx="200794" cy="199769"/>
            </a:xfrm>
            <a:custGeom>
              <a:avLst/>
              <a:gdLst/>
              <a:ahLst/>
              <a:cxnLst/>
              <a:rect l="l" t="t" r="r" b="b"/>
              <a:pathLst>
                <a:path w="6266" h="6234" extrusionOk="0">
                  <a:moveTo>
                    <a:pt x="2105" y="1"/>
                  </a:moveTo>
                  <a:lnTo>
                    <a:pt x="2105" y="2190"/>
                  </a:lnTo>
                  <a:lnTo>
                    <a:pt x="0" y="2190"/>
                  </a:lnTo>
                  <a:lnTo>
                    <a:pt x="0" y="4111"/>
                  </a:lnTo>
                  <a:lnTo>
                    <a:pt x="2222" y="4111"/>
                  </a:lnTo>
                  <a:lnTo>
                    <a:pt x="2222" y="6233"/>
                  </a:lnTo>
                  <a:lnTo>
                    <a:pt x="4094" y="6233"/>
                  </a:lnTo>
                  <a:lnTo>
                    <a:pt x="4094" y="4028"/>
                  </a:lnTo>
                  <a:lnTo>
                    <a:pt x="6266" y="4028"/>
                  </a:lnTo>
                  <a:lnTo>
                    <a:pt x="6266" y="2190"/>
                  </a:lnTo>
                  <a:lnTo>
                    <a:pt x="4060" y="2190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3556819" y="3823124"/>
              <a:ext cx="200826" cy="201371"/>
            </a:xfrm>
            <a:custGeom>
              <a:avLst/>
              <a:gdLst/>
              <a:ahLst/>
              <a:cxnLst/>
              <a:rect l="l" t="t" r="r" b="b"/>
              <a:pathLst>
                <a:path w="6267" h="6284" extrusionOk="0">
                  <a:moveTo>
                    <a:pt x="2173" y="1"/>
                  </a:moveTo>
                  <a:lnTo>
                    <a:pt x="2173" y="2240"/>
                  </a:lnTo>
                  <a:lnTo>
                    <a:pt x="1" y="2240"/>
                  </a:lnTo>
                  <a:lnTo>
                    <a:pt x="1" y="4111"/>
                  </a:lnTo>
                  <a:lnTo>
                    <a:pt x="2206" y="4111"/>
                  </a:lnTo>
                  <a:lnTo>
                    <a:pt x="2206" y="6283"/>
                  </a:lnTo>
                  <a:lnTo>
                    <a:pt x="4145" y="6283"/>
                  </a:lnTo>
                  <a:lnTo>
                    <a:pt x="4145" y="4061"/>
                  </a:lnTo>
                  <a:lnTo>
                    <a:pt x="6267" y="4061"/>
                  </a:lnTo>
                  <a:lnTo>
                    <a:pt x="6267" y="2173"/>
                  </a:lnTo>
                  <a:lnTo>
                    <a:pt x="4061" y="2173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935549" y="4287358"/>
              <a:ext cx="187431" cy="188489"/>
            </a:xfrm>
            <a:custGeom>
              <a:avLst/>
              <a:gdLst/>
              <a:ahLst/>
              <a:cxnLst/>
              <a:rect l="l" t="t" r="r" b="b"/>
              <a:pathLst>
                <a:path w="5849" h="5882" extrusionOk="0">
                  <a:moveTo>
                    <a:pt x="2039" y="0"/>
                  </a:moveTo>
                  <a:cubicBezTo>
                    <a:pt x="2006" y="702"/>
                    <a:pt x="1972" y="1337"/>
                    <a:pt x="1939" y="2038"/>
                  </a:cubicBezTo>
                  <a:lnTo>
                    <a:pt x="0" y="2038"/>
                  </a:lnTo>
                  <a:lnTo>
                    <a:pt x="0" y="3893"/>
                  </a:lnTo>
                  <a:lnTo>
                    <a:pt x="2022" y="3893"/>
                  </a:lnTo>
                  <a:lnTo>
                    <a:pt x="2022" y="5881"/>
                  </a:lnTo>
                  <a:lnTo>
                    <a:pt x="3793" y="5881"/>
                  </a:lnTo>
                  <a:cubicBezTo>
                    <a:pt x="3827" y="5180"/>
                    <a:pt x="3860" y="4545"/>
                    <a:pt x="3910" y="3810"/>
                  </a:cubicBezTo>
                  <a:lnTo>
                    <a:pt x="5848" y="3810"/>
                  </a:lnTo>
                  <a:lnTo>
                    <a:pt x="5848" y="1988"/>
                  </a:lnTo>
                  <a:lnTo>
                    <a:pt x="3827" y="198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4019963" y="4287358"/>
              <a:ext cx="188521" cy="188489"/>
            </a:xfrm>
            <a:custGeom>
              <a:avLst/>
              <a:gdLst/>
              <a:ahLst/>
              <a:cxnLst/>
              <a:rect l="l" t="t" r="r" b="b"/>
              <a:pathLst>
                <a:path w="5883" h="5882" extrusionOk="0">
                  <a:moveTo>
                    <a:pt x="2073" y="0"/>
                  </a:moveTo>
                  <a:cubicBezTo>
                    <a:pt x="2039" y="685"/>
                    <a:pt x="2023" y="1303"/>
                    <a:pt x="1989" y="1972"/>
                  </a:cubicBezTo>
                  <a:lnTo>
                    <a:pt x="1" y="2055"/>
                  </a:lnTo>
                  <a:lnTo>
                    <a:pt x="1" y="3810"/>
                  </a:lnTo>
                  <a:lnTo>
                    <a:pt x="2073" y="3910"/>
                  </a:lnTo>
                  <a:lnTo>
                    <a:pt x="2073" y="5881"/>
                  </a:lnTo>
                  <a:lnTo>
                    <a:pt x="3861" y="5881"/>
                  </a:lnTo>
                  <a:lnTo>
                    <a:pt x="3861" y="3826"/>
                  </a:lnTo>
                  <a:lnTo>
                    <a:pt x="5882" y="3826"/>
                  </a:lnTo>
                  <a:lnTo>
                    <a:pt x="5882" y="1972"/>
                  </a:lnTo>
                  <a:lnTo>
                    <a:pt x="3861" y="1972"/>
                  </a:lnTo>
                  <a:lnTo>
                    <a:pt x="3861" y="0"/>
                  </a:ln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4489004" y="3840812"/>
              <a:ext cx="166025" cy="167083"/>
            </a:xfrm>
            <a:custGeom>
              <a:avLst/>
              <a:gdLst/>
              <a:ahLst/>
              <a:cxnLst/>
              <a:rect l="l" t="t" r="r" b="b"/>
              <a:pathLst>
                <a:path w="5181" h="5214" extrusionOk="0">
                  <a:moveTo>
                    <a:pt x="1838" y="0"/>
                  </a:moveTo>
                  <a:cubicBezTo>
                    <a:pt x="1805" y="618"/>
                    <a:pt x="1772" y="1153"/>
                    <a:pt x="1755" y="1788"/>
                  </a:cubicBezTo>
                  <a:lnTo>
                    <a:pt x="1" y="1788"/>
                  </a:lnTo>
                  <a:lnTo>
                    <a:pt x="1" y="3358"/>
                  </a:lnTo>
                  <a:lnTo>
                    <a:pt x="1755" y="3459"/>
                  </a:lnTo>
                  <a:cubicBezTo>
                    <a:pt x="1788" y="4127"/>
                    <a:pt x="1822" y="4678"/>
                    <a:pt x="1855" y="5213"/>
                  </a:cubicBezTo>
                  <a:lnTo>
                    <a:pt x="3342" y="5213"/>
                  </a:lnTo>
                  <a:cubicBezTo>
                    <a:pt x="3376" y="4595"/>
                    <a:pt x="3392" y="4044"/>
                    <a:pt x="3426" y="3442"/>
                  </a:cubicBezTo>
                  <a:lnTo>
                    <a:pt x="5180" y="3358"/>
                  </a:lnTo>
                  <a:lnTo>
                    <a:pt x="5180" y="1855"/>
                  </a:lnTo>
                  <a:lnTo>
                    <a:pt x="3426" y="1754"/>
                  </a:lnTo>
                  <a:cubicBezTo>
                    <a:pt x="3392" y="1103"/>
                    <a:pt x="3359" y="551"/>
                    <a:pt x="3342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5410998" y="2933783"/>
              <a:ext cx="151028" cy="152630"/>
            </a:xfrm>
            <a:custGeom>
              <a:avLst/>
              <a:gdLst/>
              <a:ahLst/>
              <a:cxnLst/>
              <a:rect l="l" t="t" r="r" b="b"/>
              <a:pathLst>
                <a:path w="4713" h="4763" extrusionOk="0">
                  <a:moveTo>
                    <a:pt x="1672" y="1"/>
                  </a:moveTo>
                  <a:cubicBezTo>
                    <a:pt x="1638" y="552"/>
                    <a:pt x="1605" y="1037"/>
                    <a:pt x="1571" y="1605"/>
                  </a:cubicBezTo>
                  <a:lnTo>
                    <a:pt x="1" y="1688"/>
                  </a:lnTo>
                  <a:lnTo>
                    <a:pt x="1" y="3075"/>
                  </a:lnTo>
                  <a:lnTo>
                    <a:pt x="1571" y="3159"/>
                  </a:lnTo>
                  <a:cubicBezTo>
                    <a:pt x="1605" y="3727"/>
                    <a:pt x="1638" y="4228"/>
                    <a:pt x="1672" y="4763"/>
                  </a:cubicBezTo>
                  <a:lnTo>
                    <a:pt x="3042" y="4763"/>
                  </a:lnTo>
                  <a:cubicBezTo>
                    <a:pt x="3075" y="4195"/>
                    <a:pt x="3109" y="3677"/>
                    <a:pt x="3125" y="3159"/>
                  </a:cubicBezTo>
                  <a:lnTo>
                    <a:pt x="4713" y="3075"/>
                  </a:lnTo>
                  <a:lnTo>
                    <a:pt x="4713" y="1688"/>
                  </a:lnTo>
                  <a:lnTo>
                    <a:pt x="3125" y="1588"/>
                  </a:lnTo>
                  <a:cubicBezTo>
                    <a:pt x="3092" y="1037"/>
                    <a:pt x="3075" y="535"/>
                    <a:pt x="304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3581461" y="2933783"/>
              <a:ext cx="153175" cy="152086"/>
            </a:xfrm>
            <a:custGeom>
              <a:avLst/>
              <a:gdLst/>
              <a:ahLst/>
              <a:cxnLst/>
              <a:rect l="l" t="t" r="r" b="b"/>
              <a:pathLst>
                <a:path w="4780" h="4746" extrusionOk="0">
                  <a:moveTo>
                    <a:pt x="1688" y="1"/>
                  </a:moveTo>
                  <a:cubicBezTo>
                    <a:pt x="1655" y="569"/>
                    <a:pt x="1638" y="1053"/>
                    <a:pt x="1605" y="1605"/>
                  </a:cubicBezTo>
                  <a:lnTo>
                    <a:pt x="1" y="1688"/>
                  </a:lnTo>
                  <a:lnTo>
                    <a:pt x="1" y="3058"/>
                  </a:lnTo>
                  <a:lnTo>
                    <a:pt x="1621" y="3175"/>
                  </a:lnTo>
                  <a:cubicBezTo>
                    <a:pt x="1638" y="3743"/>
                    <a:pt x="1671" y="4228"/>
                    <a:pt x="1688" y="4746"/>
                  </a:cubicBezTo>
                  <a:lnTo>
                    <a:pt x="3075" y="4746"/>
                  </a:lnTo>
                  <a:cubicBezTo>
                    <a:pt x="3108" y="4195"/>
                    <a:pt x="3142" y="3693"/>
                    <a:pt x="3175" y="3159"/>
                  </a:cubicBezTo>
                  <a:lnTo>
                    <a:pt x="4779" y="3058"/>
                  </a:lnTo>
                  <a:lnTo>
                    <a:pt x="4779" y="1688"/>
                  </a:lnTo>
                  <a:lnTo>
                    <a:pt x="3158" y="1605"/>
                  </a:lnTo>
                  <a:cubicBezTo>
                    <a:pt x="3125" y="1020"/>
                    <a:pt x="3108" y="519"/>
                    <a:pt x="3092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4956442" y="3394780"/>
              <a:ext cx="145132" cy="145677"/>
            </a:xfrm>
            <a:custGeom>
              <a:avLst/>
              <a:gdLst/>
              <a:ahLst/>
              <a:cxnLst/>
              <a:rect l="l" t="t" r="r" b="b"/>
              <a:pathLst>
                <a:path w="4529" h="4546" extrusionOk="0">
                  <a:moveTo>
                    <a:pt x="1587" y="1"/>
                  </a:moveTo>
                  <a:cubicBezTo>
                    <a:pt x="1554" y="519"/>
                    <a:pt x="1537" y="987"/>
                    <a:pt x="1504" y="1488"/>
                  </a:cubicBezTo>
                  <a:lnTo>
                    <a:pt x="0" y="1588"/>
                  </a:lnTo>
                  <a:lnTo>
                    <a:pt x="0" y="2925"/>
                  </a:lnTo>
                  <a:lnTo>
                    <a:pt x="1504" y="3059"/>
                  </a:lnTo>
                  <a:cubicBezTo>
                    <a:pt x="1537" y="3593"/>
                    <a:pt x="1571" y="4061"/>
                    <a:pt x="1604" y="4546"/>
                  </a:cubicBezTo>
                  <a:lnTo>
                    <a:pt x="2924" y="4546"/>
                  </a:lnTo>
                  <a:cubicBezTo>
                    <a:pt x="2974" y="4028"/>
                    <a:pt x="3024" y="3526"/>
                    <a:pt x="3075" y="3025"/>
                  </a:cubicBezTo>
                  <a:lnTo>
                    <a:pt x="4528" y="2942"/>
                  </a:lnTo>
                  <a:lnTo>
                    <a:pt x="4528" y="1571"/>
                  </a:lnTo>
                  <a:lnTo>
                    <a:pt x="3041" y="1505"/>
                  </a:lnTo>
                  <a:cubicBezTo>
                    <a:pt x="3008" y="970"/>
                    <a:pt x="2974" y="502"/>
                    <a:pt x="2941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4041401" y="3394267"/>
              <a:ext cx="145645" cy="145132"/>
            </a:xfrm>
            <a:custGeom>
              <a:avLst/>
              <a:gdLst/>
              <a:ahLst/>
              <a:cxnLst/>
              <a:rect l="l" t="t" r="r" b="b"/>
              <a:pathLst>
                <a:path w="4545" h="4529" extrusionOk="0">
                  <a:moveTo>
                    <a:pt x="1604" y="0"/>
                  </a:moveTo>
                  <a:cubicBezTo>
                    <a:pt x="1571" y="552"/>
                    <a:pt x="1537" y="1036"/>
                    <a:pt x="1504" y="1504"/>
                  </a:cubicBezTo>
                  <a:lnTo>
                    <a:pt x="0" y="1621"/>
                  </a:lnTo>
                  <a:lnTo>
                    <a:pt x="0" y="2924"/>
                  </a:lnTo>
                  <a:lnTo>
                    <a:pt x="1521" y="3075"/>
                  </a:lnTo>
                  <a:cubicBezTo>
                    <a:pt x="1554" y="3576"/>
                    <a:pt x="1571" y="4010"/>
                    <a:pt x="1604" y="4528"/>
                  </a:cubicBezTo>
                  <a:lnTo>
                    <a:pt x="2974" y="4528"/>
                  </a:lnTo>
                  <a:cubicBezTo>
                    <a:pt x="3008" y="3993"/>
                    <a:pt x="3058" y="3526"/>
                    <a:pt x="3091" y="3041"/>
                  </a:cubicBezTo>
                  <a:lnTo>
                    <a:pt x="4545" y="2958"/>
                  </a:lnTo>
                  <a:lnTo>
                    <a:pt x="4545" y="1587"/>
                  </a:lnTo>
                  <a:lnTo>
                    <a:pt x="3058" y="1521"/>
                  </a:lnTo>
                  <a:cubicBezTo>
                    <a:pt x="3024" y="986"/>
                    <a:pt x="2991" y="518"/>
                    <a:pt x="2958" y="0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4508808" y="2946633"/>
              <a:ext cx="126930" cy="127475"/>
            </a:xfrm>
            <a:custGeom>
              <a:avLst/>
              <a:gdLst/>
              <a:ahLst/>
              <a:cxnLst/>
              <a:rect l="l" t="t" r="r" b="b"/>
              <a:pathLst>
                <a:path w="3961" h="3978" extrusionOk="0">
                  <a:moveTo>
                    <a:pt x="1438" y="1"/>
                  </a:moveTo>
                  <a:cubicBezTo>
                    <a:pt x="1404" y="485"/>
                    <a:pt x="1354" y="920"/>
                    <a:pt x="1321" y="1337"/>
                  </a:cubicBezTo>
                  <a:lnTo>
                    <a:pt x="1" y="1438"/>
                  </a:lnTo>
                  <a:lnTo>
                    <a:pt x="1" y="2507"/>
                  </a:lnTo>
                  <a:lnTo>
                    <a:pt x="1337" y="2641"/>
                  </a:lnTo>
                  <a:cubicBezTo>
                    <a:pt x="1371" y="3109"/>
                    <a:pt x="1404" y="3510"/>
                    <a:pt x="1454" y="3977"/>
                  </a:cubicBezTo>
                  <a:lnTo>
                    <a:pt x="2524" y="3977"/>
                  </a:lnTo>
                  <a:cubicBezTo>
                    <a:pt x="2557" y="3526"/>
                    <a:pt x="2591" y="3125"/>
                    <a:pt x="2624" y="2641"/>
                  </a:cubicBezTo>
                  <a:lnTo>
                    <a:pt x="3961" y="2507"/>
                  </a:lnTo>
                  <a:lnTo>
                    <a:pt x="3961" y="1438"/>
                  </a:lnTo>
                  <a:lnTo>
                    <a:pt x="2641" y="1321"/>
                  </a:lnTo>
                  <a:cubicBezTo>
                    <a:pt x="2591" y="853"/>
                    <a:pt x="2557" y="435"/>
                    <a:pt x="2507" y="1"/>
                  </a:cubicBezTo>
                  <a:close/>
                </a:path>
              </a:pathLst>
            </a:custGeom>
            <a:solidFill>
              <a:srgbClr val="C2E5D4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16" name="Google Shape;1216;p18"/>
          <p:cNvSpPr txBox="1">
            <a:spLocks noGrp="1"/>
          </p:cNvSpPr>
          <p:nvPr>
            <p:ph type="ctrTitle"/>
          </p:nvPr>
        </p:nvSpPr>
        <p:spPr>
          <a:xfrm>
            <a:off x="950800" y="499433"/>
            <a:ext cx="102904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2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M Sans"/>
              <a:buChar char="●"/>
              <a:defRPr sz="18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○"/>
              <a:defRPr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■"/>
              <a:defRPr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●"/>
              <a:defRPr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○"/>
              <a:defRPr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■"/>
              <a:defRPr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●"/>
              <a:defRPr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M Sans"/>
              <a:buChar char="○"/>
              <a:defRPr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DM Sans"/>
              <a:buChar char="■"/>
              <a:defRPr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704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6" r:id="rId13"/>
    <p:sldLayoutId id="214748396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E1A6D-A646-460F-A4CF-A091BB97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400" y="1371600"/>
            <a:ext cx="6019200" cy="3845956"/>
          </a:xfrm>
        </p:spPr>
        <p:txBody>
          <a:bodyPr/>
          <a:lstStyle/>
          <a:p>
            <a:r>
              <a:rPr lang="fr-FR" sz="8000" dirty="0"/>
              <a:t>PROJET 5</a:t>
            </a:r>
            <a:br>
              <a:rPr lang="fr-FR" sz="6600" dirty="0"/>
            </a:br>
            <a:br>
              <a:rPr lang="fr-FR" sz="4400" dirty="0"/>
            </a:br>
            <a:r>
              <a:rPr lang="fr-FR" sz="4400" dirty="0"/>
              <a:t>Etude de marché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FB975-4C17-4566-95A3-BAF5549D837B}"/>
              </a:ext>
            </a:extLst>
          </p:cNvPr>
          <p:cNvSpPr/>
          <p:nvPr/>
        </p:nvSpPr>
        <p:spPr>
          <a:xfrm>
            <a:off x="1524000" y="1370532"/>
            <a:ext cx="9144000" cy="39706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7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942B5-E5D5-4FFE-B1FC-47F8A99F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0" y="2359152"/>
            <a:ext cx="5611600" cy="917299"/>
          </a:xfrm>
        </p:spPr>
        <p:txBody>
          <a:bodyPr/>
          <a:lstStyle/>
          <a:p>
            <a:r>
              <a:rPr lang="fr-FR" sz="4800" dirty="0"/>
              <a:t>1</a:t>
            </a:r>
            <a:r>
              <a:rPr lang="fr-FR" sz="4800" baseline="30000" dirty="0"/>
              <a:t>ER </a:t>
            </a:r>
            <a:r>
              <a:rPr lang="fr-FR" sz="4800" dirty="0"/>
              <a:t>CLUSTERING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514293-1BE2-4D96-B6F8-B78E7AEEE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K-</a:t>
            </a:r>
            <a:r>
              <a:rPr lang="fr-F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Means</a:t>
            </a:r>
            <a:endParaRPr lang="fr-FR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124751D-32D1-4700-8AB9-CB94C864DD6C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10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5">
            <a:extLst>
              <a:ext uri="{FF2B5EF4-FFF2-40B4-BE49-F238E27FC236}">
                <a16:creationId xmlns:a16="http://schemas.microsoft.com/office/drawing/2014/main" id="{09217A92-A6C1-4208-9C7E-0AE1474B2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620" y="328597"/>
            <a:ext cx="5277097" cy="3617969"/>
          </a:xfrm>
          <a:prstGeom prst="rect">
            <a:avLst/>
          </a:prstGeom>
        </p:spPr>
      </p:pic>
      <p:pic>
        <p:nvPicPr>
          <p:cNvPr id="12" name="Espace réservé du contenu 5">
            <a:extLst>
              <a:ext uri="{FF2B5EF4-FFF2-40B4-BE49-F238E27FC236}">
                <a16:creationId xmlns:a16="http://schemas.microsoft.com/office/drawing/2014/main" id="{C495F730-6816-4A43-9261-19CF4B08D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925" y="337302"/>
            <a:ext cx="5685380" cy="361796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E758F00-E6D4-4D63-9A90-E36F375EF844}"/>
              </a:ext>
            </a:extLst>
          </p:cNvPr>
          <p:cNvSpPr txBox="1"/>
          <p:nvPr/>
        </p:nvSpPr>
        <p:spPr>
          <a:xfrm>
            <a:off x="7994469" y="5593011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 ≤  K  ≤  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91F9D2-E3E9-4CB5-9751-512AA5382244}"/>
              </a:ext>
            </a:extLst>
          </p:cNvPr>
          <p:cNvSpPr txBox="1"/>
          <p:nvPr/>
        </p:nvSpPr>
        <p:spPr>
          <a:xfrm>
            <a:off x="627015" y="5093216"/>
            <a:ext cx="1341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CDB265F-3CAB-4089-A986-449142D9C918}"/>
              </a:ext>
            </a:extLst>
          </p:cNvPr>
          <p:cNvSpPr/>
          <p:nvPr/>
        </p:nvSpPr>
        <p:spPr>
          <a:xfrm>
            <a:off x="2307771" y="4594663"/>
            <a:ext cx="3074125" cy="5930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F286B8-E2E5-4CCA-AB70-198039083F4B}"/>
              </a:ext>
            </a:extLst>
          </p:cNvPr>
          <p:cNvSpPr txBox="1"/>
          <p:nvPr/>
        </p:nvSpPr>
        <p:spPr>
          <a:xfrm>
            <a:off x="2333898" y="4594663"/>
            <a:ext cx="265611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Minimiser le coût d’inertie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3C8AE4-B0FC-4C95-8783-1348C1ED10FD}"/>
              </a:ext>
            </a:extLst>
          </p:cNvPr>
          <p:cNvSpPr/>
          <p:nvPr/>
        </p:nvSpPr>
        <p:spPr>
          <a:xfrm>
            <a:off x="2307771" y="5531780"/>
            <a:ext cx="3074125" cy="5930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29C89B4-BAF3-4C29-A3AF-E838102478C5}"/>
              </a:ext>
            </a:extLst>
          </p:cNvPr>
          <p:cNvSpPr txBox="1"/>
          <p:nvPr/>
        </p:nvSpPr>
        <p:spPr>
          <a:xfrm>
            <a:off x="2333898" y="5531780"/>
            <a:ext cx="307412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sz="1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Minimiser l’inertie </a:t>
            </a:r>
            <a:r>
              <a:rPr lang="fr-FR" sz="1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intra-classe</a:t>
            </a:r>
            <a:endParaRPr lang="fr-FR" sz="18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DB28FAA-8294-464F-8011-62DE97BD42B5}"/>
              </a:ext>
            </a:extLst>
          </p:cNvPr>
          <p:cNvSpPr txBox="1"/>
          <p:nvPr/>
        </p:nvSpPr>
        <p:spPr>
          <a:xfrm>
            <a:off x="8377648" y="4673822"/>
            <a:ext cx="2351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nombre de clusters que l’on va choisir</a:t>
            </a:r>
            <a:endParaRPr lang="fr-FR" sz="1800" dirty="0"/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8680A552-5C94-4669-966E-D8A4D078633D}"/>
              </a:ext>
            </a:extLst>
          </p:cNvPr>
          <p:cNvSpPr/>
          <p:nvPr/>
        </p:nvSpPr>
        <p:spPr>
          <a:xfrm>
            <a:off x="7027817" y="4592076"/>
            <a:ext cx="792000" cy="792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K</a:t>
            </a:r>
          </a:p>
        </p:txBody>
      </p:sp>
      <p:sp>
        <p:nvSpPr>
          <p:cNvPr id="30" name="Espace réservé du numéro de diapositive 1">
            <a:extLst>
              <a:ext uri="{FF2B5EF4-FFF2-40B4-BE49-F238E27FC236}">
                <a16:creationId xmlns:a16="http://schemas.microsoft.com/office/drawing/2014/main" id="{B6FAB1AF-7913-4807-A90F-F31CEA6F4AB7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11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0">
            <a:extLst>
              <a:ext uri="{FF2B5EF4-FFF2-40B4-BE49-F238E27FC236}">
                <a16:creationId xmlns:a16="http://schemas.microsoft.com/office/drawing/2014/main" id="{CBA97B23-FEC0-4FE8-87D2-8EF175DC1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3" y="329644"/>
            <a:ext cx="5004039" cy="3494701"/>
          </a:xfrm>
          <a:prstGeom prst="rect">
            <a:avLst/>
          </a:prstGeom>
        </p:spPr>
      </p:pic>
      <p:pic>
        <p:nvPicPr>
          <p:cNvPr id="3" name="Espace réservé du contenu 10">
            <a:extLst>
              <a:ext uri="{FF2B5EF4-FFF2-40B4-BE49-F238E27FC236}">
                <a16:creationId xmlns:a16="http://schemas.microsoft.com/office/drawing/2014/main" id="{F4341438-D9E8-40FC-8510-5FA278B10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289" y="329644"/>
            <a:ext cx="4316063" cy="309724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0A54F0-B9FB-4352-8EF1-3F1B6B10D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91" y="3431109"/>
            <a:ext cx="4316062" cy="30829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43A249-30C8-450F-8C0A-C89650EF85A8}"/>
              </a:ext>
            </a:extLst>
          </p:cNvPr>
          <p:cNvSpPr txBox="1"/>
          <p:nvPr/>
        </p:nvSpPr>
        <p:spPr>
          <a:xfrm>
            <a:off x="5807628" y="4748064"/>
            <a:ext cx="129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/>
                </a:solidFill>
              </a:rPr>
              <a:t>5 Clusters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564257-7B05-46B8-A09F-5F6A68C1AE87}"/>
              </a:ext>
            </a:extLst>
          </p:cNvPr>
          <p:cNvSpPr txBox="1"/>
          <p:nvPr/>
        </p:nvSpPr>
        <p:spPr>
          <a:xfrm>
            <a:off x="5807628" y="1531498"/>
            <a:ext cx="129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/>
                </a:solidFill>
              </a:rPr>
              <a:t>4 Clusters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5736DF-86FF-4B56-A513-7059CD9CC0FE}"/>
              </a:ext>
            </a:extLst>
          </p:cNvPr>
          <p:cNvSpPr txBox="1"/>
          <p:nvPr/>
        </p:nvSpPr>
        <p:spPr>
          <a:xfrm>
            <a:off x="696540" y="4101733"/>
            <a:ext cx="1149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1800" baseline="30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Plan Factoriel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Hexagone 7">
            <a:extLst>
              <a:ext uri="{FF2B5EF4-FFF2-40B4-BE49-F238E27FC236}">
                <a16:creationId xmlns:a16="http://schemas.microsoft.com/office/drawing/2014/main" id="{82DC466E-C075-4F38-B773-A6267BEC41A4}"/>
              </a:ext>
            </a:extLst>
          </p:cNvPr>
          <p:cNvSpPr/>
          <p:nvPr/>
        </p:nvSpPr>
        <p:spPr>
          <a:xfrm>
            <a:off x="2210119" y="4152806"/>
            <a:ext cx="659519" cy="544188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B5C5DB-ABE8-4863-AB2A-308EB074BBBB}"/>
              </a:ext>
            </a:extLst>
          </p:cNvPr>
          <p:cNvSpPr txBox="1"/>
          <p:nvPr/>
        </p:nvSpPr>
        <p:spPr>
          <a:xfrm>
            <a:off x="2275742" y="4194067"/>
            <a:ext cx="570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85</a:t>
            </a:r>
            <a:endParaRPr lang="fr-FR" sz="2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0556AEC-41F1-4D8D-9002-0FCA07054583}"/>
              </a:ext>
            </a:extLst>
          </p:cNvPr>
          <p:cNvSpPr txBox="1"/>
          <p:nvPr/>
        </p:nvSpPr>
        <p:spPr>
          <a:xfrm>
            <a:off x="2935261" y="4240233"/>
            <a:ext cx="243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Pourcentage d’inertie</a:t>
            </a:r>
            <a:endParaRPr lang="fr-FR" sz="1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7A42E7-F123-4795-BC9E-4E4E94CEF04E}"/>
              </a:ext>
            </a:extLst>
          </p:cNvPr>
          <p:cNvSpPr txBox="1"/>
          <p:nvPr/>
        </p:nvSpPr>
        <p:spPr>
          <a:xfrm>
            <a:off x="696540" y="5232808"/>
            <a:ext cx="1149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1800" baseline="30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Plan Factoriel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Hexagone 11">
            <a:extLst>
              <a:ext uri="{FF2B5EF4-FFF2-40B4-BE49-F238E27FC236}">
                <a16:creationId xmlns:a16="http://schemas.microsoft.com/office/drawing/2014/main" id="{1C39FEBC-FAAA-4858-AB91-3AEA4822BC24}"/>
              </a:ext>
            </a:extLst>
          </p:cNvPr>
          <p:cNvSpPr/>
          <p:nvPr/>
        </p:nvSpPr>
        <p:spPr>
          <a:xfrm>
            <a:off x="2210119" y="5283881"/>
            <a:ext cx="659519" cy="544188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50E9A9-98DC-4A9E-95C6-F81FF7D11A80}"/>
              </a:ext>
            </a:extLst>
          </p:cNvPr>
          <p:cNvSpPr txBox="1"/>
          <p:nvPr/>
        </p:nvSpPr>
        <p:spPr>
          <a:xfrm>
            <a:off x="2275742" y="5325142"/>
            <a:ext cx="570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15</a:t>
            </a:r>
            <a:endParaRPr lang="fr-FR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C9E403-55A7-47EE-B078-8CE24C870396}"/>
              </a:ext>
            </a:extLst>
          </p:cNvPr>
          <p:cNvSpPr txBox="1"/>
          <p:nvPr/>
        </p:nvSpPr>
        <p:spPr>
          <a:xfrm>
            <a:off x="2935261" y="5371308"/>
            <a:ext cx="243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Pourcentage d’inertie</a:t>
            </a:r>
            <a:endParaRPr lang="fr-FR" sz="1800" dirty="0"/>
          </a:p>
        </p:txBody>
      </p:sp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688AC6B5-CB03-4195-98FD-DCA4754A0050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12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0"/>
    </mc:Choice>
    <mc:Fallback xmlns="">
      <p:transition spd="slow" advTm="8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ED9AB13-9C2D-482F-82A9-AC1160A48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3204" y="326825"/>
            <a:ext cx="6574148" cy="11418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7ADC044-3DC0-42D9-A9F6-D04336ECC716}"/>
              </a:ext>
            </a:extLst>
          </p:cNvPr>
          <p:cNvSpPr txBox="1"/>
          <p:nvPr/>
        </p:nvSpPr>
        <p:spPr>
          <a:xfrm>
            <a:off x="3385809" y="543783"/>
            <a:ext cx="16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/>
                </a:solidFill>
              </a:rPr>
              <a:t>4 CLUSTERS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83B9F1-4637-4BF7-8491-FFD694336265}"/>
              </a:ext>
            </a:extLst>
          </p:cNvPr>
          <p:cNvSpPr txBox="1"/>
          <p:nvPr/>
        </p:nvSpPr>
        <p:spPr>
          <a:xfrm>
            <a:off x="489097" y="1931505"/>
            <a:ext cx="6045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LES PLUS INTÉRESSANTS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ED1C1F-6931-44D2-9436-0A65CBA2A28C}"/>
              </a:ext>
            </a:extLst>
          </p:cNvPr>
          <p:cNvSpPr txBox="1"/>
          <p:nvPr/>
        </p:nvSpPr>
        <p:spPr>
          <a:xfrm>
            <a:off x="4336198" y="4565816"/>
            <a:ext cx="159870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7C17417-3985-48A4-880F-3048948E7C7F}"/>
              </a:ext>
            </a:extLst>
          </p:cNvPr>
          <p:cNvSpPr/>
          <p:nvPr/>
        </p:nvSpPr>
        <p:spPr>
          <a:xfrm>
            <a:off x="917597" y="4565817"/>
            <a:ext cx="5019478" cy="1194436"/>
          </a:xfrm>
          <a:custGeom>
            <a:avLst/>
            <a:gdLst>
              <a:gd name="connsiteX0" fmla="*/ 556859 w 1489166"/>
              <a:gd name="connsiteY0" fmla="*/ 0 h 1088226"/>
              <a:gd name="connsiteX1" fmla="*/ 932307 w 1489166"/>
              <a:gd name="connsiteY1" fmla="*/ 0 h 1088226"/>
              <a:gd name="connsiteX2" fmla="*/ 932307 w 1489166"/>
              <a:gd name="connsiteY2" fmla="*/ 556859 h 1088226"/>
              <a:gd name="connsiteX3" fmla="*/ 1489166 w 1489166"/>
              <a:gd name="connsiteY3" fmla="*/ 556859 h 1088226"/>
              <a:gd name="connsiteX4" fmla="*/ 1489166 w 1489166"/>
              <a:gd name="connsiteY4" fmla="*/ 1088226 h 1088226"/>
              <a:gd name="connsiteX5" fmla="*/ 0 w 1489166"/>
              <a:gd name="connsiteY5" fmla="*/ 1088226 h 1088226"/>
              <a:gd name="connsiteX6" fmla="*/ 0 w 1489166"/>
              <a:gd name="connsiteY6" fmla="*/ 556859 h 1088226"/>
              <a:gd name="connsiteX7" fmla="*/ 556859 w 1489166"/>
              <a:gd name="connsiteY7" fmla="*/ 556859 h 108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9166" h="1088226">
                <a:moveTo>
                  <a:pt x="556859" y="0"/>
                </a:moveTo>
                <a:lnTo>
                  <a:pt x="932307" y="0"/>
                </a:lnTo>
                <a:lnTo>
                  <a:pt x="932307" y="556859"/>
                </a:lnTo>
                <a:lnTo>
                  <a:pt x="1489166" y="556859"/>
                </a:lnTo>
                <a:lnTo>
                  <a:pt x="1489166" y="1088226"/>
                </a:lnTo>
                <a:lnTo>
                  <a:pt x="0" y="1088226"/>
                </a:lnTo>
                <a:lnTo>
                  <a:pt x="0" y="556859"/>
                </a:lnTo>
                <a:lnTo>
                  <a:pt x="556859" y="55685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2000">
                <a:schemeClr val="accent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7FC1FB-7937-4D86-980C-C3568107EAEB}"/>
              </a:ext>
            </a:extLst>
          </p:cNvPr>
          <p:cNvSpPr txBox="1"/>
          <p:nvPr/>
        </p:nvSpPr>
        <p:spPr>
          <a:xfrm>
            <a:off x="2780103" y="3931751"/>
            <a:ext cx="1463141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2</a:t>
            </a:r>
            <a:endParaRPr lang="fr-FR" sz="28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BE8525-D4A1-41CC-87F8-4CB22AA672D4}"/>
              </a:ext>
            </a:extLst>
          </p:cNvPr>
          <p:cNvSpPr txBox="1"/>
          <p:nvPr/>
        </p:nvSpPr>
        <p:spPr>
          <a:xfrm>
            <a:off x="3184014" y="4565816"/>
            <a:ext cx="32766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439F91-3812-4546-88B7-3B4CDB8286B1}"/>
              </a:ext>
            </a:extLst>
          </p:cNvPr>
          <p:cNvSpPr txBox="1"/>
          <p:nvPr/>
        </p:nvSpPr>
        <p:spPr>
          <a:xfrm>
            <a:off x="1586400" y="5212147"/>
            <a:ext cx="32766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BBABFF-1BDE-40FF-AF0A-93762B9E6116}"/>
              </a:ext>
            </a:extLst>
          </p:cNvPr>
          <p:cNvSpPr txBox="1"/>
          <p:nvPr/>
        </p:nvSpPr>
        <p:spPr>
          <a:xfrm>
            <a:off x="4810804" y="5212147"/>
            <a:ext cx="32766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A5D411-3A47-43BF-98FF-B643996601F8}"/>
              </a:ext>
            </a:extLst>
          </p:cNvPr>
          <p:cNvSpPr txBox="1"/>
          <p:nvPr/>
        </p:nvSpPr>
        <p:spPr>
          <a:xfrm>
            <a:off x="1114709" y="4576341"/>
            <a:ext cx="159870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0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FFDE524E-1511-4AE6-B38B-92EEF205A1BE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13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AFEAFFC-F260-4530-970D-C417D4E0E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1440" y="1468628"/>
            <a:ext cx="5573637" cy="50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7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ED9AB13-9C2D-482F-82A9-AC1160A48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0804" y="342212"/>
            <a:ext cx="7104275" cy="14066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7ADC044-3DC0-42D9-A9F6-D04336ECC716}"/>
              </a:ext>
            </a:extLst>
          </p:cNvPr>
          <p:cNvSpPr txBox="1"/>
          <p:nvPr/>
        </p:nvSpPr>
        <p:spPr>
          <a:xfrm>
            <a:off x="2912621" y="680782"/>
            <a:ext cx="16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/>
                </a:solidFill>
              </a:rPr>
              <a:t>5 CLUSTERS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83B9F1-4637-4BF7-8491-FFD694336265}"/>
              </a:ext>
            </a:extLst>
          </p:cNvPr>
          <p:cNvSpPr txBox="1"/>
          <p:nvPr/>
        </p:nvSpPr>
        <p:spPr>
          <a:xfrm>
            <a:off x="404760" y="2069005"/>
            <a:ext cx="6045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LES PLUS INTÉRESSANTS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ED1C1F-6931-44D2-9436-0A65CBA2A28C}"/>
              </a:ext>
            </a:extLst>
          </p:cNvPr>
          <p:cNvSpPr txBox="1"/>
          <p:nvPr/>
        </p:nvSpPr>
        <p:spPr>
          <a:xfrm>
            <a:off x="4259996" y="3851271"/>
            <a:ext cx="159870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7C17417-3985-48A4-880F-3048948E7C7F}"/>
              </a:ext>
            </a:extLst>
          </p:cNvPr>
          <p:cNvSpPr/>
          <p:nvPr/>
        </p:nvSpPr>
        <p:spPr>
          <a:xfrm>
            <a:off x="839220" y="3861796"/>
            <a:ext cx="5019478" cy="1183911"/>
          </a:xfrm>
          <a:custGeom>
            <a:avLst/>
            <a:gdLst>
              <a:gd name="connsiteX0" fmla="*/ 556859 w 1489166"/>
              <a:gd name="connsiteY0" fmla="*/ 0 h 1088226"/>
              <a:gd name="connsiteX1" fmla="*/ 932307 w 1489166"/>
              <a:gd name="connsiteY1" fmla="*/ 0 h 1088226"/>
              <a:gd name="connsiteX2" fmla="*/ 932307 w 1489166"/>
              <a:gd name="connsiteY2" fmla="*/ 556859 h 1088226"/>
              <a:gd name="connsiteX3" fmla="*/ 1489166 w 1489166"/>
              <a:gd name="connsiteY3" fmla="*/ 556859 h 1088226"/>
              <a:gd name="connsiteX4" fmla="*/ 1489166 w 1489166"/>
              <a:gd name="connsiteY4" fmla="*/ 1088226 h 1088226"/>
              <a:gd name="connsiteX5" fmla="*/ 0 w 1489166"/>
              <a:gd name="connsiteY5" fmla="*/ 1088226 h 1088226"/>
              <a:gd name="connsiteX6" fmla="*/ 0 w 1489166"/>
              <a:gd name="connsiteY6" fmla="*/ 556859 h 1088226"/>
              <a:gd name="connsiteX7" fmla="*/ 556859 w 1489166"/>
              <a:gd name="connsiteY7" fmla="*/ 556859 h 108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9166" h="1088226">
                <a:moveTo>
                  <a:pt x="556859" y="0"/>
                </a:moveTo>
                <a:lnTo>
                  <a:pt x="932307" y="0"/>
                </a:lnTo>
                <a:lnTo>
                  <a:pt x="932307" y="556859"/>
                </a:lnTo>
                <a:lnTo>
                  <a:pt x="1489166" y="556859"/>
                </a:lnTo>
                <a:lnTo>
                  <a:pt x="1489166" y="1088226"/>
                </a:lnTo>
                <a:lnTo>
                  <a:pt x="0" y="1088226"/>
                </a:lnTo>
                <a:lnTo>
                  <a:pt x="0" y="556859"/>
                </a:lnTo>
                <a:lnTo>
                  <a:pt x="556859" y="55685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2000">
                <a:schemeClr val="accent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7FC1FB-7937-4D86-980C-C3568107EAEB}"/>
              </a:ext>
            </a:extLst>
          </p:cNvPr>
          <p:cNvSpPr txBox="1"/>
          <p:nvPr/>
        </p:nvSpPr>
        <p:spPr>
          <a:xfrm>
            <a:off x="2701726" y="3217206"/>
            <a:ext cx="1463141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BE8525-D4A1-41CC-87F8-4CB22AA672D4}"/>
              </a:ext>
            </a:extLst>
          </p:cNvPr>
          <p:cNvSpPr txBox="1"/>
          <p:nvPr/>
        </p:nvSpPr>
        <p:spPr>
          <a:xfrm>
            <a:off x="3105637" y="3851271"/>
            <a:ext cx="32766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439F91-3812-4546-88B7-3B4CDB8286B1}"/>
              </a:ext>
            </a:extLst>
          </p:cNvPr>
          <p:cNvSpPr txBox="1"/>
          <p:nvPr/>
        </p:nvSpPr>
        <p:spPr>
          <a:xfrm>
            <a:off x="1508023" y="4497602"/>
            <a:ext cx="32766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BBABFF-1BDE-40FF-AF0A-93762B9E6116}"/>
              </a:ext>
            </a:extLst>
          </p:cNvPr>
          <p:cNvSpPr txBox="1"/>
          <p:nvPr/>
        </p:nvSpPr>
        <p:spPr>
          <a:xfrm>
            <a:off x="4732427" y="4497602"/>
            <a:ext cx="32766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FFDE524E-1511-4AE6-B38B-92EEF205A1BE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14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AFEAFFC-F260-4530-970D-C417D4E0E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7024" y="1745250"/>
            <a:ext cx="5268053" cy="476876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717EC33-E015-44BA-BE98-87A56A86B4EB}"/>
              </a:ext>
            </a:extLst>
          </p:cNvPr>
          <p:cNvSpPr txBox="1"/>
          <p:nvPr/>
        </p:nvSpPr>
        <p:spPr>
          <a:xfrm>
            <a:off x="1036332" y="3851271"/>
            <a:ext cx="159870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4</a:t>
            </a:r>
          </a:p>
        </p:txBody>
      </p:sp>
    </p:spTree>
    <p:extLst>
      <p:ext uri="{BB962C8B-B14F-4D97-AF65-F5344CB8AC3E}">
        <p14:creationId xmlns:p14="http://schemas.microsoft.com/office/powerpoint/2010/main" val="30399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EED21B5-E497-4F1E-ADA2-61214E6C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9620" y="2018992"/>
            <a:ext cx="3906239" cy="375722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D18230E-1A92-4004-B232-E05106A969B2}"/>
              </a:ext>
            </a:extLst>
          </p:cNvPr>
          <p:cNvSpPr txBox="1"/>
          <p:nvPr/>
        </p:nvSpPr>
        <p:spPr>
          <a:xfrm>
            <a:off x="904474" y="3415109"/>
            <a:ext cx="125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Clusters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359FE8-4361-4666-B68A-7008A4FFCE45}"/>
              </a:ext>
            </a:extLst>
          </p:cNvPr>
          <p:cNvSpPr txBox="1"/>
          <p:nvPr/>
        </p:nvSpPr>
        <p:spPr>
          <a:xfrm>
            <a:off x="904474" y="4817665"/>
            <a:ext cx="125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Clusters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A28344-729A-4B4D-B177-FAAA9DFEBF36}"/>
              </a:ext>
            </a:extLst>
          </p:cNvPr>
          <p:cNvSpPr txBox="1"/>
          <p:nvPr/>
        </p:nvSpPr>
        <p:spPr>
          <a:xfrm>
            <a:off x="483169" y="2247564"/>
            <a:ext cx="225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Dendrogramme </a:t>
            </a:r>
          </a:p>
          <a:p>
            <a:pPr algn="ctr"/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0DE9EB-9F5C-47F4-AC53-E11856B04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48" y="2018992"/>
            <a:ext cx="3939200" cy="375722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0A9E3EA-4DC6-49D9-9792-E98435159918}"/>
              </a:ext>
            </a:extLst>
          </p:cNvPr>
          <p:cNvSpPr txBox="1"/>
          <p:nvPr/>
        </p:nvSpPr>
        <p:spPr>
          <a:xfrm>
            <a:off x="3588791" y="947745"/>
            <a:ext cx="316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Moyenne des variables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6E6603-4B5E-45BC-93B2-6BB07428D98B}"/>
              </a:ext>
            </a:extLst>
          </p:cNvPr>
          <p:cNvSpPr txBox="1"/>
          <p:nvPr/>
        </p:nvSpPr>
        <p:spPr>
          <a:xfrm>
            <a:off x="7851793" y="947745"/>
            <a:ext cx="298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Médiane des variables</a:t>
            </a:r>
          </a:p>
        </p:txBody>
      </p:sp>
    </p:spTree>
    <p:extLst>
      <p:ext uri="{BB962C8B-B14F-4D97-AF65-F5344CB8AC3E}">
        <p14:creationId xmlns:p14="http://schemas.microsoft.com/office/powerpoint/2010/main" val="7756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5AC3E1-54A3-4C70-B308-8FAC66BE410D}"/>
              </a:ext>
            </a:extLst>
          </p:cNvPr>
          <p:cNvSpPr txBox="1"/>
          <p:nvPr/>
        </p:nvSpPr>
        <p:spPr>
          <a:xfrm>
            <a:off x="7720968" y="3780023"/>
            <a:ext cx="358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Nombre de pays sélectionné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3F4678-2783-4C2F-A019-406C289B36EA}"/>
              </a:ext>
            </a:extLst>
          </p:cNvPr>
          <p:cNvSpPr txBox="1"/>
          <p:nvPr/>
        </p:nvSpPr>
        <p:spPr>
          <a:xfrm>
            <a:off x="1258872" y="1080588"/>
            <a:ext cx="967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CHIFFRES DU CHOIX DE CLUSTER</a:t>
            </a:r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0847C20A-B2A6-45EE-8E29-AF8E0E8D4D48}"/>
              </a:ext>
            </a:extLst>
          </p:cNvPr>
          <p:cNvSpPr/>
          <p:nvPr/>
        </p:nvSpPr>
        <p:spPr>
          <a:xfrm rot="5400000">
            <a:off x="6126481" y="3427084"/>
            <a:ext cx="1149531" cy="1105988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D319AA-405B-4D94-9E89-8A704299F3F4}"/>
              </a:ext>
            </a:extLst>
          </p:cNvPr>
          <p:cNvSpPr txBox="1"/>
          <p:nvPr/>
        </p:nvSpPr>
        <p:spPr>
          <a:xfrm>
            <a:off x="6318385" y="3635838"/>
            <a:ext cx="76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/>
                </a:solidFill>
              </a:rPr>
              <a:t>34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7A748971-FC3E-4402-9E21-27482B1EF8C8}"/>
              </a:ext>
            </a:extLst>
          </p:cNvPr>
          <p:cNvSpPr/>
          <p:nvPr/>
        </p:nvSpPr>
        <p:spPr>
          <a:xfrm>
            <a:off x="1055913" y="2879263"/>
            <a:ext cx="822961" cy="69891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7A4A5C-D267-4476-AE1C-8CC9D3C5515E}"/>
              </a:ext>
            </a:extLst>
          </p:cNvPr>
          <p:cNvSpPr txBox="1"/>
          <p:nvPr/>
        </p:nvSpPr>
        <p:spPr>
          <a:xfrm>
            <a:off x="870856" y="2247594"/>
            <a:ext cx="40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Répartition des pays par continent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1BA499-B504-4171-832D-00C5CED2FC27}"/>
              </a:ext>
            </a:extLst>
          </p:cNvPr>
          <p:cNvSpPr txBox="1"/>
          <p:nvPr/>
        </p:nvSpPr>
        <p:spPr>
          <a:xfrm>
            <a:off x="2055223" y="3044055"/>
            <a:ext cx="110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5"/>
                </a:solidFill>
              </a:rPr>
              <a:t>EUROPE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6536D4-7E1B-4D25-92E5-EFF114A8F387}"/>
              </a:ext>
            </a:extLst>
          </p:cNvPr>
          <p:cNvSpPr txBox="1"/>
          <p:nvPr/>
        </p:nvSpPr>
        <p:spPr>
          <a:xfrm>
            <a:off x="1158753" y="2951722"/>
            <a:ext cx="617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5"/>
                </a:solidFill>
              </a:rPr>
              <a:t>23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ADC3C5-0E92-4577-9687-611F59DACBF5}"/>
              </a:ext>
            </a:extLst>
          </p:cNvPr>
          <p:cNvSpPr txBox="1"/>
          <p:nvPr/>
        </p:nvSpPr>
        <p:spPr>
          <a:xfrm>
            <a:off x="2055224" y="4020558"/>
            <a:ext cx="110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5"/>
                </a:solidFill>
              </a:rPr>
              <a:t>AUTRES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E36F3A-DB7E-469D-9E95-DBCA3A60CE43}"/>
              </a:ext>
            </a:extLst>
          </p:cNvPr>
          <p:cNvSpPr txBox="1"/>
          <p:nvPr/>
        </p:nvSpPr>
        <p:spPr>
          <a:xfrm>
            <a:off x="2055224" y="4836929"/>
            <a:ext cx="705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5"/>
                </a:solidFill>
              </a:rPr>
              <a:t>ASIE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EA99AD-C126-422F-9601-D88655923E5A}"/>
              </a:ext>
            </a:extLst>
          </p:cNvPr>
          <p:cNvSpPr txBox="1"/>
          <p:nvPr/>
        </p:nvSpPr>
        <p:spPr>
          <a:xfrm>
            <a:off x="1351911" y="3963200"/>
            <a:ext cx="30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E965729A-37DE-4C23-A7C2-82F86482B425}"/>
              </a:ext>
            </a:extLst>
          </p:cNvPr>
          <p:cNvSpPr/>
          <p:nvPr/>
        </p:nvSpPr>
        <p:spPr>
          <a:xfrm>
            <a:off x="1219131" y="3904450"/>
            <a:ext cx="540000" cy="540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18105D-AC7B-4490-9EF2-72B971E28F3F}"/>
              </a:ext>
            </a:extLst>
          </p:cNvPr>
          <p:cNvSpPr txBox="1"/>
          <p:nvPr/>
        </p:nvSpPr>
        <p:spPr>
          <a:xfrm>
            <a:off x="1322314" y="3943615"/>
            <a:ext cx="3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8667D2-EB87-4661-B64B-A1B7AC897021}"/>
              </a:ext>
            </a:extLst>
          </p:cNvPr>
          <p:cNvSpPr txBox="1"/>
          <p:nvPr/>
        </p:nvSpPr>
        <p:spPr>
          <a:xfrm>
            <a:off x="1356240" y="4779571"/>
            <a:ext cx="30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378F1348-5F7F-4492-9710-B33B87360089}"/>
              </a:ext>
            </a:extLst>
          </p:cNvPr>
          <p:cNvSpPr/>
          <p:nvPr/>
        </p:nvSpPr>
        <p:spPr>
          <a:xfrm>
            <a:off x="1223460" y="4720821"/>
            <a:ext cx="540000" cy="540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F7B9E4-404F-4F6B-968C-CBFC0DB727C0}"/>
              </a:ext>
            </a:extLst>
          </p:cNvPr>
          <p:cNvSpPr txBox="1"/>
          <p:nvPr/>
        </p:nvSpPr>
        <p:spPr>
          <a:xfrm>
            <a:off x="1326643" y="4759986"/>
            <a:ext cx="3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477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942B5-E5D5-4FFE-B1FC-47F8A99F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0" y="2359152"/>
            <a:ext cx="5611600" cy="917299"/>
          </a:xfrm>
        </p:spPr>
        <p:txBody>
          <a:bodyPr/>
          <a:lstStyle/>
          <a:p>
            <a:r>
              <a:rPr lang="fr-FR" sz="4800" dirty="0"/>
              <a:t>2</a:t>
            </a:r>
            <a:r>
              <a:rPr lang="fr-FR" sz="4800" baseline="30000" dirty="0"/>
              <a:t>ème</a:t>
            </a:r>
            <a:r>
              <a:rPr lang="fr-FR" sz="4800" dirty="0"/>
              <a:t> CLUSTERING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514293-1BE2-4D96-B6F8-B78E7AEEE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K-</a:t>
            </a:r>
            <a:r>
              <a:rPr lang="fr-F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Means</a:t>
            </a:r>
            <a:endParaRPr lang="fr-FR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85F566D-E617-49F2-9AB9-2038500E866B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17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A5639C3-645B-4709-AA0A-076DA0FEE33C}"/>
              </a:ext>
            </a:extLst>
          </p:cNvPr>
          <p:cNvSpPr/>
          <p:nvPr/>
        </p:nvSpPr>
        <p:spPr>
          <a:xfrm>
            <a:off x="1414229" y="3130258"/>
            <a:ext cx="2628000" cy="720000"/>
          </a:xfrm>
          <a:prstGeom prst="roundRect">
            <a:avLst/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3B5308-3FF5-459A-8E37-005C7D2AD717}"/>
              </a:ext>
            </a:extLst>
          </p:cNvPr>
          <p:cNvSpPr txBox="1"/>
          <p:nvPr/>
        </p:nvSpPr>
        <p:spPr>
          <a:xfrm>
            <a:off x="3587931" y="975360"/>
            <a:ext cx="501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tx2"/>
                </a:solidFill>
              </a:rPr>
              <a:t>Rajout de variables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A573B9-531B-4E3B-820D-C43FA418EE2D}"/>
              </a:ext>
            </a:extLst>
          </p:cNvPr>
          <p:cNvSpPr txBox="1"/>
          <p:nvPr/>
        </p:nvSpPr>
        <p:spPr>
          <a:xfrm>
            <a:off x="6828434" y="1719259"/>
            <a:ext cx="4759234" cy="412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800" dirty="0">
                <a:solidFill>
                  <a:schemeClr val="tx2"/>
                </a:solidFill>
              </a:rPr>
              <a:t>Taux de croissance </a:t>
            </a:r>
          </a:p>
          <a:p>
            <a:pPr>
              <a:lnSpc>
                <a:spcPct val="250000"/>
              </a:lnSpc>
            </a:pPr>
            <a:r>
              <a:rPr lang="fr-FR" sz="1800" dirty="0">
                <a:solidFill>
                  <a:schemeClr val="tx2"/>
                </a:solidFill>
              </a:rPr>
              <a:t>PIB Totaux </a:t>
            </a:r>
          </a:p>
          <a:p>
            <a:pPr>
              <a:lnSpc>
                <a:spcPct val="250000"/>
              </a:lnSpc>
            </a:pPr>
            <a:r>
              <a:rPr lang="fr-FR" sz="1800" dirty="0">
                <a:solidFill>
                  <a:schemeClr val="tx2"/>
                </a:solidFill>
              </a:rPr>
              <a:t>Taux de change </a:t>
            </a:r>
          </a:p>
          <a:p>
            <a:pPr>
              <a:lnSpc>
                <a:spcPct val="250000"/>
              </a:lnSpc>
            </a:pPr>
            <a:r>
              <a:rPr lang="fr-FR" sz="1800" dirty="0">
                <a:solidFill>
                  <a:schemeClr val="tx2"/>
                </a:solidFill>
              </a:rPr>
              <a:t>Importations en pourcentage de PIB</a:t>
            </a:r>
          </a:p>
          <a:p>
            <a:pPr>
              <a:lnSpc>
                <a:spcPct val="250000"/>
              </a:lnSpc>
            </a:pPr>
            <a:r>
              <a:rPr lang="fr-FR" sz="1800" dirty="0">
                <a:solidFill>
                  <a:schemeClr val="tx2"/>
                </a:solidFill>
              </a:rPr>
              <a:t>Quantité de bêtes élevées</a:t>
            </a:r>
          </a:p>
          <a:p>
            <a:pPr>
              <a:lnSpc>
                <a:spcPct val="250000"/>
              </a:lnSpc>
            </a:pPr>
            <a:r>
              <a:rPr lang="fr-FR" sz="1800" dirty="0">
                <a:solidFill>
                  <a:schemeClr val="tx2"/>
                </a:solidFill>
              </a:rPr>
              <a:t>Valeur des importations de poulet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3A81CF-C420-47C5-88E4-8775E529D43A}"/>
              </a:ext>
            </a:extLst>
          </p:cNvPr>
          <p:cNvSpPr txBox="1"/>
          <p:nvPr/>
        </p:nvSpPr>
        <p:spPr>
          <a:xfrm>
            <a:off x="1772733" y="3197870"/>
            <a:ext cx="2012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732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5">
            <a:extLst>
              <a:ext uri="{FF2B5EF4-FFF2-40B4-BE49-F238E27FC236}">
                <a16:creationId xmlns:a16="http://schemas.microsoft.com/office/drawing/2014/main" id="{09217A92-A6C1-4208-9C7E-0AE1474B2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658" y="328594"/>
            <a:ext cx="4134821" cy="3617968"/>
          </a:xfrm>
          <a:prstGeom prst="rect">
            <a:avLst/>
          </a:prstGeom>
        </p:spPr>
      </p:pic>
      <p:pic>
        <p:nvPicPr>
          <p:cNvPr id="12" name="Espace réservé du contenu 5">
            <a:extLst>
              <a:ext uri="{FF2B5EF4-FFF2-40B4-BE49-F238E27FC236}">
                <a16:creationId xmlns:a16="http://schemas.microsoft.com/office/drawing/2014/main" id="{C495F730-6816-4A43-9261-19CF4B08D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0520" y="328594"/>
            <a:ext cx="4134822" cy="361796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E758F00-E6D4-4D63-9A90-E36F375EF844}"/>
              </a:ext>
            </a:extLst>
          </p:cNvPr>
          <p:cNvSpPr txBox="1"/>
          <p:nvPr/>
        </p:nvSpPr>
        <p:spPr>
          <a:xfrm>
            <a:off x="7994468" y="5593011"/>
            <a:ext cx="26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2  &lt;  K  &lt;  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91F9D2-E3E9-4CB5-9751-512AA5382244}"/>
              </a:ext>
            </a:extLst>
          </p:cNvPr>
          <p:cNvSpPr txBox="1"/>
          <p:nvPr/>
        </p:nvSpPr>
        <p:spPr>
          <a:xfrm>
            <a:off x="627015" y="5093216"/>
            <a:ext cx="1341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CDB265F-3CAB-4089-A986-449142D9C918}"/>
              </a:ext>
            </a:extLst>
          </p:cNvPr>
          <p:cNvSpPr/>
          <p:nvPr/>
        </p:nvSpPr>
        <p:spPr>
          <a:xfrm>
            <a:off x="2307771" y="4594663"/>
            <a:ext cx="3074125" cy="5930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F286B8-E2E5-4CCA-AB70-198039083F4B}"/>
              </a:ext>
            </a:extLst>
          </p:cNvPr>
          <p:cNvSpPr txBox="1"/>
          <p:nvPr/>
        </p:nvSpPr>
        <p:spPr>
          <a:xfrm>
            <a:off x="2333898" y="4594663"/>
            <a:ext cx="265611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Minimiser le coût d’inertie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3C8AE4-B0FC-4C95-8783-1348C1ED10FD}"/>
              </a:ext>
            </a:extLst>
          </p:cNvPr>
          <p:cNvSpPr/>
          <p:nvPr/>
        </p:nvSpPr>
        <p:spPr>
          <a:xfrm>
            <a:off x="2307771" y="5531780"/>
            <a:ext cx="3074125" cy="5930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29C89B4-BAF3-4C29-A3AF-E838102478C5}"/>
              </a:ext>
            </a:extLst>
          </p:cNvPr>
          <p:cNvSpPr txBox="1"/>
          <p:nvPr/>
        </p:nvSpPr>
        <p:spPr>
          <a:xfrm>
            <a:off x="2333898" y="5531780"/>
            <a:ext cx="307412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sz="1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Minimiser l’inertie </a:t>
            </a:r>
            <a:r>
              <a:rPr lang="fr-FR" sz="1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intra-classe</a:t>
            </a:r>
            <a:endParaRPr lang="fr-FR" sz="18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DB28FAA-8294-464F-8011-62DE97BD42B5}"/>
              </a:ext>
            </a:extLst>
          </p:cNvPr>
          <p:cNvSpPr txBox="1"/>
          <p:nvPr/>
        </p:nvSpPr>
        <p:spPr>
          <a:xfrm>
            <a:off x="7983733" y="4503706"/>
            <a:ext cx="2680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nombre de clusters que l’on  va choisir</a:t>
            </a:r>
            <a:endParaRPr lang="fr-FR" sz="2000" dirty="0"/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8680A552-5C94-4669-966E-D8A4D078633D}"/>
              </a:ext>
            </a:extLst>
          </p:cNvPr>
          <p:cNvSpPr/>
          <p:nvPr/>
        </p:nvSpPr>
        <p:spPr>
          <a:xfrm>
            <a:off x="6953285" y="4460058"/>
            <a:ext cx="792000" cy="792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2"/>
                </a:solidFill>
              </a:rPr>
              <a:t>K</a:t>
            </a:r>
          </a:p>
        </p:txBody>
      </p:sp>
      <p:sp>
        <p:nvSpPr>
          <p:cNvPr id="30" name="Espace réservé du numéro de diapositive 1">
            <a:extLst>
              <a:ext uri="{FF2B5EF4-FFF2-40B4-BE49-F238E27FC236}">
                <a16:creationId xmlns:a16="http://schemas.microsoft.com/office/drawing/2014/main" id="{B6FAB1AF-7913-4807-A90F-F31CEA6F4AB7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19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8147F-1C2D-436F-ABF1-9E86B7FD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503" y="2348200"/>
            <a:ext cx="6762994" cy="2161600"/>
          </a:xfrm>
        </p:spPr>
        <p:txBody>
          <a:bodyPr/>
          <a:lstStyle/>
          <a:p>
            <a:r>
              <a:rPr lang="fr-FR" sz="6000" dirty="0"/>
              <a:t>INTRODUCTION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507D558E-D924-45B8-ADCB-B9CF041FEF7C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2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0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688AC6B5-CB03-4195-98FD-DCA4754A0050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20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Espace réservé du contenu 10">
            <a:extLst>
              <a:ext uri="{FF2B5EF4-FFF2-40B4-BE49-F238E27FC236}">
                <a16:creationId xmlns:a16="http://schemas.microsoft.com/office/drawing/2014/main" id="{77E6ECCD-DA2F-4E6F-8BD0-D1C6155F4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94" y="2865839"/>
            <a:ext cx="4169336" cy="364817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4D4F0DD-F832-4BCF-A411-8A1160D87637}"/>
              </a:ext>
            </a:extLst>
          </p:cNvPr>
          <p:cNvSpPr txBox="1"/>
          <p:nvPr/>
        </p:nvSpPr>
        <p:spPr>
          <a:xfrm>
            <a:off x="9914375" y="4667059"/>
            <a:ext cx="129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/>
                </a:solidFill>
              </a:rPr>
              <a:t>4 Clusters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CE1BD48-34CD-45F8-B649-A03B8FB756E3}"/>
              </a:ext>
            </a:extLst>
          </p:cNvPr>
          <p:cNvSpPr txBox="1"/>
          <p:nvPr/>
        </p:nvSpPr>
        <p:spPr>
          <a:xfrm>
            <a:off x="6237924" y="4667059"/>
            <a:ext cx="1290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/>
                </a:solidFill>
              </a:rPr>
              <a:t>3 Clusters</a:t>
            </a:r>
          </a:p>
        </p:txBody>
      </p:sp>
      <p:pic>
        <p:nvPicPr>
          <p:cNvPr id="29" name="Espace réservé du contenu 10">
            <a:extLst>
              <a:ext uri="{FF2B5EF4-FFF2-40B4-BE49-F238E27FC236}">
                <a16:creationId xmlns:a16="http://schemas.microsoft.com/office/drawing/2014/main" id="{69628E38-A166-4397-9C88-3D83E1505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446" y="1178938"/>
            <a:ext cx="3373801" cy="337380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761DF52-A034-42F2-85C3-991376AB7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0247" y="1176724"/>
            <a:ext cx="3373801" cy="337380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7094D3F-5498-4D1C-998A-A84B9B507544}"/>
              </a:ext>
            </a:extLst>
          </p:cNvPr>
          <p:cNvSpPr txBox="1"/>
          <p:nvPr/>
        </p:nvSpPr>
        <p:spPr>
          <a:xfrm>
            <a:off x="493894" y="683017"/>
            <a:ext cx="1149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fr-FR" sz="1800" baseline="30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Plan Factoriel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Hexagone 31">
            <a:extLst>
              <a:ext uri="{FF2B5EF4-FFF2-40B4-BE49-F238E27FC236}">
                <a16:creationId xmlns:a16="http://schemas.microsoft.com/office/drawing/2014/main" id="{4707B8DA-C698-4CF0-9AD8-5EBF27CAD2A6}"/>
              </a:ext>
            </a:extLst>
          </p:cNvPr>
          <p:cNvSpPr/>
          <p:nvPr/>
        </p:nvSpPr>
        <p:spPr>
          <a:xfrm>
            <a:off x="2007473" y="734090"/>
            <a:ext cx="659519" cy="544188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22DE4D5-5AD7-4A99-8BDA-4AA03C80F3AA}"/>
              </a:ext>
            </a:extLst>
          </p:cNvPr>
          <p:cNvSpPr txBox="1"/>
          <p:nvPr/>
        </p:nvSpPr>
        <p:spPr>
          <a:xfrm>
            <a:off x="2073096" y="775351"/>
            <a:ext cx="570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40</a:t>
            </a:r>
            <a:endParaRPr lang="fr-FR" sz="2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3E3C5FB-C91A-44C5-952C-51855C1BA6CB}"/>
              </a:ext>
            </a:extLst>
          </p:cNvPr>
          <p:cNvSpPr txBox="1"/>
          <p:nvPr/>
        </p:nvSpPr>
        <p:spPr>
          <a:xfrm>
            <a:off x="2732615" y="821517"/>
            <a:ext cx="243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Pourcentage d’inertie</a:t>
            </a:r>
            <a:endParaRPr lang="fr-FR" sz="18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D6B324D-1E95-46AD-8C3B-2BCB180384B2}"/>
              </a:ext>
            </a:extLst>
          </p:cNvPr>
          <p:cNvSpPr txBox="1"/>
          <p:nvPr/>
        </p:nvSpPr>
        <p:spPr>
          <a:xfrm>
            <a:off x="493894" y="1814092"/>
            <a:ext cx="1149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FR" sz="1800" baseline="30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Plan Factoriel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Hexagone 35">
            <a:extLst>
              <a:ext uri="{FF2B5EF4-FFF2-40B4-BE49-F238E27FC236}">
                <a16:creationId xmlns:a16="http://schemas.microsoft.com/office/drawing/2014/main" id="{A6A60284-6555-4E0D-8AB1-29656368ABAE}"/>
              </a:ext>
            </a:extLst>
          </p:cNvPr>
          <p:cNvSpPr/>
          <p:nvPr/>
        </p:nvSpPr>
        <p:spPr>
          <a:xfrm>
            <a:off x="2007473" y="1865165"/>
            <a:ext cx="659519" cy="544188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0088958-9A98-41AC-9A35-28C5FD4C6F8B}"/>
              </a:ext>
            </a:extLst>
          </p:cNvPr>
          <p:cNvSpPr txBox="1"/>
          <p:nvPr/>
        </p:nvSpPr>
        <p:spPr>
          <a:xfrm>
            <a:off x="2073096" y="1906426"/>
            <a:ext cx="570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</a:rPr>
              <a:t>25</a:t>
            </a:r>
            <a:endParaRPr lang="fr-FR" sz="24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2FF69BD-E97A-4903-8C19-B6536EC040B9}"/>
              </a:ext>
            </a:extLst>
          </p:cNvPr>
          <p:cNvSpPr txBox="1"/>
          <p:nvPr/>
        </p:nvSpPr>
        <p:spPr>
          <a:xfrm>
            <a:off x="2732615" y="1952592"/>
            <a:ext cx="243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Pourcentage d’inertie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1189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ED9AB13-9C2D-482F-82A9-AC1160A48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3687" y="328956"/>
            <a:ext cx="3488749" cy="14881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7ADC044-3DC0-42D9-A9F6-D04336ECC716}"/>
              </a:ext>
            </a:extLst>
          </p:cNvPr>
          <p:cNvSpPr txBox="1"/>
          <p:nvPr/>
        </p:nvSpPr>
        <p:spPr>
          <a:xfrm>
            <a:off x="404760" y="812498"/>
            <a:ext cx="16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/>
                </a:solidFill>
              </a:rPr>
              <a:t>3</a:t>
            </a:r>
          </a:p>
          <a:p>
            <a:pPr algn="ctr"/>
            <a:r>
              <a:rPr lang="fr-FR" sz="2000" dirty="0">
                <a:solidFill>
                  <a:schemeClr val="tx2"/>
                </a:solidFill>
              </a:rPr>
              <a:t>CLUSTERS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83B9F1-4637-4BF7-8491-FFD694336265}"/>
              </a:ext>
            </a:extLst>
          </p:cNvPr>
          <p:cNvSpPr txBox="1"/>
          <p:nvPr/>
        </p:nvSpPr>
        <p:spPr>
          <a:xfrm>
            <a:off x="397187" y="2262833"/>
            <a:ext cx="5285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LES PLUS INTÉRESSANTS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ED1C1F-6931-44D2-9436-0A65CBA2A28C}"/>
              </a:ext>
            </a:extLst>
          </p:cNvPr>
          <p:cNvSpPr txBox="1"/>
          <p:nvPr/>
        </p:nvSpPr>
        <p:spPr>
          <a:xfrm>
            <a:off x="3903680" y="4592933"/>
            <a:ext cx="159870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7C17417-3985-48A4-880F-3048948E7C7F}"/>
              </a:ext>
            </a:extLst>
          </p:cNvPr>
          <p:cNvSpPr/>
          <p:nvPr/>
        </p:nvSpPr>
        <p:spPr>
          <a:xfrm>
            <a:off x="917597" y="4595168"/>
            <a:ext cx="4560094" cy="1127204"/>
          </a:xfrm>
          <a:custGeom>
            <a:avLst/>
            <a:gdLst>
              <a:gd name="connsiteX0" fmla="*/ 556859 w 1489166"/>
              <a:gd name="connsiteY0" fmla="*/ 0 h 1088226"/>
              <a:gd name="connsiteX1" fmla="*/ 932307 w 1489166"/>
              <a:gd name="connsiteY1" fmla="*/ 0 h 1088226"/>
              <a:gd name="connsiteX2" fmla="*/ 932307 w 1489166"/>
              <a:gd name="connsiteY2" fmla="*/ 556859 h 1088226"/>
              <a:gd name="connsiteX3" fmla="*/ 1489166 w 1489166"/>
              <a:gd name="connsiteY3" fmla="*/ 556859 h 1088226"/>
              <a:gd name="connsiteX4" fmla="*/ 1489166 w 1489166"/>
              <a:gd name="connsiteY4" fmla="*/ 1088226 h 1088226"/>
              <a:gd name="connsiteX5" fmla="*/ 0 w 1489166"/>
              <a:gd name="connsiteY5" fmla="*/ 1088226 h 1088226"/>
              <a:gd name="connsiteX6" fmla="*/ 0 w 1489166"/>
              <a:gd name="connsiteY6" fmla="*/ 556859 h 1088226"/>
              <a:gd name="connsiteX7" fmla="*/ 556859 w 1489166"/>
              <a:gd name="connsiteY7" fmla="*/ 556859 h 108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9166" h="1088226">
                <a:moveTo>
                  <a:pt x="556859" y="0"/>
                </a:moveTo>
                <a:lnTo>
                  <a:pt x="932307" y="0"/>
                </a:lnTo>
                <a:lnTo>
                  <a:pt x="932307" y="556859"/>
                </a:lnTo>
                <a:lnTo>
                  <a:pt x="1489166" y="556859"/>
                </a:lnTo>
                <a:lnTo>
                  <a:pt x="1489166" y="1088226"/>
                </a:lnTo>
                <a:lnTo>
                  <a:pt x="0" y="1088226"/>
                </a:lnTo>
                <a:lnTo>
                  <a:pt x="0" y="556859"/>
                </a:lnTo>
                <a:lnTo>
                  <a:pt x="556859" y="55685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2000">
                <a:schemeClr val="accent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7FC1FB-7937-4D86-980C-C3568107EAEB}"/>
              </a:ext>
            </a:extLst>
          </p:cNvPr>
          <p:cNvSpPr txBox="1"/>
          <p:nvPr/>
        </p:nvSpPr>
        <p:spPr>
          <a:xfrm>
            <a:off x="2466073" y="3639943"/>
            <a:ext cx="1463141" cy="9541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0</a:t>
            </a:r>
          </a:p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BE8525-D4A1-41CC-87F8-4CB22AA672D4}"/>
              </a:ext>
            </a:extLst>
          </p:cNvPr>
          <p:cNvSpPr txBox="1"/>
          <p:nvPr/>
        </p:nvSpPr>
        <p:spPr>
          <a:xfrm>
            <a:off x="2970912" y="4527697"/>
            <a:ext cx="32766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439F91-3812-4546-88B7-3B4CDB8286B1}"/>
              </a:ext>
            </a:extLst>
          </p:cNvPr>
          <p:cNvSpPr txBox="1"/>
          <p:nvPr/>
        </p:nvSpPr>
        <p:spPr>
          <a:xfrm>
            <a:off x="1330485" y="5199151"/>
            <a:ext cx="32766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BBABFF-1BDE-40FF-AF0A-93762B9E6116}"/>
              </a:ext>
            </a:extLst>
          </p:cNvPr>
          <p:cNvSpPr txBox="1"/>
          <p:nvPr/>
        </p:nvSpPr>
        <p:spPr>
          <a:xfrm>
            <a:off x="4569614" y="5199151"/>
            <a:ext cx="32766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FFDE524E-1511-4AE6-B38B-92EEF205A1BE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21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4E6235-66B5-414C-B708-AAED31E20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7055" y="2750383"/>
            <a:ext cx="4048658" cy="37636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05C35B-75D1-48AB-92A8-B598A1B75052}"/>
              </a:ext>
            </a:extLst>
          </p:cNvPr>
          <p:cNvSpPr txBox="1"/>
          <p:nvPr/>
        </p:nvSpPr>
        <p:spPr>
          <a:xfrm>
            <a:off x="5941218" y="1746404"/>
            <a:ext cx="1667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algn="ctr"/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01E79EB-53FC-4FFA-B827-2A7383B0C0C3}"/>
              </a:ext>
            </a:extLst>
          </p:cNvPr>
          <p:cNvSpPr txBox="1"/>
          <p:nvPr/>
        </p:nvSpPr>
        <p:spPr>
          <a:xfrm>
            <a:off x="5961608" y="4592933"/>
            <a:ext cx="1667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Autres variables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AFEAFFC-F260-4530-970D-C417D4E0E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7055" y="326572"/>
            <a:ext cx="4043428" cy="36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00"/>
    </mc:Choice>
    <mc:Fallback xmlns="">
      <p:transition spd="slow" advTm="8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ED9AB13-9C2D-482F-82A9-AC1160A48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8351" y="330986"/>
            <a:ext cx="3845539" cy="181102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7ADC044-3DC0-42D9-A9F6-D04336ECC716}"/>
              </a:ext>
            </a:extLst>
          </p:cNvPr>
          <p:cNvSpPr txBox="1"/>
          <p:nvPr/>
        </p:nvSpPr>
        <p:spPr>
          <a:xfrm>
            <a:off x="404760" y="1028788"/>
            <a:ext cx="16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/>
                </a:solidFill>
              </a:rPr>
              <a:t>4</a:t>
            </a:r>
          </a:p>
          <a:p>
            <a:pPr algn="ctr"/>
            <a:r>
              <a:rPr lang="fr-FR" sz="2000" dirty="0">
                <a:solidFill>
                  <a:schemeClr val="tx2"/>
                </a:solidFill>
              </a:rPr>
              <a:t>CLUSTERS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83B9F1-4637-4BF7-8491-FFD694336265}"/>
              </a:ext>
            </a:extLst>
          </p:cNvPr>
          <p:cNvSpPr txBox="1"/>
          <p:nvPr/>
        </p:nvSpPr>
        <p:spPr>
          <a:xfrm>
            <a:off x="404760" y="2690117"/>
            <a:ext cx="6045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LES PLUS INTÉRESSANTS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ED1C1F-6931-44D2-9436-0A65CBA2A28C}"/>
              </a:ext>
            </a:extLst>
          </p:cNvPr>
          <p:cNvSpPr txBox="1"/>
          <p:nvPr/>
        </p:nvSpPr>
        <p:spPr>
          <a:xfrm>
            <a:off x="4351121" y="4565816"/>
            <a:ext cx="159870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7C17417-3985-48A4-880F-3048948E7C7F}"/>
              </a:ext>
            </a:extLst>
          </p:cNvPr>
          <p:cNvSpPr/>
          <p:nvPr/>
        </p:nvSpPr>
        <p:spPr>
          <a:xfrm>
            <a:off x="917597" y="4576341"/>
            <a:ext cx="5019478" cy="1183911"/>
          </a:xfrm>
          <a:custGeom>
            <a:avLst/>
            <a:gdLst>
              <a:gd name="connsiteX0" fmla="*/ 556859 w 1489166"/>
              <a:gd name="connsiteY0" fmla="*/ 0 h 1088226"/>
              <a:gd name="connsiteX1" fmla="*/ 932307 w 1489166"/>
              <a:gd name="connsiteY1" fmla="*/ 0 h 1088226"/>
              <a:gd name="connsiteX2" fmla="*/ 932307 w 1489166"/>
              <a:gd name="connsiteY2" fmla="*/ 556859 h 1088226"/>
              <a:gd name="connsiteX3" fmla="*/ 1489166 w 1489166"/>
              <a:gd name="connsiteY3" fmla="*/ 556859 h 1088226"/>
              <a:gd name="connsiteX4" fmla="*/ 1489166 w 1489166"/>
              <a:gd name="connsiteY4" fmla="*/ 1088226 h 1088226"/>
              <a:gd name="connsiteX5" fmla="*/ 0 w 1489166"/>
              <a:gd name="connsiteY5" fmla="*/ 1088226 h 1088226"/>
              <a:gd name="connsiteX6" fmla="*/ 0 w 1489166"/>
              <a:gd name="connsiteY6" fmla="*/ 556859 h 1088226"/>
              <a:gd name="connsiteX7" fmla="*/ 556859 w 1489166"/>
              <a:gd name="connsiteY7" fmla="*/ 556859 h 108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9166" h="1088226">
                <a:moveTo>
                  <a:pt x="556859" y="0"/>
                </a:moveTo>
                <a:lnTo>
                  <a:pt x="932307" y="0"/>
                </a:lnTo>
                <a:lnTo>
                  <a:pt x="932307" y="556859"/>
                </a:lnTo>
                <a:lnTo>
                  <a:pt x="1489166" y="556859"/>
                </a:lnTo>
                <a:lnTo>
                  <a:pt x="1489166" y="1088226"/>
                </a:lnTo>
                <a:lnTo>
                  <a:pt x="0" y="1088226"/>
                </a:lnTo>
                <a:lnTo>
                  <a:pt x="0" y="556859"/>
                </a:lnTo>
                <a:lnTo>
                  <a:pt x="556859" y="55685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2000">
                <a:schemeClr val="accent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7FC1FB-7937-4D86-980C-C3568107EAEB}"/>
              </a:ext>
            </a:extLst>
          </p:cNvPr>
          <p:cNvSpPr txBox="1"/>
          <p:nvPr/>
        </p:nvSpPr>
        <p:spPr>
          <a:xfrm>
            <a:off x="2780103" y="3448563"/>
            <a:ext cx="1463141" cy="95410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0</a:t>
            </a:r>
          </a:p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9BE8525-D4A1-41CC-87F8-4CB22AA672D4}"/>
              </a:ext>
            </a:extLst>
          </p:cNvPr>
          <p:cNvSpPr txBox="1"/>
          <p:nvPr/>
        </p:nvSpPr>
        <p:spPr>
          <a:xfrm>
            <a:off x="3184014" y="4565816"/>
            <a:ext cx="32766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439F91-3812-4546-88B7-3B4CDB8286B1}"/>
              </a:ext>
            </a:extLst>
          </p:cNvPr>
          <p:cNvSpPr txBox="1"/>
          <p:nvPr/>
        </p:nvSpPr>
        <p:spPr>
          <a:xfrm>
            <a:off x="1586400" y="5212147"/>
            <a:ext cx="32766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BBABFF-1BDE-40FF-AF0A-93762B9E6116}"/>
              </a:ext>
            </a:extLst>
          </p:cNvPr>
          <p:cNvSpPr txBox="1"/>
          <p:nvPr/>
        </p:nvSpPr>
        <p:spPr>
          <a:xfrm>
            <a:off x="4810804" y="5212147"/>
            <a:ext cx="32766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" name="Espace réservé du numéro de diapositive 1">
            <a:extLst>
              <a:ext uri="{FF2B5EF4-FFF2-40B4-BE49-F238E27FC236}">
                <a16:creationId xmlns:a16="http://schemas.microsoft.com/office/drawing/2014/main" id="{FFDE524E-1511-4AE6-B38B-92EEF205A1BE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22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AFEAFFC-F260-4530-970D-C417D4E0E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0525" y="328100"/>
            <a:ext cx="3366827" cy="304772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4E6235-66B5-414C-B708-AAED31E20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0525" y="3384211"/>
            <a:ext cx="3366827" cy="31297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05C35B-75D1-48AB-92A8-B598A1B75052}"/>
              </a:ext>
            </a:extLst>
          </p:cNvPr>
          <p:cNvSpPr txBox="1"/>
          <p:nvPr/>
        </p:nvSpPr>
        <p:spPr>
          <a:xfrm>
            <a:off x="6754135" y="1382731"/>
            <a:ext cx="1667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  <a:p>
            <a:pPr algn="ctr"/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01E79EB-53FC-4FFA-B827-2A7383B0C0C3}"/>
              </a:ext>
            </a:extLst>
          </p:cNvPr>
          <p:cNvSpPr txBox="1"/>
          <p:nvPr/>
        </p:nvSpPr>
        <p:spPr>
          <a:xfrm>
            <a:off x="6699336" y="4595167"/>
            <a:ext cx="1667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Autres variables</a:t>
            </a:r>
          </a:p>
        </p:txBody>
      </p:sp>
    </p:spTree>
    <p:extLst>
      <p:ext uri="{BB962C8B-B14F-4D97-AF65-F5344CB8AC3E}">
        <p14:creationId xmlns:p14="http://schemas.microsoft.com/office/powerpoint/2010/main" val="36966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5AC3E1-54A3-4C70-B308-8FAC66BE410D}"/>
              </a:ext>
            </a:extLst>
          </p:cNvPr>
          <p:cNvSpPr txBox="1"/>
          <p:nvPr/>
        </p:nvSpPr>
        <p:spPr>
          <a:xfrm>
            <a:off x="7720968" y="3780023"/>
            <a:ext cx="358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Nombre de pays sélectionné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3F4678-2783-4C2F-A019-406C289B36EA}"/>
              </a:ext>
            </a:extLst>
          </p:cNvPr>
          <p:cNvSpPr txBox="1"/>
          <p:nvPr/>
        </p:nvSpPr>
        <p:spPr>
          <a:xfrm>
            <a:off x="1258872" y="1080588"/>
            <a:ext cx="967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CHIFFRES DU CHOIX DE CLUSTER</a:t>
            </a:r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0847C20A-B2A6-45EE-8E29-AF8E0E8D4D48}"/>
              </a:ext>
            </a:extLst>
          </p:cNvPr>
          <p:cNvSpPr/>
          <p:nvPr/>
        </p:nvSpPr>
        <p:spPr>
          <a:xfrm rot="5400000">
            <a:off x="6126481" y="3427084"/>
            <a:ext cx="1149531" cy="1105988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D319AA-405B-4D94-9E89-8A704299F3F4}"/>
              </a:ext>
            </a:extLst>
          </p:cNvPr>
          <p:cNvSpPr txBox="1"/>
          <p:nvPr/>
        </p:nvSpPr>
        <p:spPr>
          <a:xfrm>
            <a:off x="6318385" y="3635838"/>
            <a:ext cx="76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/>
                </a:solidFill>
              </a:rPr>
              <a:t>28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7A748971-FC3E-4402-9E21-27482B1EF8C8}"/>
              </a:ext>
            </a:extLst>
          </p:cNvPr>
          <p:cNvSpPr/>
          <p:nvPr/>
        </p:nvSpPr>
        <p:spPr>
          <a:xfrm>
            <a:off x="1145434" y="2878409"/>
            <a:ext cx="720000" cy="720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7A4A5C-D267-4476-AE1C-8CC9D3C5515E}"/>
              </a:ext>
            </a:extLst>
          </p:cNvPr>
          <p:cNvSpPr txBox="1"/>
          <p:nvPr/>
        </p:nvSpPr>
        <p:spPr>
          <a:xfrm>
            <a:off x="870856" y="2247594"/>
            <a:ext cx="40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Répartition des pays par continent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1BA499-B504-4171-832D-00C5CED2FC27}"/>
              </a:ext>
            </a:extLst>
          </p:cNvPr>
          <p:cNvSpPr txBox="1"/>
          <p:nvPr/>
        </p:nvSpPr>
        <p:spPr>
          <a:xfrm>
            <a:off x="2055223" y="3044055"/>
            <a:ext cx="110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5"/>
                </a:solidFill>
              </a:rPr>
              <a:t>EUROPE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6536D4-7E1B-4D25-92E5-EFF114A8F387}"/>
              </a:ext>
            </a:extLst>
          </p:cNvPr>
          <p:cNvSpPr txBox="1"/>
          <p:nvPr/>
        </p:nvSpPr>
        <p:spPr>
          <a:xfrm>
            <a:off x="1196794" y="2961410"/>
            <a:ext cx="617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5"/>
                </a:solidFill>
              </a:rPr>
              <a:t>21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ADC3C5-0E92-4577-9687-611F59DACBF5}"/>
              </a:ext>
            </a:extLst>
          </p:cNvPr>
          <p:cNvSpPr txBox="1"/>
          <p:nvPr/>
        </p:nvSpPr>
        <p:spPr>
          <a:xfrm>
            <a:off x="2055224" y="4020558"/>
            <a:ext cx="110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5"/>
                </a:solidFill>
              </a:rPr>
              <a:t>ASIE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E36F3A-DB7E-469D-9E95-DBCA3A60CE43}"/>
              </a:ext>
            </a:extLst>
          </p:cNvPr>
          <p:cNvSpPr txBox="1"/>
          <p:nvPr/>
        </p:nvSpPr>
        <p:spPr>
          <a:xfrm>
            <a:off x="2055224" y="4836929"/>
            <a:ext cx="1045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5"/>
                </a:solidFill>
              </a:rPr>
              <a:t>AUTRES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EA99AD-C126-422F-9601-D88655923E5A}"/>
              </a:ext>
            </a:extLst>
          </p:cNvPr>
          <p:cNvSpPr txBox="1"/>
          <p:nvPr/>
        </p:nvSpPr>
        <p:spPr>
          <a:xfrm>
            <a:off x="1351911" y="3963200"/>
            <a:ext cx="30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E965729A-37DE-4C23-A7C2-82F86482B425}"/>
              </a:ext>
            </a:extLst>
          </p:cNvPr>
          <p:cNvSpPr/>
          <p:nvPr/>
        </p:nvSpPr>
        <p:spPr>
          <a:xfrm>
            <a:off x="1187460" y="3868447"/>
            <a:ext cx="612000" cy="612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18105D-AC7B-4490-9EF2-72B971E28F3F}"/>
              </a:ext>
            </a:extLst>
          </p:cNvPr>
          <p:cNvSpPr txBox="1"/>
          <p:nvPr/>
        </p:nvSpPr>
        <p:spPr>
          <a:xfrm>
            <a:off x="1322314" y="3943615"/>
            <a:ext cx="3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8667D2-EB87-4661-B64B-A1B7AC897021}"/>
              </a:ext>
            </a:extLst>
          </p:cNvPr>
          <p:cNvSpPr txBox="1"/>
          <p:nvPr/>
        </p:nvSpPr>
        <p:spPr>
          <a:xfrm>
            <a:off x="1356240" y="4779571"/>
            <a:ext cx="30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378F1348-5F7F-4492-9710-B33B87360089}"/>
              </a:ext>
            </a:extLst>
          </p:cNvPr>
          <p:cNvSpPr/>
          <p:nvPr/>
        </p:nvSpPr>
        <p:spPr>
          <a:xfrm>
            <a:off x="1256247" y="4750485"/>
            <a:ext cx="504000" cy="504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F7B9E4-404F-4F6B-968C-CBFC0DB727C0}"/>
              </a:ext>
            </a:extLst>
          </p:cNvPr>
          <p:cNvSpPr txBox="1"/>
          <p:nvPr/>
        </p:nvSpPr>
        <p:spPr>
          <a:xfrm>
            <a:off x="1326643" y="4764974"/>
            <a:ext cx="3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8" name="Espace réservé du numéro de diapositive 1">
            <a:extLst>
              <a:ext uri="{FF2B5EF4-FFF2-40B4-BE49-F238E27FC236}">
                <a16:creationId xmlns:a16="http://schemas.microsoft.com/office/drawing/2014/main" id="{9AEB65A6-CA78-445D-A3C3-6F4F4675C60D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23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942B5-E5D5-4FFE-B1FC-47F8A99F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00" y="2350443"/>
            <a:ext cx="5611600" cy="917299"/>
          </a:xfrm>
        </p:spPr>
        <p:txBody>
          <a:bodyPr/>
          <a:lstStyle/>
          <a:p>
            <a:r>
              <a:rPr lang="fr-FR" sz="4800" dirty="0"/>
              <a:t>TEST STATISTIQUE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514293-1BE2-4D96-B6F8-B78E7AEEE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00" y="3416042"/>
            <a:ext cx="5284000" cy="770800"/>
          </a:xfrm>
        </p:spPr>
        <p:txBody>
          <a:bodyPr/>
          <a:lstStyle/>
          <a:p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de Kolmogorov-Smirnov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85F566D-E617-49F2-9AB9-2038500E866B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24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1C860731-5D78-4C96-B3E0-4312A6E2E8A2}"/>
              </a:ext>
            </a:extLst>
          </p:cNvPr>
          <p:cNvSpPr txBox="1">
            <a:spLocks/>
          </p:cNvSpPr>
          <p:nvPr/>
        </p:nvSpPr>
        <p:spPr>
          <a:xfrm>
            <a:off x="811900" y="4506836"/>
            <a:ext cx="5284000" cy="7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0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de Shapiro-</a:t>
            </a:r>
            <a:r>
              <a:rPr lang="fr-F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Wilk</a:t>
            </a:r>
            <a:endParaRPr lang="fr-FR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DCE44132-0E00-47F6-B2EE-24B6C34382A4}"/>
              </a:ext>
            </a:extLst>
          </p:cNvPr>
          <p:cNvSpPr txBox="1">
            <a:spLocks/>
          </p:cNvSpPr>
          <p:nvPr/>
        </p:nvSpPr>
        <p:spPr>
          <a:xfrm>
            <a:off x="632323" y="2040096"/>
            <a:ext cx="6038442" cy="5847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de Kolmogorov-Smirnov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D2BF54-9BCE-4A13-A99B-29048466F2C0}"/>
              </a:ext>
            </a:extLst>
          </p:cNvPr>
          <p:cNvSpPr txBox="1">
            <a:spLocks/>
          </p:cNvSpPr>
          <p:nvPr/>
        </p:nvSpPr>
        <p:spPr>
          <a:xfrm>
            <a:off x="632323" y="3537737"/>
            <a:ext cx="5284000" cy="7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0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de Shapiro-</a:t>
            </a:r>
            <a:r>
              <a:rPr lang="fr-FR" sz="3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Wilk</a:t>
            </a:r>
            <a:endParaRPr lang="fr-FR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C2D4DC2-9BFC-4F82-A9F3-4DED4F4D98ED}"/>
              </a:ext>
            </a:extLst>
          </p:cNvPr>
          <p:cNvSpPr/>
          <p:nvPr/>
        </p:nvSpPr>
        <p:spPr>
          <a:xfrm>
            <a:off x="8839199" y="3429000"/>
            <a:ext cx="1508400" cy="998003"/>
          </a:xfrm>
          <a:custGeom>
            <a:avLst/>
            <a:gdLst/>
            <a:ahLst/>
            <a:cxnLst/>
            <a:rect l="l" t="t" r="r" b="b"/>
            <a:pathLst>
              <a:path w="1508400" h="998003">
                <a:moveTo>
                  <a:pt x="626609" y="594065"/>
                </a:moveTo>
                <a:cubicBezTo>
                  <a:pt x="612640" y="594065"/>
                  <a:pt x="602986" y="596694"/>
                  <a:pt x="597645" y="601953"/>
                </a:cubicBezTo>
                <a:cubicBezTo>
                  <a:pt x="592304" y="607212"/>
                  <a:pt x="589634" y="617565"/>
                  <a:pt x="589634" y="633012"/>
                </a:cubicBezTo>
                <a:cubicBezTo>
                  <a:pt x="589634" y="647473"/>
                  <a:pt x="592263" y="657292"/>
                  <a:pt x="597522" y="662468"/>
                </a:cubicBezTo>
                <a:cubicBezTo>
                  <a:pt x="602781" y="667644"/>
                  <a:pt x="612312" y="670233"/>
                  <a:pt x="626116" y="670233"/>
                </a:cubicBezTo>
                <a:cubicBezTo>
                  <a:pt x="639919" y="670233"/>
                  <a:pt x="649492" y="667603"/>
                  <a:pt x="654832" y="662345"/>
                </a:cubicBezTo>
                <a:cubicBezTo>
                  <a:pt x="660173" y="657086"/>
                  <a:pt x="662844" y="646815"/>
                  <a:pt x="662844" y="631533"/>
                </a:cubicBezTo>
                <a:cubicBezTo>
                  <a:pt x="662844" y="616907"/>
                  <a:pt x="660214" y="607006"/>
                  <a:pt x="654956" y="601830"/>
                </a:cubicBezTo>
                <a:cubicBezTo>
                  <a:pt x="649697" y="596653"/>
                  <a:pt x="640248" y="594065"/>
                  <a:pt x="626609" y="594065"/>
                </a:cubicBezTo>
                <a:close/>
                <a:moveTo>
                  <a:pt x="430072" y="393663"/>
                </a:moveTo>
                <a:cubicBezTo>
                  <a:pt x="435659" y="393663"/>
                  <a:pt x="440753" y="394403"/>
                  <a:pt x="445355" y="395882"/>
                </a:cubicBezTo>
                <a:cubicBezTo>
                  <a:pt x="449956" y="397361"/>
                  <a:pt x="454064" y="399867"/>
                  <a:pt x="457679" y="403400"/>
                </a:cubicBezTo>
                <a:cubicBezTo>
                  <a:pt x="461295" y="406933"/>
                  <a:pt x="464376" y="411658"/>
                  <a:pt x="466923" y="417574"/>
                </a:cubicBezTo>
                <a:cubicBezTo>
                  <a:pt x="469470" y="423490"/>
                  <a:pt x="471606" y="430720"/>
                  <a:pt x="473332" y="439265"/>
                </a:cubicBezTo>
                <a:cubicBezTo>
                  <a:pt x="475057" y="447811"/>
                  <a:pt x="476331" y="457876"/>
                  <a:pt x="477153" y="469461"/>
                </a:cubicBezTo>
                <a:cubicBezTo>
                  <a:pt x="477974" y="481046"/>
                  <a:pt x="478385" y="494398"/>
                  <a:pt x="478385" y="509517"/>
                </a:cubicBezTo>
                <a:cubicBezTo>
                  <a:pt x="478385" y="522006"/>
                  <a:pt x="478097" y="533427"/>
                  <a:pt x="477522" y="543780"/>
                </a:cubicBezTo>
                <a:cubicBezTo>
                  <a:pt x="476947" y="554133"/>
                  <a:pt x="475879" y="563417"/>
                  <a:pt x="474318" y="571634"/>
                </a:cubicBezTo>
                <a:cubicBezTo>
                  <a:pt x="472757" y="579851"/>
                  <a:pt x="470744" y="587081"/>
                  <a:pt x="468279" y="593326"/>
                </a:cubicBezTo>
                <a:cubicBezTo>
                  <a:pt x="465814" y="599570"/>
                  <a:pt x="462733" y="604747"/>
                  <a:pt x="459035" y="608855"/>
                </a:cubicBezTo>
                <a:cubicBezTo>
                  <a:pt x="455338" y="612963"/>
                  <a:pt x="451024" y="616044"/>
                  <a:pt x="446094" y="618099"/>
                </a:cubicBezTo>
                <a:cubicBezTo>
                  <a:pt x="441164" y="620153"/>
                  <a:pt x="435495" y="621180"/>
                  <a:pt x="429086" y="621180"/>
                </a:cubicBezTo>
                <a:cubicBezTo>
                  <a:pt x="420541" y="621180"/>
                  <a:pt x="413228" y="619413"/>
                  <a:pt x="407148" y="615880"/>
                </a:cubicBezTo>
                <a:cubicBezTo>
                  <a:pt x="401067" y="612347"/>
                  <a:pt x="396096" y="606185"/>
                  <a:pt x="392235" y="597393"/>
                </a:cubicBezTo>
                <a:cubicBezTo>
                  <a:pt x="388373" y="588601"/>
                  <a:pt x="385538" y="576769"/>
                  <a:pt x="383730" y="561897"/>
                </a:cubicBezTo>
                <a:cubicBezTo>
                  <a:pt x="381923" y="547025"/>
                  <a:pt x="381019" y="528251"/>
                  <a:pt x="381019" y="505573"/>
                </a:cubicBezTo>
                <a:cubicBezTo>
                  <a:pt x="381019" y="487003"/>
                  <a:pt x="381758" y="470735"/>
                  <a:pt x="383237" y="456767"/>
                </a:cubicBezTo>
                <a:cubicBezTo>
                  <a:pt x="384716" y="442798"/>
                  <a:pt x="387305" y="431131"/>
                  <a:pt x="391002" y="421764"/>
                </a:cubicBezTo>
                <a:cubicBezTo>
                  <a:pt x="394699" y="412397"/>
                  <a:pt x="399712" y="405372"/>
                  <a:pt x="406038" y="400689"/>
                </a:cubicBezTo>
                <a:cubicBezTo>
                  <a:pt x="412365" y="396005"/>
                  <a:pt x="420376" y="393663"/>
                  <a:pt x="430072" y="393663"/>
                </a:cubicBezTo>
                <a:close/>
                <a:moveTo>
                  <a:pt x="834154" y="345843"/>
                </a:moveTo>
                <a:cubicBezTo>
                  <a:pt x="829060" y="345843"/>
                  <a:pt x="824911" y="345884"/>
                  <a:pt x="821706" y="345966"/>
                </a:cubicBezTo>
                <a:cubicBezTo>
                  <a:pt x="818502" y="346049"/>
                  <a:pt x="815913" y="346213"/>
                  <a:pt x="813941" y="346459"/>
                </a:cubicBezTo>
                <a:cubicBezTo>
                  <a:pt x="811969" y="346706"/>
                  <a:pt x="810367" y="347035"/>
                  <a:pt x="809135" y="347445"/>
                </a:cubicBezTo>
                <a:cubicBezTo>
                  <a:pt x="807902" y="347856"/>
                  <a:pt x="806875" y="348390"/>
                  <a:pt x="806053" y="349048"/>
                </a:cubicBezTo>
                <a:lnTo>
                  <a:pt x="737527" y="393417"/>
                </a:lnTo>
                <a:cubicBezTo>
                  <a:pt x="735555" y="394732"/>
                  <a:pt x="733994" y="395964"/>
                  <a:pt x="732844" y="397114"/>
                </a:cubicBezTo>
                <a:cubicBezTo>
                  <a:pt x="731694" y="398265"/>
                  <a:pt x="730790" y="399744"/>
                  <a:pt x="730132" y="401551"/>
                </a:cubicBezTo>
                <a:cubicBezTo>
                  <a:pt x="729475" y="403359"/>
                  <a:pt x="729064" y="405536"/>
                  <a:pt x="728900" y="408083"/>
                </a:cubicBezTo>
                <a:cubicBezTo>
                  <a:pt x="728736" y="410631"/>
                  <a:pt x="728653" y="413876"/>
                  <a:pt x="728653" y="417820"/>
                </a:cubicBezTo>
                <a:cubicBezTo>
                  <a:pt x="728653" y="424065"/>
                  <a:pt x="728900" y="428912"/>
                  <a:pt x="729393" y="432363"/>
                </a:cubicBezTo>
                <a:cubicBezTo>
                  <a:pt x="729886" y="435814"/>
                  <a:pt x="730831" y="438238"/>
                  <a:pt x="732228" y="439635"/>
                </a:cubicBezTo>
                <a:cubicBezTo>
                  <a:pt x="733625" y="441032"/>
                  <a:pt x="735514" y="441525"/>
                  <a:pt x="737897" y="441114"/>
                </a:cubicBezTo>
                <a:cubicBezTo>
                  <a:pt x="740280" y="440703"/>
                  <a:pt x="743361" y="439594"/>
                  <a:pt x="747141" y="437786"/>
                </a:cubicBezTo>
                <a:lnTo>
                  <a:pt x="798412" y="409439"/>
                </a:lnTo>
                <a:lnTo>
                  <a:pt x="798412" y="616989"/>
                </a:lnTo>
                <a:lnTo>
                  <a:pt x="739006" y="616989"/>
                </a:lnTo>
                <a:cubicBezTo>
                  <a:pt x="737527" y="616989"/>
                  <a:pt x="736213" y="617441"/>
                  <a:pt x="735062" y="618345"/>
                </a:cubicBezTo>
                <a:cubicBezTo>
                  <a:pt x="733912" y="619249"/>
                  <a:pt x="732885" y="620687"/>
                  <a:pt x="731981" y="622659"/>
                </a:cubicBezTo>
                <a:cubicBezTo>
                  <a:pt x="731077" y="624631"/>
                  <a:pt x="730420" y="627219"/>
                  <a:pt x="730009" y="630423"/>
                </a:cubicBezTo>
                <a:cubicBezTo>
                  <a:pt x="729598" y="633628"/>
                  <a:pt x="729393" y="637613"/>
                  <a:pt x="729393" y="642378"/>
                </a:cubicBezTo>
                <a:cubicBezTo>
                  <a:pt x="729393" y="646980"/>
                  <a:pt x="729639" y="650883"/>
                  <a:pt x="730132" y="654087"/>
                </a:cubicBezTo>
                <a:cubicBezTo>
                  <a:pt x="730625" y="657292"/>
                  <a:pt x="731324" y="659839"/>
                  <a:pt x="732228" y="661728"/>
                </a:cubicBezTo>
                <a:cubicBezTo>
                  <a:pt x="733131" y="663618"/>
                  <a:pt x="734159" y="664974"/>
                  <a:pt x="735309" y="665796"/>
                </a:cubicBezTo>
                <a:cubicBezTo>
                  <a:pt x="736459" y="666617"/>
                  <a:pt x="737692" y="667028"/>
                  <a:pt x="739006" y="667028"/>
                </a:cubicBezTo>
                <a:lnTo>
                  <a:pt x="915005" y="667028"/>
                </a:lnTo>
                <a:cubicBezTo>
                  <a:pt x="916484" y="667028"/>
                  <a:pt x="917799" y="666617"/>
                  <a:pt x="918949" y="665796"/>
                </a:cubicBezTo>
                <a:cubicBezTo>
                  <a:pt x="920099" y="664974"/>
                  <a:pt x="921126" y="663618"/>
                  <a:pt x="922030" y="661728"/>
                </a:cubicBezTo>
                <a:cubicBezTo>
                  <a:pt x="922934" y="659839"/>
                  <a:pt x="923632" y="657292"/>
                  <a:pt x="924125" y="654087"/>
                </a:cubicBezTo>
                <a:cubicBezTo>
                  <a:pt x="924618" y="650883"/>
                  <a:pt x="924865" y="646980"/>
                  <a:pt x="924865" y="642378"/>
                </a:cubicBezTo>
                <a:cubicBezTo>
                  <a:pt x="924865" y="637613"/>
                  <a:pt x="924659" y="633628"/>
                  <a:pt x="924249" y="630423"/>
                </a:cubicBezTo>
                <a:cubicBezTo>
                  <a:pt x="923838" y="627219"/>
                  <a:pt x="923180" y="624631"/>
                  <a:pt x="922277" y="622659"/>
                </a:cubicBezTo>
                <a:cubicBezTo>
                  <a:pt x="921373" y="620687"/>
                  <a:pt x="920305" y="619249"/>
                  <a:pt x="919072" y="618345"/>
                </a:cubicBezTo>
                <a:cubicBezTo>
                  <a:pt x="917840" y="617441"/>
                  <a:pt x="916484" y="616989"/>
                  <a:pt x="915005" y="616989"/>
                </a:cubicBezTo>
                <a:lnTo>
                  <a:pt x="862994" y="616989"/>
                </a:lnTo>
                <a:lnTo>
                  <a:pt x="862994" y="353484"/>
                </a:lnTo>
                <a:cubicBezTo>
                  <a:pt x="862994" y="352005"/>
                  <a:pt x="862665" y="350773"/>
                  <a:pt x="862008" y="349787"/>
                </a:cubicBezTo>
                <a:cubicBezTo>
                  <a:pt x="861351" y="348801"/>
                  <a:pt x="860036" y="348020"/>
                  <a:pt x="858064" y="347445"/>
                </a:cubicBezTo>
                <a:cubicBezTo>
                  <a:pt x="856092" y="346870"/>
                  <a:pt x="853175" y="346459"/>
                  <a:pt x="849314" y="346213"/>
                </a:cubicBezTo>
                <a:cubicBezTo>
                  <a:pt x="845452" y="345966"/>
                  <a:pt x="840399" y="345843"/>
                  <a:pt x="834154" y="345843"/>
                </a:cubicBezTo>
                <a:close/>
                <a:moveTo>
                  <a:pt x="1073335" y="342392"/>
                </a:moveTo>
                <a:cubicBezTo>
                  <a:pt x="1062818" y="342392"/>
                  <a:pt x="1052711" y="343378"/>
                  <a:pt x="1043016" y="345350"/>
                </a:cubicBezTo>
                <a:cubicBezTo>
                  <a:pt x="1033320" y="347322"/>
                  <a:pt x="1024446" y="349746"/>
                  <a:pt x="1016394" y="352622"/>
                </a:cubicBezTo>
                <a:cubicBezTo>
                  <a:pt x="1008342" y="355498"/>
                  <a:pt x="1001563" y="358455"/>
                  <a:pt x="996058" y="361496"/>
                </a:cubicBezTo>
                <a:cubicBezTo>
                  <a:pt x="990553" y="364536"/>
                  <a:pt x="986773" y="367042"/>
                  <a:pt x="984719" y="369014"/>
                </a:cubicBezTo>
                <a:cubicBezTo>
                  <a:pt x="982665" y="370986"/>
                  <a:pt x="981227" y="372670"/>
                  <a:pt x="980406" y="374067"/>
                </a:cubicBezTo>
                <a:cubicBezTo>
                  <a:pt x="979584" y="375464"/>
                  <a:pt x="978927" y="377107"/>
                  <a:pt x="978434" y="378997"/>
                </a:cubicBezTo>
                <a:cubicBezTo>
                  <a:pt x="977941" y="380887"/>
                  <a:pt x="977571" y="383105"/>
                  <a:pt x="977324" y="385652"/>
                </a:cubicBezTo>
                <a:cubicBezTo>
                  <a:pt x="977078" y="388199"/>
                  <a:pt x="976955" y="391363"/>
                  <a:pt x="976955" y="395142"/>
                </a:cubicBezTo>
                <a:cubicBezTo>
                  <a:pt x="976955" y="400730"/>
                  <a:pt x="977160" y="405454"/>
                  <a:pt x="977571" y="409316"/>
                </a:cubicBezTo>
                <a:cubicBezTo>
                  <a:pt x="977982" y="413178"/>
                  <a:pt x="978516" y="416259"/>
                  <a:pt x="979173" y="418560"/>
                </a:cubicBezTo>
                <a:cubicBezTo>
                  <a:pt x="979830" y="420860"/>
                  <a:pt x="980693" y="422504"/>
                  <a:pt x="981761" y="423490"/>
                </a:cubicBezTo>
                <a:cubicBezTo>
                  <a:pt x="982829" y="424475"/>
                  <a:pt x="984103" y="424968"/>
                  <a:pt x="985582" y="424968"/>
                </a:cubicBezTo>
                <a:cubicBezTo>
                  <a:pt x="987718" y="424968"/>
                  <a:pt x="990676" y="423695"/>
                  <a:pt x="994456" y="421148"/>
                </a:cubicBezTo>
                <a:cubicBezTo>
                  <a:pt x="998235" y="418601"/>
                  <a:pt x="1002960" y="415807"/>
                  <a:pt x="1008629" y="412767"/>
                </a:cubicBezTo>
                <a:cubicBezTo>
                  <a:pt x="1014299" y="409727"/>
                  <a:pt x="1020872" y="406974"/>
                  <a:pt x="1028349" y="404509"/>
                </a:cubicBezTo>
                <a:cubicBezTo>
                  <a:pt x="1035826" y="402044"/>
                  <a:pt x="1044413" y="400812"/>
                  <a:pt x="1054108" y="400812"/>
                </a:cubicBezTo>
                <a:cubicBezTo>
                  <a:pt x="1061010" y="400812"/>
                  <a:pt x="1067008" y="401839"/>
                  <a:pt x="1072102" y="403893"/>
                </a:cubicBezTo>
                <a:cubicBezTo>
                  <a:pt x="1077197" y="405947"/>
                  <a:pt x="1081428" y="408782"/>
                  <a:pt x="1084797" y="412397"/>
                </a:cubicBezTo>
                <a:cubicBezTo>
                  <a:pt x="1088166" y="416012"/>
                  <a:pt x="1090713" y="420244"/>
                  <a:pt x="1092438" y="425092"/>
                </a:cubicBezTo>
                <a:cubicBezTo>
                  <a:pt x="1094164" y="429940"/>
                  <a:pt x="1095026" y="435075"/>
                  <a:pt x="1095026" y="440498"/>
                </a:cubicBezTo>
                <a:cubicBezTo>
                  <a:pt x="1095026" y="446414"/>
                  <a:pt x="1094328" y="452658"/>
                  <a:pt x="1092931" y="459232"/>
                </a:cubicBezTo>
                <a:cubicBezTo>
                  <a:pt x="1091534" y="465805"/>
                  <a:pt x="1088946" y="472994"/>
                  <a:pt x="1085167" y="480800"/>
                </a:cubicBezTo>
                <a:cubicBezTo>
                  <a:pt x="1081387" y="488606"/>
                  <a:pt x="1076128" y="497233"/>
                  <a:pt x="1069391" y="506682"/>
                </a:cubicBezTo>
                <a:cubicBezTo>
                  <a:pt x="1062653" y="516131"/>
                  <a:pt x="1053779" y="526607"/>
                  <a:pt x="1042769" y="538110"/>
                </a:cubicBezTo>
                <a:lnTo>
                  <a:pt x="987554" y="597270"/>
                </a:lnTo>
                <a:cubicBezTo>
                  <a:pt x="984267" y="600721"/>
                  <a:pt x="981597" y="603884"/>
                  <a:pt x="979543" y="606760"/>
                </a:cubicBezTo>
                <a:cubicBezTo>
                  <a:pt x="977489" y="609636"/>
                  <a:pt x="975804" y="612593"/>
                  <a:pt x="974490" y="615634"/>
                </a:cubicBezTo>
                <a:cubicBezTo>
                  <a:pt x="973175" y="618674"/>
                  <a:pt x="972271" y="622125"/>
                  <a:pt x="971778" y="625986"/>
                </a:cubicBezTo>
                <a:cubicBezTo>
                  <a:pt x="971285" y="629848"/>
                  <a:pt x="971039" y="634491"/>
                  <a:pt x="971039" y="639914"/>
                </a:cubicBezTo>
                <a:cubicBezTo>
                  <a:pt x="971039" y="645665"/>
                  <a:pt x="971408" y="650349"/>
                  <a:pt x="972148" y="653964"/>
                </a:cubicBezTo>
                <a:cubicBezTo>
                  <a:pt x="972887" y="657579"/>
                  <a:pt x="974079" y="660332"/>
                  <a:pt x="975722" y="662221"/>
                </a:cubicBezTo>
                <a:cubicBezTo>
                  <a:pt x="977365" y="664111"/>
                  <a:pt x="979502" y="665385"/>
                  <a:pt x="982131" y="666042"/>
                </a:cubicBezTo>
                <a:cubicBezTo>
                  <a:pt x="984760" y="666699"/>
                  <a:pt x="987883" y="667028"/>
                  <a:pt x="991498" y="667028"/>
                </a:cubicBezTo>
                <a:lnTo>
                  <a:pt x="1174891" y="667028"/>
                </a:lnTo>
                <a:cubicBezTo>
                  <a:pt x="1176535" y="667028"/>
                  <a:pt x="1178014" y="666576"/>
                  <a:pt x="1179328" y="665672"/>
                </a:cubicBezTo>
                <a:cubicBezTo>
                  <a:pt x="1180643" y="664769"/>
                  <a:pt x="1181711" y="663249"/>
                  <a:pt x="1182533" y="661112"/>
                </a:cubicBezTo>
                <a:cubicBezTo>
                  <a:pt x="1183354" y="658976"/>
                  <a:pt x="1183971" y="656223"/>
                  <a:pt x="1184381" y="652855"/>
                </a:cubicBezTo>
                <a:cubicBezTo>
                  <a:pt x="1184792" y="649486"/>
                  <a:pt x="1184998" y="645419"/>
                  <a:pt x="1184998" y="640653"/>
                </a:cubicBezTo>
                <a:cubicBezTo>
                  <a:pt x="1184998" y="636052"/>
                  <a:pt x="1184751" y="632067"/>
                  <a:pt x="1184258" y="628698"/>
                </a:cubicBezTo>
                <a:cubicBezTo>
                  <a:pt x="1183765" y="625329"/>
                  <a:pt x="1183026" y="622618"/>
                  <a:pt x="1182040" y="620564"/>
                </a:cubicBezTo>
                <a:cubicBezTo>
                  <a:pt x="1181054" y="618509"/>
                  <a:pt x="1179862" y="616989"/>
                  <a:pt x="1178466" y="616003"/>
                </a:cubicBezTo>
                <a:cubicBezTo>
                  <a:pt x="1177069" y="615017"/>
                  <a:pt x="1175549" y="614524"/>
                  <a:pt x="1173905" y="614524"/>
                </a:cubicBezTo>
                <a:lnTo>
                  <a:pt x="1048192" y="614524"/>
                </a:lnTo>
                <a:lnTo>
                  <a:pt x="1085413" y="576317"/>
                </a:lnTo>
                <a:cubicBezTo>
                  <a:pt x="1104147" y="557748"/>
                  <a:pt x="1119183" y="541438"/>
                  <a:pt x="1130522" y="527388"/>
                </a:cubicBezTo>
                <a:cubicBezTo>
                  <a:pt x="1141861" y="513338"/>
                  <a:pt x="1150653" y="500520"/>
                  <a:pt x="1156897" y="488934"/>
                </a:cubicBezTo>
                <a:cubicBezTo>
                  <a:pt x="1163142" y="477349"/>
                  <a:pt x="1167250" y="466544"/>
                  <a:pt x="1169222" y="456520"/>
                </a:cubicBezTo>
                <a:cubicBezTo>
                  <a:pt x="1171194" y="446496"/>
                  <a:pt x="1172180" y="436307"/>
                  <a:pt x="1172180" y="425954"/>
                </a:cubicBezTo>
                <a:cubicBezTo>
                  <a:pt x="1172180" y="414123"/>
                  <a:pt x="1170167" y="403071"/>
                  <a:pt x="1166141" y="392801"/>
                </a:cubicBezTo>
                <a:cubicBezTo>
                  <a:pt x="1162115" y="382530"/>
                  <a:pt x="1155993" y="373656"/>
                  <a:pt x="1147777" y="366179"/>
                </a:cubicBezTo>
                <a:cubicBezTo>
                  <a:pt x="1139560" y="358702"/>
                  <a:pt x="1129248" y="352868"/>
                  <a:pt x="1116841" y="348678"/>
                </a:cubicBezTo>
                <a:cubicBezTo>
                  <a:pt x="1104434" y="344487"/>
                  <a:pt x="1089932" y="342392"/>
                  <a:pt x="1073335" y="342392"/>
                </a:cubicBezTo>
                <a:close/>
                <a:moveTo>
                  <a:pt x="432783" y="342392"/>
                </a:moveTo>
                <a:cubicBezTo>
                  <a:pt x="411420" y="342392"/>
                  <a:pt x="393303" y="346254"/>
                  <a:pt x="378431" y="353977"/>
                </a:cubicBezTo>
                <a:cubicBezTo>
                  <a:pt x="363559" y="361701"/>
                  <a:pt x="351480" y="372793"/>
                  <a:pt x="342196" y="387255"/>
                </a:cubicBezTo>
                <a:cubicBezTo>
                  <a:pt x="332911" y="401716"/>
                  <a:pt x="326173" y="419258"/>
                  <a:pt x="321983" y="439882"/>
                </a:cubicBezTo>
                <a:cubicBezTo>
                  <a:pt x="317793" y="460505"/>
                  <a:pt x="315697" y="483470"/>
                  <a:pt x="315697" y="508777"/>
                </a:cubicBezTo>
                <a:cubicBezTo>
                  <a:pt x="315697" y="534413"/>
                  <a:pt x="317382" y="557378"/>
                  <a:pt x="320750" y="577673"/>
                </a:cubicBezTo>
                <a:cubicBezTo>
                  <a:pt x="324119" y="597968"/>
                  <a:pt x="329994" y="615141"/>
                  <a:pt x="338375" y="629191"/>
                </a:cubicBezTo>
                <a:cubicBezTo>
                  <a:pt x="346756" y="643241"/>
                  <a:pt x="358095" y="654005"/>
                  <a:pt x="372392" y="661482"/>
                </a:cubicBezTo>
                <a:cubicBezTo>
                  <a:pt x="386688" y="668959"/>
                  <a:pt x="404765" y="672698"/>
                  <a:pt x="426621" y="672698"/>
                </a:cubicBezTo>
                <a:cubicBezTo>
                  <a:pt x="448148" y="672698"/>
                  <a:pt x="466348" y="668836"/>
                  <a:pt x="481220" y="661112"/>
                </a:cubicBezTo>
                <a:cubicBezTo>
                  <a:pt x="496092" y="653389"/>
                  <a:pt x="508170" y="642296"/>
                  <a:pt x="517455" y="627835"/>
                </a:cubicBezTo>
                <a:cubicBezTo>
                  <a:pt x="526739" y="613374"/>
                  <a:pt x="533436" y="595873"/>
                  <a:pt x="537544" y="575331"/>
                </a:cubicBezTo>
                <a:cubicBezTo>
                  <a:pt x="541653" y="554790"/>
                  <a:pt x="543707" y="531784"/>
                  <a:pt x="543707" y="506312"/>
                </a:cubicBezTo>
                <a:cubicBezTo>
                  <a:pt x="543707" y="480677"/>
                  <a:pt x="542063" y="457711"/>
                  <a:pt x="538777" y="437417"/>
                </a:cubicBezTo>
                <a:cubicBezTo>
                  <a:pt x="535490" y="417122"/>
                  <a:pt x="529656" y="399949"/>
                  <a:pt x="521275" y="385899"/>
                </a:cubicBezTo>
                <a:cubicBezTo>
                  <a:pt x="512895" y="371848"/>
                  <a:pt x="501515" y="361085"/>
                  <a:pt x="487136" y="353608"/>
                </a:cubicBezTo>
                <a:cubicBezTo>
                  <a:pt x="472757" y="346131"/>
                  <a:pt x="454639" y="342392"/>
                  <a:pt x="432783" y="342392"/>
                </a:cubicBezTo>
                <a:close/>
                <a:moveTo>
                  <a:pt x="249501" y="0"/>
                </a:moveTo>
                <a:lnTo>
                  <a:pt x="1258899" y="0"/>
                </a:lnTo>
                <a:lnTo>
                  <a:pt x="1508400" y="499002"/>
                </a:lnTo>
                <a:lnTo>
                  <a:pt x="1258899" y="998003"/>
                </a:lnTo>
                <a:lnTo>
                  <a:pt x="249501" y="998003"/>
                </a:lnTo>
                <a:lnTo>
                  <a:pt x="0" y="499002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F1A65B-3653-40EB-B9BA-E14C38ECF41E}"/>
              </a:ext>
            </a:extLst>
          </p:cNvPr>
          <p:cNvSpPr/>
          <p:nvPr/>
        </p:nvSpPr>
        <p:spPr>
          <a:xfrm>
            <a:off x="8839199" y="1830020"/>
            <a:ext cx="1506583" cy="998003"/>
          </a:xfrm>
          <a:custGeom>
            <a:avLst/>
            <a:gdLst/>
            <a:ahLst/>
            <a:cxnLst/>
            <a:rect l="l" t="t" r="r" b="b"/>
            <a:pathLst>
              <a:path w="1506583" h="998003">
                <a:moveTo>
                  <a:pt x="624865" y="594066"/>
                </a:moveTo>
                <a:cubicBezTo>
                  <a:pt x="610896" y="594066"/>
                  <a:pt x="601242" y="596695"/>
                  <a:pt x="595901" y="601954"/>
                </a:cubicBezTo>
                <a:cubicBezTo>
                  <a:pt x="590560" y="607213"/>
                  <a:pt x="587890" y="617565"/>
                  <a:pt x="587890" y="633013"/>
                </a:cubicBezTo>
                <a:cubicBezTo>
                  <a:pt x="587890" y="647474"/>
                  <a:pt x="590519" y="657292"/>
                  <a:pt x="595778" y="662469"/>
                </a:cubicBezTo>
                <a:cubicBezTo>
                  <a:pt x="601037" y="667645"/>
                  <a:pt x="610568" y="670234"/>
                  <a:pt x="624372" y="670234"/>
                </a:cubicBezTo>
                <a:cubicBezTo>
                  <a:pt x="638175" y="670234"/>
                  <a:pt x="647748" y="667604"/>
                  <a:pt x="653088" y="662346"/>
                </a:cubicBezTo>
                <a:cubicBezTo>
                  <a:pt x="658429" y="657087"/>
                  <a:pt x="661100" y="646816"/>
                  <a:pt x="661100" y="631534"/>
                </a:cubicBezTo>
                <a:cubicBezTo>
                  <a:pt x="661100" y="616908"/>
                  <a:pt x="658470" y="607007"/>
                  <a:pt x="653212" y="601831"/>
                </a:cubicBezTo>
                <a:cubicBezTo>
                  <a:pt x="647953" y="596654"/>
                  <a:pt x="638504" y="594066"/>
                  <a:pt x="624865" y="594066"/>
                </a:cubicBezTo>
                <a:close/>
                <a:moveTo>
                  <a:pt x="1072084" y="529730"/>
                </a:moveTo>
                <a:cubicBezTo>
                  <a:pt x="1080793" y="534003"/>
                  <a:pt x="1088435" y="538194"/>
                  <a:pt x="1095008" y="542302"/>
                </a:cubicBezTo>
                <a:cubicBezTo>
                  <a:pt x="1101581" y="546410"/>
                  <a:pt x="1107045" y="550683"/>
                  <a:pt x="1111400" y="555120"/>
                </a:cubicBezTo>
                <a:cubicBezTo>
                  <a:pt x="1115755" y="559557"/>
                  <a:pt x="1118959" y="564281"/>
                  <a:pt x="1121013" y="569293"/>
                </a:cubicBezTo>
                <a:cubicBezTo>
                  <a:pt x="1123067" y="574305"/>
                  <a:pt x="1124095" y="579851"/>
                  <a:pt x="1124095" y="585932"/>
                </a:cubicBezTo>
                <a:cubicBezTo>
                  <a:pt x="1124095" y="598092"/>
                  <a:pt x="1120110" y="607623"/>
                  <a:pt x="1112139" y="614525"/>
                </a:cubicBezTo>
                <a:cubicBezTo>
                  <a:pt x="1104169" y="621427"/>
                  <a:pt x="1092132" y="624878"/>
                  <a:pt x="1076028" y="624878"/>
                </a:cubicBezTo>
                <a:cubicBezTo>
                  <a:pt x="1059595" y="624878"/>
                  <a:pt x="1047229" y="621509"/>
                  <a:pt x="1038930" y="614772"/>
                </a:cubicBezTo>
                <a:cubicBezTo>
                  <a:pt x="1030631" y="608034"/>
                  <a:pt x="1026482" y="598257"/>
                  <a:pt x="1026482" y="585439"/>
                </a:cubicBezTo>
                <a:cubicBezTo>
                  <a:pt x="1026482" y="579687"/>
                  <a:pt x="1027427" y="574305"/>
                  <a:pt x="1029317" y="569293"/>
                </a:cubicBezTo>
                <a:cubicBezTo>
                  <a:pt x="1031206" y="564281"/>
                  <a:pt x="1034041" y="559516"/>
                  <a:pt x="1037821" y="554996"/>
                </a:cubicBezTo>
                <a:cubicBezTo>
                  <a:pt x="1041600" y="550477"/>
                  <a:pt x="1046366" y="546164"/>
                  <a:pt x="1052118" y="542055"/>
                </a:cubicBezTo>
                <a:cubicBezTo>
                  <a:pt x="1057869" y="537947"/>
                  <a:pt x="1064525" y="533839"/>
                  <a:pt x="1072084" y="529730"/>
                </a:cubicBezTo>
                <a:close/>
                <a:moveTo>
                  <a:pt x="428328" y="393664"/>
                </a:moveTo>
                <a:cubicBezTo>
                  <a:pt x="433915" y="393664"/>
                  <a:pt x="439009" y="394404"/>
                  <a:pt x="443611" y="395883"/>
                </a:cubicBezTo>
                <a:cubicBezTo>
                  <a:pt x="448212" y="397362"/>
                  <a:pt x="452320" y="399868"/>
                  <a:pt x="455935" y="403401"/>
                </a:cubicBezTo>
                <a:cubicBezTo>
                  <a:pt x="459551" y="406934"/>
                  <a:pt x="462632" y="411659"/>
                  <a:pt x="465179" y="417575"/>
                </a:cubicBezTo>
                <a:cubicBezTo>
                  <a:pt x="467726" y="423490"/>
                  <a:pt x="469862" y="430721"/>
                  <a:pt x="471588" y="439266"/>
                </a:cubicBezTo>
                <a:cubicBezTo>
                  <a:pt x="473313" y="447811"/>
                  <a:pt x="474587" y="457877"/>
                  <a:pt x="475409" y="469462"/>
                </a:cubicBezTo>
                <a:cubicBezTo>
                  <a:pt x="476230" y="481047"/>
                  <a:pt x="476641" y="494399"/>
                  <a:pt x="476641" y="509518"/>
                </a:cubicBezTo>
                <a:cubicBezTo>
                  <a:pt x="476641" y="522007"/>
                  <a:pt x="476353" y="533428"/>
                  <a:pt x="475778" y="543781"/>
                </a:cubicBezTo>
                <a:cubicBezTo>
                  <a:pt x="475203" y="554134"/>
                  <a:pt x="474135" y="563418"/>
                  <a:pt x="472574" y="571635"/>
                </a:cubicBezTo>
                <a:cubicBezTo>
                  <a:pt x="471013" y="579851"/>
                  <a:pt x="469000" y="587082"/>
                  <a:pt x="466535" y="593327"/>
                </a:cubicBezTo>
                <a:cubicBezTo>
                  <a:pt x="464070" y="599571"/>
                  <a:pt x="460989" y="604748"/>
                  <a:pt x="457291" y="608856"/>
                </a:cubicBezTo>
                <a:cubicBezTo>
                  <a:pt x="453594" y="612964"/>
                  <a:pt x="449280" y="616045"/>
                  <a:pt x="444350" y="618099"/>
                </a:cubicBezTo>
                <a:cubicBezTo>
                  <a:pt x="439420" y="620154"/>
                  <a:pt x="433751" y="621181"/>
                  <a:pt x="427342" y="621181"/>
                </a:cubicBezTo>
                <a:cubicBezTo>
                  <a:pt x="418797" y="621181"/>
                  <a:pt x="411484" y="619414"/>
                  <a:pt x="405404" y="615881"/>
                </a:cubicBezTo>
                <a:cubicBezTo>
                  <a:pt x="399323" y="612348"/>
                  <a:pt x="394352" y="606186"/>
                  <a:pt x="390491" y="597394"/>
                </a:cubicBezTo>
                <a:cubicBezTo>
                  <a:pt x="386629" y="588602"/>
                  <a:pt x="383794" y="576770"/>
                  <a:pt x="381986" y="561898"/>
                </a:cubicBezTo>
                <a:cubicBezTo>
                  <a:pt x="380179" y="547026"/>
                  <a:pt x="379275" y="528251"/>
                  <a:pt x="379275" y="505574"/>
                </a:cubicBezTo>
                <a:cubicBezTo>
                  <a:pt x="379275" y="487004"/>
                  <a:pt x="380014" y="470736"/>
                  <a:pt x="381493" y="456767"/>
                </a:cubicBezTo>
                <a:cubicBezTo>
                  <a:pt x="382972" y="442799"/>
                  <a:pt x="385561" y="431132"/>
                  <a:pt x="389258" y="421765"/>
                </a:cubicBezTo>
                <a:cubicBezTo>
                  <a:pt x="392955" y="412398"/>
                  <a:pt x="397968" y="405373"/>
                  <a:pt x="404294" y="400690"/>
                </a:cubicBezTo>
                <a:cubicBezTo>
                  <a:pt x="410621" y="396006"/>
                  <a:pt x="418632" y="393664"/>
                  <a:pt x="428328" y="393664"/>
                </a:cubicBezTo>
                <a:close/>
                <a:moveTo>
                  <a:pt x="1075042" y="389720"/>
                </a:moveTo>
                <a:cubicBezTo>
                  <a:pt x="1082108" y="389720"/>
                  <a:pt x="1088229" y="390542"/>
                  <a:pt x="1093406" y="392185"/>
                </a:cubicBezTo>
                <a:cubicBezTo>
                  <a:pt x="1098582" y="393829"/>
                  <a:pt x="1102937" y="396253"/>
                  <a:pt x="1106470" y="399457"/>
                </a:cubicBezTo>
                <a:cubicBezTo>
                  <a:pt x="1110003" y="402661"/>
                  <a:pt x="1112591" y="406564"/>
                  <a:pt x="1114235" y="411166"/>
                </a:cubicBezTo>
                <a:cubicBezTo>
                  <a:pt x="1115878" y="415767"/>
                  <a:pt x="1116700" y="420943"/>
                  <a:pt x="1116700" y="426695"/>
                </a:cubicBezTo>
                <a:cubicBezTo>
                  <a:pt x="1116700" y="436555"/>
                  <a:pt x="1113454" y="445511"/>
                  <a:pt x="1106963" y="453563"/>
                </a:cubicBezTo>
                <a:cubicBezTo>
                  <a:pt x="1100472" y="461615"/>
                  <a:pt x="1091228" y="469174"/>
                  <a:pt x="1079232" y="476241"/>
                </a:cubicBezTo>
                <a:cubicBezTo>
                  <a:pt x="1071344" y="471968"/>
                  <a:pt x="1064525" y="467942"/>
                  <a:pt x="1058773" y="464162"/>
                </a:cubicBezTo>
                <a:cubicBezTo>
                  <a:pt x="1053021" y="460383"/>
                  <a:pt x="1048338" y="456521"/>
                  <a:pt x="1044723" y="452577"/>
                </a:cubicBezTo>
                <a:cubicBezTo>
                  <a:pt x="1041107" y="448633"/>
                  <a:pt x="1038437" y="444443"/>
                  <a:pt x="1036711" y="440006"/>
                </a:cubicBezTo>
                <a:cubicBezTo>
                  <a:pt x="1034986" y="435569"/>
                  <a:pt x="1034123" y="430721"/>
                  <a:pt x="1034123" y="425462"/>
                </a:cubicBezTo>
                <a:cubicBezTo>
                  <a:pt x="1034123" y="414288"/>
                  <a:pt x="1037492" y="405537"/>
                  <a:pt x="1044230" y="399211"/>
                </a:cubicBezTo>
                <a:cubicBezTo>
                  <a:pt x="1050967" y="392884"/>
                  <a:pt x="1061238" y="389720"/>
                  <a:pt x="1075042" y="389720"/>
                </a:cubicBezTo>
                <a:close/>
                <a:moveTo>
                  <a:pt x="832410" y="345844"/>
                </a:moveTo>
                <a:cubicBezTo>
                  <a:pt x="827316" y="345844"/>
                  <a:pt x="823166" y="345885"/>
                  <a:pt x="819962" y="345967"/>
                </a:cubicBezTo>
                <a:cubicBezTo>
                  <a:pt x="816757" y="346049"/>
                  <a:pt x="814169" y="346214"/>
                  <a:pt x="812197" y="346460"/>
                </a:cubicBezTo>
                <a:cubicBezTo>
                  <a:pt x="810225" y="346707"/>
                  <a:pt x="808623" y="347035"/>
                  <a:pt x="807391" y="347446"/>
                </a:cubicBezTo>
                <a:cubicBezTo>
                  <a:pt x="806158" y="347857"/>
                  <a:pt x="805131" y="348391"/>
                  <a:pt x="804309" y="349048"/>
                </a:cubicBezTo>
                <a:lnTo>
                  <a:pt x="735783" y="393418"/>
                </a:lnTo>
                <a:cubicBezTo>
                  <a:pt x="733811" y="394733"/>
                  <a:pt x="732250" y="395965"/>
                  <a:pt x="731100" y="397115"/>
                </a:cubicBezTo>
                <a:cubicBezTo>
                  <a:pt x="729950" y="398266"/>
                  <a:pt x="729046" y="399745"/>
                  <a:pt x="728388" y="401552"/>
                </a:cubicBezTo>
                <a:cubicBezTo>
                  <a:pt x="727731" y="403360"/>
                  <a:pt x="727320" y="405537"/>
                  <a:pt x="727156" y="408084"/>
                </a:cubicBezTo>
                <a:cubicBezTo>
                  <a:pt x="726992" y="410632"/>
                  <a:pt x="726909" y="413877"/>
                  <a:pt x="726909" y="417821"/>
                </a:cubicBezTo>
                <a:cubicBezTo>
                  <a:pt x="726909" y="424066"/>
                  <a:pt x="727156" y="428913"/>
                  <a:pt x="727649" y="432364"/>
                </a:cubicBezTo>
                <a:cubicBezTo>
                  <a:pt x="728142" y="435815"/>
                  <a:pt x="729087" y="438239"/>
                  <a:pt x="730484" y="439636"/>
                </a:cubicBezTo>
                <a:cubicBezTo>
                  <a:pt x="731880" y="441033"/>
                  <a:pt x="733770" y="441526"/>
                  <a:pt x="736153" y="441115"/>
                </a:cubicBezTo>
                <a:cubicBezTo>
                  <a:pt x="738536" y="440704"/>
                  <a:pt x="741617" y="439595"/>
                  <a:pt x="745397" y="437787"/>
                </a:cubicBezTo>
                <a:lnTo>
                  <a:pt x="796668" y="409440"/>
                </a:lnTo>
                <a:lnTo>
                  <a:pt x="796668" y="616990"/>
                </a:lnTo>
                <a:lnTo>
                  <a:pt x="737262" y="616990"/>
                </a:lnTo>
                <a:cubicBezTo>
                  <a:pt x="735783" y="616990"/>
                  <a:pt x="734469" y="617442"/>
                  <a:pt x="733318" y="618346"/>
                </a:cubicBezTo>
                <a:cubicBezTo>
                  <a:pt x="732168" y="619250"/>
                  <a:pt x="731141" y="620688"/>
                  <a:pt x="730237" y="622660"/>
                </a:cubicBezTo>
                <a:cubicBezTo>
                  <a:pt x="729333" y="624632"/>
                  <a:pt x="728676" y="627220"/>
                  <a:pt x="728265" y="630424"/>
                </a:cubicBezTo>
                <a:cubicBezTo>
                  <a:pt x="727854" y="633629"/>
                  <a:pt x="727649" y="637614"/>
                  <a:pt x="727649" y="642379"/>
                </a:cubicBezTo>
                <a:cubicBezTo>
                  <a:pt x="727649" y="646981"/>
                  <a:pt x="727895" y="650884"/>
                  <a:pt x="728388" y="654088"/>
                </a:cubicBezTo>
                <a:cubicBezTo>
                  <a:pt x="728881" y="657292"/>
                  <a:pt x="729580" y="659840"/>
                  <a:pt x="730484" y="661729"/>
                </a:cubicBezTo>
                <a:cubicBezTo>
                  <a:pt x="731387" y="663619"/>
                  <a:pt x="732415" y="664975"/>
                  <a:pt x="733565" y="665797"/>
                </a:cubicBezTo>
                <a:cubicBezTo>
                  <a:pt x="734715" y="666618"/>
                  <a:pt x="735948" y="667029"/>
                  <a:pt x="737262" y="667029"/>
                </a:cubicBezTo>
                <a:lnTo>
                  <a:pt x="913261" y="667029"/>
                </a:lnTo>
                <a:cubicBezTo>
                  <a:pt x="914740" y="667029"/>
                  <a:pt x="916055" y="666618"/>
                  <a:pt x="917205" y="665797"/>
                </a:cubicBezTo>
                <a:cubicBezTo>
                  <a:pt x="918355" y="664975"/>
                  <a:pt x="919382" y="663619"/>
                  <a:pt x="920286" y="661729"/>
                </a:cubicBezTo>
                <a:cubicBezTo>
                  <a:pt x="921190" y="659840"/>
                  <a:pt x="921888" y="657292"/>
                  <a:pt x="922381" y="654088"/>
                </a:cubicBezTo>
                <a:cubicBezTo>
                  <a:pt x="922874" y="650884"/>
                  <a:pt x="923121" y="646981"/>
                  <a:pt x="923121" y="642379"/>
                </a:cubicBezTo>
                <a:cubicBezTo>
                  <a:pt x="923121" y="637614"/>
                  <a:pt x="922915" y="633629"/>
                  <a:pt x="922505" y="630424"/>
                </a:cubicBezTo>
                <a:cubicBezTo>
                  <a:pt x="922094" y="627220"/>
                  <a:pt x="921436" y="624632"/>
                  <a:pt x="920533" y="622660"/>
                </a:cubicBezTo>
                <a:cubicBezTo>
                  <a:pt x="919629" y="620688"/>
                  <a:pt x="918561" y="619250"/>
                  <a:pt x="917328" y="618346"/>
                </a:cubicBezTo>
                <a:cubicBezTo>
                  <a:pt x="916096" y="617442"/>
                  <a:pt x="914740" y="616990"/>
                  <a:pt x="913261" y="616990"/>
                </a:cubicBezTo>
                <a:lnTo>
                  <a:pt x="861250" y="616990"/>
                </a:lnTo>
                <a:lnTo>
                  <a:pt x="861250" y="353485"/>
                </a:lnTo>
                <a:cubicBezTo>
                  <a:pt x="861250" y="352006"/>
                  <a:pt x="860921" y="350774"/>
                  <a:pt x="860264" y="349788"/>
                </a:cubicBezTo>
                <a:cubicBezTo>
                  <a:pt x="859607" y="348802"/>
                  <a:pt x="858292" y="348021"/>
                  <a:pt x="856320" y="347446"/>
                </a:cubicBezTo>
                <a:cubicBezTo>
                  <a:pt x="854348" y="346871"/>
                  <a:pt x="851431" y="346460"/>
                  <a:pt x="847570" y="346214"/>
                </a:cubicBezTo>
                <a:cubicBezTo>
                  <a:pt x="843708" y="345967"/>
                  <a:pt x="838655" y="345844"/>
                  <a:pt x="832410" y="345844"/>
                </a:cubicBezTo>
                <a:close/>
                <a:moveTo>
                  <a:pt x="1079232" y="342393"/>
                </a:moveTo>
                <a:cubicBezTo>
                  <a:pt x="1061484" y="342393"/>
                  <a:pt x="1045873" y="344447"/>
                  <a:pt x="1032398" y="348555"/>
                </a:cubicBezTo>
                <a:cubicBezTo>
                  <a:pt x="1018923" y="352664"/>
                  <a:pt x="1007707" y="358539"/>
                  <a:pt x="998751" y="366180"/>
                </a:cubicBezTo>
                <a:cubicBezTo>
                  <a:pt x="989795" y="373821"/>
                  <a:pt x="983057" y="382860"/>
                  <a:pt x="978538" y="393295"/>
                </a:cubicBezTo>
                <a:cubicBezTo>
                  <a:pt x="974019" y="403730"/>
                  <a:pt x="971760" y="415356"/>
                  <a:pt x="971760" y="428174"/>
                </a:cubicBezTo>
                <a:cubicBezTo>
                  <a:pt x="971760" y="437048"/>
                  <a:pt x="972992" y="445264"/>
                  <a:pt x="975457" y="452824"/>
                </a:cubicBezTo>
                <a:cubicBezTo>
                  <a:pt x="977922" y="460383"/>
                  <a:pt x="981537" y="467326"/>
                  <a:pt x="986303" y="473653"/>
                </a:cubicBezTo>
                <a:cubicBezTo>
                  <a:pt x="991069" y="479979"/>
                  <a:pt x="996820" y="485813"/>
                  <a:pt x="1003558" y="491154"/>
                </a:cubicBezTo>
                <a:cubicBezTo>
                  <a:pt x="1010295" y="496495"/>
                  <a:pt x="1017855" y="501466"/>
                  <a:pt x="1026235" y="506067"/>
                </a:cubicBezTo>
                <a:cubicBezTo>
                  <a:pt x="1015883" y="511490"/>
                  <a:pt x="1006721" y="517200"/>
                  <a:pt x="998751" y="523198"/>
                </a:cubicBezTo>
                <a:cubicBezTo>
                  <a:pt x="990781" y="529196"/>
                  <a:pt x="984126" y="535605"/>
                  <a:pt x="978785" y="542425"/>
                </a:cubicBezTo>
                <a:cubicBezTo>
                  <a:pt x="973444" y="549245"/>
                  <a:pt x="969418" y="556640"/>
                  <a:pt x="966707" y="564610"/>
                </a:cubicBezTo>
                <a:cubicBezTo>
                  <a:pt x="963995" y="572580"/>
                  <a:pt x="962639" y="581084"/>
                  <a:pt x="962639" y="590122"/>
                </a:cubicBezTo>
                <a:cubicBezTo>
                  <a:pt x="962639" y="603433"/>
                  <a:pt x="964940" y="615224"/>
                  <a:pt x="969541" y="625494"/>
                </a:cubicBezTo>
                <a:cubicBezTo>
                  <a:pt x="974142" y="635765"/>
                  <a:pt x="981044" y="644392"/>
                  <a:pt x="990247" y="651377"/>
                </a:cubicBezTo>
                <a:cubicBezTo>
                  <a:pt x="999449" y="658361"/>
                  <a:pt x="1010870" y="663660"/>
                  <a:pt x="1024510" y="667276"/>
                </a:cubicBezTo>
                <a:cubicBezTo>
                  <a:pt x="1038149" y="670891"/>
                  <a:pt x="1054007" y="672699"/>
                  <a:pt x="1072084" y="672699"/>
                </a:cubicBezTo>
                <a:cubicBezTo>
                  <a:pt x="1090982" y="672699"/>
                  <a:pt x="1107661" y="670685"/>
                  <a:pt x="1122123" y="666659"/>
                </a:cubicBezTo>
                <a:cubicBezTo>
                  <a:pt x="1136584" y="662633"/>
                  <a:pt x="1148703" y="656717"/>
                  <a:pt x="1158481" y="648912"/>
                </a:cubicBezTo>
                <a:cubicBezTo>
                  <a:pt x="1168259" y="641106"/>
                  <a:pt x="1175653" y="631534"/>
                  <a:pt x="1180665" y="620195"/>
                </a:cubicBezTo>
                <a:cubicBezTo>
                  <a:pt x="1185678" y="608856"/>
                  <a:pt x="1188184" y="595956"/>
                  <a:pt x="1188184" y="581495"/>
                </a:cubicBezTo>
                <a:cubicBezTo>
                  <a:pt x="1188184" y="572457"/>
                  <a:pt x="1186746" y="564076"/>
                  <a:pt x="1183870" y="556352"/>
                </a:cubicBezTo>
                <a:cubicBezTo>
                  <a:pt x="1180994" y="548629"/>
                  <a:pt x="1176845" y="541357"/>
                  <a:pt x="1171422" y="534537"/>
                </a:cubicBezTo>
                <a:cubicBezTo>
                  <a:pt x="1165999" y="527717"/>
                  <a:pt x="1159344" y="521350"/>
                  <a:pt x="1151456" y="515434"/>
                </a:cubicBezTo>
                <a:cubicBezTo>
                  <a:pt x="1143568" y="509518"/>
                  <a:pt x="1134612" y="503930"/>
                  <a:pt x="1124588" y="498672"/>
                </a:cubicBezTo>
                <a:cubicBezTo>
                  <a:pt x="1133133" y="493906"/>
                  <a:pt x="1140774" y="488607"/>
                  <a:pt x="1147512" y="482773"/>
                </a:cubicBezTo>
                <a:cubicBezTo>
                  <a:pt x="1154249" y="476939"/>
                  <a:pt x="1159919" y="470736"/>
                  <a:pt x="1164520" y="464162"/>
                </a:cubicBezTo>
                <a:cubicBezTo>
                  <a:pt x="1169121" y="457589"/>
                  <a:pt x="1172695" y="450646"/>
                  <a:pt x="1175243" y="443333"/>
                </a:cubicBezTo>
                <a:cubicBezTo>
                  <a:pt x="1177790" y="436021"/>
                  <a:pt x="1179063" y="428503"/>
                  <a:pt x="1179063" y="420779"/>
                </a:cubicBezTo>
                <a:cubicBezTo>
                  <a:pt x="1179063" y="409111"/>
                  <a:pt x="1177132" y="398471"/>
                  <a:pt x="1173271" y="388858"/>
                </a:cubicBezTo>
                <a:cubicBezTo>
                  <a:pt x="1169409" y="379244"/>
                  <a:pt x="1163452" y="370987"/>
                  <a:pt x="1155400" y="364085"/>
                </a:cubicBezTo>
                <a:cubicBezTo>
                  <a:pt x="1147347" y="357183"/>
                  <a:pt x="1137036" y="351842"/>
                  <a:pt x="1124464" y="348062"/>
                </a:cubicBezTo>
                <a:cubicBezTo>
                  <a:pt x="1111893" y="344283"/>
                  <a:pt x="1096816" y="342393"/>
                  <a:pt x="1079232" y="342393"/>
                </a:cubicBezTo>
                <a:close/>
                <a:moveTo>
                  <a:pt x="431039" y="342393"/>
                </a:moveTo>
                <a:cubicBezTo>
                  <a:pt x="409676" y="342393"/>
                  <a:pt x="391559" y="346255"/>
                  <a:pt x="376687" y="353978"/>
                </a:cubicBezTo>
                <a:cubicBezTo>
                  <a:pt x="361815" y="361702"/>
                  <a:pt x="349736" y="372794"/>
                  <a:pt x="340452" y="387255"/>
                </a:cubicBezTo>
                <a:cubicBezTo>
                  <a:pt x="331167" y="401717"/>
                  <a:pt x="324429" y="419259"/>
                  <a:pt x="320239" y="439882"/>
                </a:cubicBezTo>
                <a:cubicBezTo>
                  <a:pt x="316049" y="460506"/>
                  <a:pt x="313953" y="483471"/>
                  <a:pt x="313953" y="508778"/>
                </a:cubicBezTo>
                <a:cubicBezTo>
                  <a:pt x="313953" y="534414"/>
                  <a:pt x="315638" y="557379"/>
                  <a:pt x="319007" y="577674"/>
                </a:cubicBezTo>
                <a:cubicBezTo>
                  <a:pt x="322375" y="597969"/>
                  <a:pt x="328250" y="615142"/>
                  <a:pt x="336631" y="629192"/>
                </a:cubicBezTo>
                <a:cubicBezTo>
                  <a:pt x="345012" y="643242"/>
                  <a:pt x="356351" y="654006"/>
                  <a:pt x="370648" y="661483"/>
                </a:cubicBezTo>
                <a:cubicBezTo>
                  <a:pt x="384944" y="668960"/>
                  <a:pt x="403021" y="672699"/>
                  <a:pt x="424877" y="672699"/>
                </a:cubicBezTo>
                <a:cubicBezTo>
                  <a:pt x="446404" y="672699"/>
                  <a:pt x="464604" y="668837"/>
                  <a:pt x="479476" y="661113"/>
                </a:cubicBezTo>
                <a:cubicBezTo>
                  <a:pt x="494348" y="653390"/>
                  <a:pt x="506426" y="642297"/>
                  <a:pt x="515711" y="627836"/>
                </a:cubicBezTo>
                <a:cubicBezTo>
                  <a:pt x="524995" y="613375"/>
                  <a:pt x="531692" y="595874"/>
                  <a:pt x="535800" y="575332"/>
                </a:cubicBezTo>
                <a:cubicBezTo>
                  <a:pt x="539909" y="554791"/>
                  <a:pt x="541963" y="531785"/>
                  <a:pt x="541963" y="506313"/>
                </a:cubicBezTo>
                <a:cubicBezTo>
                  <a:pt x="541963" y="480678"/>
                  <a:pt x="540319" y="457712"/>
                  <a:pt x="537033" y="437418"/>
                </a:cubicBezTo>
                <a:cubicBezTo>
                  <a:pt x="533746" y="417123"/>
                  <a:pt x="527912" y="399950"/>
                  <a:pt x="519531" y="385900"/>
                </a:cubicBezTo>
                <a:cubicBezTo>
                  <a:pt x="511151" y="371849"/>
                  <a:pt x="499771" y="361086"/>
                  <a:pt x="485392" y="353609"/>
                </a:cubicBezTo>
                <a:cubicBezTo>
                  <a:pt x="471013" y="346132"/>
                  <a:pt x="452895" y="342393"/>
                  <a:pt x="431039" y="342393"/>
                </a:cubicBezTo>
                <a:close/>
                <a:moveTo>
                  <a:pt x="249501" y="0"/>
                </a:moveTo>
                <a:lnTo>
                  <a:pt x="1257082" y="0"/>
                </a:lnTo>
                <a:lnTo>
                  <a:pt x="1506583" y="499002"/>
                </a:lnTo>
                <a:lnTo>
                  <a:pt x="1257082" y="998003"/>
                </a:lnTo>
                <a:lnTo>
                  <a:pt x="249501" y="998003"/>
                </a:lnTo>
                <a:lnTo>
                  <a:pt x="0" y="499002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028A77-DF1F-4FAD-9F4A-09B8F666EF17}"/>
              </a:ext>
            </a:extLst>
          </p:cNvPr>
          <p:cNvSpPr txBox="1"/>
          <p:nvPr/>
        </p:nvSpPr>
        <p:spPr>
          <a:xfrm>
            <a:off x="8691154" y="832778"/>
            <a:ext cx="180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D929EC2-8ECF-4B19-B764-B27491952141}"/>
              </a:ext>
            </a:extLst>
          </p:cNvPr>
          <p:cNvSpPr txBox="1"/>
          <p:nvPr/>
        </p:nvSpPr>
        <p:spPr>
          <a:xfrm>
            <a:off x="2391465" y="5282958"/>
            <a:ext cx="64477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   &gt;    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Non-rejet de H0</a:t>
            </a:r>
          </a:p>
        </p:txBody>
      </p:sp>
    </p:spTree>
    <p:extLst>
      <p:ext uri="{BB962C8B-B14F-4D97-AF65-F5344CB8AC3E}">
        <p14:creationId xmlns:p14="http://schemas.microsoft.com/office/powerpoint/2010/main" val="42402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942B5-E5D5-4FFE-B1FC-47F8A99F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0" y="2359152"/>
            <a:ext cx="5611600" cy="917299"/>
          </a:xfrm>
        </p:spPr>
        <p:txBody>
          <a:bodyPr/>
          <a:lstStyle/>
          <a:p>
            <a:r>
              <a:rPr lang="fr-FR" sz="4800" dirty="0"/>
              <a:t>TEST STATISTIQUE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514293-1BE2-4D96-B6F8-B78E7AEEE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de comparaison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85F566D-E617-49F2-9AB9-2038500E866B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26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3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DCE44132-0E00-47F6-B2EE-24B6C34382A4}"/>
              </a:ext>
            </a:extLst>
          </p:cNvPr>
          <p:cNvSpPr txBox="1">
            <a:spLocks/>
          </p:cNvSpPr>
          <p:nvPr/>
        </p:nvSpPr>
        <p:spPr>
          <a:xfrm>
            <a:off x="632323" y="2040096"/>
            <a:ext cx="6038442" cy="5847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Comparaison des moyennes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D028A77-DF1F-4FAD-9F4A-09B8F666EF17}"/>
              </a:ext>
            </a:extLst>
          </p:cNvPr>
          <p:cNvSpPr txBox="1"/>
          <p:nvPr/>
        </p:nvSpPr>
        <p:spPr>
          <a:xfrm>
            <a:off x="8691154" y="832778"/>
            <a:ext cx="180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D929EC2-8ECF-4B19-B764-B27491952141}"/>
              </a:ext>
            </a:extLst>
          </p:cNvPr>
          <p:cNvSpPr txBox="1"/>
          <p:nvPr/>
        </p:nvSpPr>
        <p:spPr>
          <a:xfrm>
            <a:off x="2130208" y="3167390"/>
            <a:ext cx="64477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   &gt;    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Non-rejet de H0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F364BAE-41EB-441C-9567-C809625F2FBA}"/>
              </a:ext>
            </a:extLst>
          </p:cNvPr>
          <p:cNvSpPr txBox="1">
            <a:spLocks/>
          </p:cNvSpPr>
          <p:nvPr/>
        </p:nvSpPr>
        <p:spPr>
          <a:xfrm>
            <a:off x="630506" y="4293427"/>
            <a:ext cx="6038442" cy="58477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Comparaison des variances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874AD7-AE6D-4A2E-9104-9F60FA2EC0F9}"/>
              </a:ext>
            </a:extLst>
          </p:cNvPr>
          <p:cNvSpPr txBox="1"/>
          <p:nvPr/>
        </p:nvSpPr>
        <p:spPr>
          <a:xfrm>
            <a:off x="2130208" y="5481021"/>
            <a:ext cx="644773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   &gt;    </a:t>
            </a:r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Non-rejet de H0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93CBBC72-39E9-4CF3-B59A-C6E440A65A70}"/>
              </a:ext>
            </a:extLst>
          </p:cNvPr>
          <p:cNvSpPr/>
          <p:nvPr/>
        </p:nvSpPr>
        <p:spPr>
          <a:xfrm>
            <a:off x="8844462" y="4087214"/>
            <a:ext cx="1508400" cy="997200"/>
          </a:xfrm>
          <a:custGeom>
            <a:avLst/>
            <a:gdLst/>
            <a:ahLst/>
            <a:cxnLst/>
            <a:rect l="l" t="t" r="r" b="b"/>
            <a:pathLst>
              <a:path w="1508400" h="997200">
                <a:moveTo>
                  <a:pt x="592579" y="636474"/>
                </a:moveTo>
                <a:lnTo>
                  <a:pt x="592579" y="699205"/>
                </a:lnTo>
                <a:lnTo>
                  <a:pt x="655310" y="699205"/>
                </a:lnTo>
                <a:lnTo>
                  <a:pt x="655310" y="636474"/>
                </a:lnTo>
                <a:close/>
                <a:moveTo>
                  <a:pt x="1066225" y="422608"/>
                </a:moveTo>
                <a:cubicBezTo>
                  <a:pt x="1073815" y="422608"/>
                  <a:pt x="1080549" y="425027"/>
                  <a:pt x="1086428" y="429864"/>
                </a:cubicBezTo>
                <a:cubicBezTo>
                  <a:pt x="1092307" y="434700"/>
                  <a:pt x="1097181" y="444300"/>
                  <a:pt x="1101050" y="458662"/>
                </a:cubicBezTo>
                <a:cubicBezTo>
                  <a:pt x="1104920" y="473024"/>
                  <a:pt x="1106855" y="499403"/>
                  <a:pt x="1106855" y="537801"/>
                </a:cubicBezTo>
                <a:cubicBezTo>
                  <a:pt x="1106855" y="576199"/>
                  <a:pt x="1104697" y="603434"/>
                  <a:pt x="1100381" y="619508"/>
                </a:cubicBezTo>
                <a:cubicBezTo>
                  <a:pt x="1097106" y="632009"/>
                  <a:pt x="1092493" y="640679"/>
                  <a:pt x="1086540" y="645515"/>
                </a:cubicBezTo>
                <a:cubicBezTo>
                  <a:pt x="1080586" y="650352"/>
                  <a:pt x="1073815" y="652771"/>
                  <a:pt x="1066225" y="652771"/>
                </a:cubicBezTo>
                <a:cubicBezTo>
                  <a:pt x="1058634" y="652771"/>
                  <a:pt x="1051900" y="650390"/>
                  <a:pt x="1046021" y="645627"/>
                </a:cubicBezTo>
                <a:cubicBezTo>
                  <a:pt x="1040142" y="640865"/>
                  <a:pt x="1035268" y="631302"/>
                  <a:pt x="1031399" y="616940"/>
                </a:cubicBezTo>
                <a:cubicBezTo>
                  <a:pt x="1027529" y="602579"/>
                  <a:pt x="1025594" y="576199"/>
                  <a:pt x="1025594" y="537801"/>
                </a:cubicBezTo>
                <a:cubicBezTo>
                  <a:pt x="1025594" y="499403"/>
                  <a:pt x="1027752" y="472094"/>
                  <a:pt x="1032068" y="455871"/>
                </a:cubicBezTo>
                <a:cubicBezTo>
                  <a:pt x="1035343" y="443370"/>
                  <a:pt x="1039956" y="434700"/>
                  <a:pt x="1045910" y="429864"/>
                </a:cubicBezTo>
                <a:cubicBezTo>
                  <a:pt x="1051863" y="425027"/>
                  <a:pt x="1058634" y="422608"/>
                  <a:pt x="1066225" y="422608"/>
                </a:cubicBezTo>
                <a:close/>
                <a:moveTo>
                  <a:pt x="428050" y="422608"/>
                </a:moveTo>
                <a:cubicBezTo>
                  <a:pt x="435640" y="422608"/>
                  <a:pt x="442374" y="425027"/>
                  <a:pt x="448253" y="429864"/>
                </a:cubicBezTo>
                <a:cubicBezTo>
                  <a:pt x="454132" y="434700"/>
                  <a:pt x="459006" y="444300"/>
                  <a:pt x="462875" y="458662"/>
                </a:cubicBezTo>
                <a:cubicBezTo>
                  <a:pt x="466745" y="473024"/>
                  <a:pt x="468680" y="499403"/>
                  <a:pt x="468680" y="537801"/>
                </a:cubicBezTo>
                <a:cubicBezTo>
                  <a:pt x="468680" y="576199"/>
                  <a:pt x="466522" y="603434"/>
                  <a:pt x="462206" y="619508"/>
                </a:cubicBezTo>
                <a:cubicBezTo>
                  <a:pt x="458931" y="632009"/>
                  <a:pt x="454318" y="640679"/>
                  <a:pt x="448365" y="645515"/>
                </a:cubicBezTo>
                <a:cubicBezTo>
                  <a:pt x="442412" y="650352"/>
                  <a:pt x="435640" y="652771"/>
                  <a:pt x="428050" y="652771"/>
                </a:cubicBezTo>
                <a:cubicBezTo>
                  <a:pt x="420459" y="652771"/>
                  <a:pt x="413725" y="650390"/>
                  <a:pt x="407846" y="645627"/>
                </a:cubicBezTo>
                <a:cubicBezTo>
                  <a:pt x="401968" y="640865"/>
                  <a:pt x="397093" y="631302"/>
                  <a:pt x="393224" y="616940"/>
                </a:cubicBezTo>
                <a:cubicBezTo>
                  <a:pt x="389354" y="602579"/>
                  <a:pt x="387420" y="576199"/>
                  <a:pt x="387420" y="537801"/>
                </a:cubicBezTo>
                <a:cubicBezTo>
                  <a:pt x="387420" y="499403"/>
                  <a:pt x="389578" y="472094"/>
                  <a:pt x="393894" y="455871"/>
                </a:cubicBezTo>
                <a:cubicBezTo>
                  <a:pt x="397168" y="443370"/>
                  <a:pt x="401781" y="434700"/>
                  <a:pt x="407735" y="429864"/>
                </a:cubicBezTo>
                <a:cubicBezTo>
                  <a:pt x="413688" y="425027"/>
                  <a:pt x="420459" y="422608"/>
                  <a:pt x="428050" y="422608"/>
                </a:cubicBezTo>
                <a:close/>
                <a:moveTo>
                  <a:pt x="1066225" y="370593"/>
                </a:moveTo>
                <a:cubicBezTo>
                  <a:pt x="1034524" y="370593"/>
                  <a:pt x="1009819" y="381755"/>
                  <a:pt x="992108" y="404079"/>
                </a:cubicBezTo>
                <a:cubicBezTo>
                  <a:pt x="970677" y="431166"/>
                  <a:pt x="959961" y="475517"/>
                  <a:pt x="959961" y="537131"/>
                </a:cubicBezTo>
                <a:cubicBezTo>
                  <a:pt x="959961" y="599937"/>
                  <a:pt x="969710" y="643581"/>
                  <a:pt x="989206" y="668063"/>
                </a:cubicBezTo>
                <a:cubicBezTo>
                  <a:pt x="1008702" y="692545"/>
                  <a:pt x="1034375" y="704786"/>
                  <a:pt x="1066225" y="704786"/>
                </a:cubicBezTo>
                <a:cubicBezTo>
                  <a:pt x="1097925" y="704786"/>
                  <a:pt x="1122630" y="693624"/>
                  <a:pt x="1140341" y="671300"/>
                </a:cubicBezTo>
                <a:cubicBezTo>
                  <a:pt x="1161772" y="644213"/>
                  <a:pt x="1172488" y="599714"/>
                  <a:pt x="1172488" y="537801"/>
                </a:cubicBezTo>
                <a:cubicBezTo>
                  <a:pt x="1172488" y="475740"/>
                  <a:pt x="1161847" y="431315"/>
                  <a:pt x="1140564" y="404526"/>
                </a:cubicBezTo>
                <a:cubicBezTo>
                  <a:pt x="1122705" y="381904"/>
                  <a:pt x="1097925" y="370593"/>
                  <a:pt x="1066225" y="370593"/>
                </a:cubicBezTo>
                <a:close/>
                <a:moveTo>
                  <a:pt x="806371" y="370593"/>
                </a:moveTo>
                <a:cubicBezTo>
                  <a:pt x="788362" y="370593"/>
                  <a:pt x="772103" y="373979"/>
                  <a:pt x="757592" y="380750"/>
                </a:cubicBezTo>
                <a:cubicBezTo>
                  <a:pt x="743082" y="387522"/>
                  <a:pt x="731771" y="396824"/>
                  <a:pt x="723659" y="408656"/>
                </a:cubicBezTo>
                <a:cubicBezTo>
                  <a:pt x="715548" y="420487"/>
                  <a:pt x="709484" y="436300"/>
                  <a:pt x="705465" y="456094"/>
                </a:cubicBezTo>
                <a:lnTo>
                  <a:pt x="763285" y="465917"/>
                </a:lnTo>
                <a:cubicBezTo>
                  <a:pt x="764922" y="451630"/>
                  <a:pt x="769536" y="440765"/>
                  <a:pt x="777126" y="433324"/>
                </a:cubicBezTo>
                <a:cubicBezTo>
                  <a:pt x="784716" y="425882"/>
                  <a:pt x="793869" y="422162"/>
                  <a:pt x="804585" y="422162"/>
                </a:cubicBezTo>
                <a:cubicBezTo>
                  <a:pt x="815449" y="422162"/>
                  <a:pt x="824156" y="425436"/>
                  <a:pt x="830704" y="431984"/>
                </a:cubicBezTo>
                <a:cubicBezTo>
                  <a:pt x="837252" y="438533"/>
                  <a:pt x="840527" y="447314"/>
                  <a:pt x="840527" y="458327"/>
                </a:cubicBezTo>
                <a:cubicBezTo>
                  <a:pt x="840527" y="471275"/>
                  <a:pt x="836062" y="481656"/>
                  <a:pt x="827132" y="489469"/>
                </a:cubicBezTo>
                <a:cubicBezTo>
                  <a:pt x="818202" y="497283"/>
                  <a:pt x="805254" y="500966"/>
                  <a:pt x="788288" y="500520"/>
                </a:cubicBezTo>
                <a:lnTo>
                  <a:pt x="781368" y="551642"/>
                </a:lnTo>
                <a:cubicBezTo>
                  <a:pt x="792530" y="548517"/>
                  <a:pt x="802129" y="546954"/>
                  <a:pt x="810166" y="546954"/>
                </a:cubicBezTo>
                <a:cubicBezTo>
                  <a:pt x="822370" y="546954"/>
                  <a:pt x="832713" y="551568"/>
                  <a:pt x="841196" y="560795"/>
                </a:cubicBezTo>
                <a:cubicBezTo>
                  <a:pt x="849680" y="570022"/>
                  <a:pt x="853921" y="582524"/>
                  <a:pt x="853921" y="598300"/>
                </a:cubicBezTo>
                <a:cubicBezTo>
                  <a:pt x="853921" y="614969"/>
                  <a:pt x="849494" y="628214"/>
                  <a:pt x="840638" y="638037"/>
                </a:cubicBezTo>
                <a:cubicBezTo>
                  <a:pt x="831783" y="647860"/>
                  <a:pt x="820881" y="652771"/>
                  <a:pt x="807933" y="652771"/>
                </a:cubicBezTo>
                <a:cubicBezTo>
                  <a:pt x="795878" y="652771"/>
                  <a:pt x="785609" y="648678"/>
                  <a:pt x="777126" y="640493"/>
                </a:cubicBezTo>
                <a:cubicBezTo>
                  <a:pt x="768643" y="632307"/>
                  <a:pt x="763434" y="620475"/>
                  <a:pt x="761499" y="604997"/>
                </a:cubicBezTo>
                <a:lnTo>
                  <a:pt x="700777" y="612364"/>
                </a:lnTo>
                <a:cubicBezTo>
                  <a:pt x="703903" y="639897"/>
                  <a:pt x="715213" y="662184"/>
                  <a:pt x="734710" y="679225"/>
                </a:cubicBezTo>
                <a:cubicBezTo>
                  <a:pt x="754206" y="696266"/>
                  <a:pt x="778763" y="704786"/>
                  <a:pt x="808380" y="704786"/>
                </a:cubicBezTo>
                <a:cubicBezTo>
                  <a:pt x="839634" y="704786"/>
                  <a:pt x="865753" y="694666"/>
                  <a:pt x="886738" y="674425"/>
                </a:cubicBezTo>
                <a:cubicBezTo>
                  <a:pt x="907723" y="654185"/>
                  <a:pt x="918215" y="629702"/>
                  <a:pt x="918215" y="600979"/>
                </a:cubicBezTo>
                <a:cubicBezTo>
                  <a:pt x="918215" y="581185"/>
                  <a:pt x="912597" y="564293"/>
                  <a:pt x="901360" y="550303"/>
                </a:cubicBezTo>
                <a:cubicBezTo>
                  <a:pt x="890124" y="536313"/>
                  <a:pt x="875129" y="527309"/>
                  <a:pt x="856377" y="523290"/>
                </a:cubicBezTo>
                <a:cubicBezTo>
                  <a:pt x="887780" y="506175"/>
                  <a:pt x="903481" y="483256"/>
                  <a:pt x="903481" y="454532"/>
                </a:cubicBezTo>
                <a:cubicBezTo>
                  <a:pt x="903481" y="434291"/>
                  <a:pt x="895816" y="416134"/>
                  <a:pt x="880487" y="400061"/>
                </a:cubicBezTo>
                <a:cubicBezTo>
                  <a:pt x="861884" y="380415"/>
                  <a:pt x="837178" y="370593"/>
                  <a:pt x="806371" y="370593"/>
                </a:cubicBezTo>
                <a:close/>
                <a:moveTo>
                  <a:pt x="428050" y="370593"/>
                </a:moveTo>
                <a:cubicBezTo>
                  <a:pt x="396349" y="370593"/>
                  <a:pt x="371644" y="381755"/>
                  <a:pt x="353933" y="404079"/>
                </a:cubicBezTo>
                <a:cubicBezTo>
                  <a:pt x="332502" y="431166"/>
                  <a:pt x="321786" y="475517"/>
                  <a:pt x="321786" y="537131"/>
                </a:cubicBezTo>
                <a:cubicBezTo>
                  <a:pt x="321786" y="599937"/>
                  <a:pt x="331535" y="643581"/>
                  <a:pt x="351031" y="668063"/>
                </a:cubicBezTo>
                <a:cubicBezTo>
                  <a:pt x="370528" y="692545"/>
                  <a:pt x="396200" y="704786"/>
                  <a:pt x="428050" y="704786"/>
                </a:cubicBezTo>
                <a:cubicBezTo>
                  <a:pt x="459750" y="704786"/>
                  <a:pt x="484455" y="693624"/>
                  <a:pt x="502166" y="671300"/>
                </a:cubicBezTo>
                <a:cubicBezTo>
                  <a:pt x="523597" y="644213"/>
                  <a:pt x="534313" y="599714"/>
                  <a:pt x="534313" y="537801"/>
                </a:cubicBezTo>
                <a:cubicBezTo>
                  <a:pt x="534313" y="475740"/>
                  <a:pt x="523672" y="431315"/>
                  <a:pt x="502389" y="404526"/>
                </a:cubicBezTo>
                <a:cubicBezTo>
                  <a:pt x="484530" y="381904"/>
                  <a:pt x="459750" y="370593"/>
                  <a:pt x="428050" y="370593"/>
                </a:cubicBezTo>
                <a:close/>
                <a:moveTo>
                  <a:pt x="249300" y="0"/>
                </a:moveTo>
                <a:lnTo>
                  <a:pt x="1259100" y="0"/>
                </a:lnTo>
                <a:lnTo>
                  <a:pt x="1508400" y="498600"/>
                </a:lnTo>
                <a:lnTo>
                  <a:pt x="1259100" y="997200"/>
                </a:lnTo>
                <a:lnTo>
                  <a:pt x="249300" y="997200"/>
                </a:lnTo>
                <a:lnTo>
                  <a:pt x="0" y="49860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1E6E5470-02BB-44FA-A195-80149964B9B9}"/>
              </a:ext>
            </a:extLst>
          </p:cNvPr>
          <p:cNvSpPr/>
          <p:nvPr/>
        </p:nvSpPr>
        <p:spPr>
          <a:xfrm>
            <a:off x="8838291" y="1833883"/>
            <a:ext cx="1508400" cy="997200"/>
          </a:xfrm>
          <a:custGeom>
            <a:avLst/>
            <a:gdLst/>
            <a:ahLst/>
            <a:cxnLst/>
            <a:rect l="l" t="t" r="r" b="b"/>
            <a:pathLst>
              <a:path w="1508400" h="997200">
                <a:moveTo>
                  <a:pt x="791696" y="606098"/>
                </a:moveTo>
                <a:lnTo>
                  <a:pt x="791696" y="668829"/>
                </a:lnTo>
                <a:lnTo>
                  <a:pt x="854427" y="668829"/>
                </a:lnTo>
                <a:lnTo>
                  <a:pt x="854427" y="606098"/>
                </a:lnTo>
                <a:close/>
                <a:moveTo>
                  <a:pt x="1008167" y="392232"/>
                </a:moveTo>
                <a:cubicBezTo>
                  <a:pt x="1015757" y="392232"/>
                  <a:pt x="1022491" y="394651"/>
                  <a:pt x="1028370" y="399487"/>
                </a:cubicBezTo>
                <a:cubicBezTo>
                  <a:pt x="1034249" y="404324"/>
                  <a:pt x="1039123" y="413924"/>
                  <a:pt x="1042992" y="428286"/>
                </a:cubicBezTo>
                <a:cubicBezTo>
                  <a:pt x="1046862" y="442648"/>
                  <a:pt x="1048797" y="469027"/>
                  <a:pt x="1048797" y="507425"/>
                </a:cubicBezTo>
                <a:cubicBezTo>
                  <a:pt x="1048797" y="545823"/>
                  <a:pt x="1046639" y="573058"/>
                  <a:pt x="1042323" y="589132"/>
                </a:cubicBezTo>
                <a:cubicBezTo>
                  <a:pt x="1039048" y="601633"/>
                  <a:pt x="1034435" y="610302"/>
                  <a:pt x="1028482" y="615139"/>
                </a:cubicBezTo>
                <a:cubicBezTo>
                  <a:pt x="1022528" y="619976"/>
                  <a:pt x="1015757" y="622395"/>
                  <a:pt x="1008167" y="622395"/>
                </a:cubicBezTo>
                <a:cubicBezTo>
                  <a:pt x="1000576" y="622395"/>
                  <a:pt x="993842" y="620014"/>
                  <a:pt x="987963" y="615251"/>
                </a:cubicBezTo>
                <a:cubicBezTo>
                  <a:pt x="982084" y="610489"/>
                  <a:pt x="977210" y="600926"/>
                  <a:pt x="973341" y="586564"/>
                </a:cubicBezTo>
                <a:cubicBezTo>
                  <a:pt x="969471" y="572202"/>
                  <a:pt x="967536" y="545823"/>
                  <a:pt x="967536" y="507425"/>
                </a:cubicBezTo>
                <a:cubicBezTo>
                  <a:pt x="967536" y="469027"/>
                  <a:pt x="969694" y="441717"/>
                  <a:pt x="974011" y="425495"/>
                </a:cubicBezTo>
                <a:cubicBezTo>
                  <a:pt x="977285" y="412994"/>
                  <a:pt x="981898" y="404324"/>
                  <a:pt x="987852" y="399487"/>
                </a:cubicBezTo>
                <a:cubicBezTo>
                  <a:pt x="993805" y="394651"/>
                  <a:pt x="1000576" y="392232"/>
                  <a:pt x="1008167" y="392232"/>
                </a:cubicBezTo>
                <a:close/>
                <a:moveTo>
                  <a:pt x="627167" y="392232"/>
                </a:moveTo>
                <a:cubicBezTo>
                  <a:pt x="634757" y="392232"/>
                  <a:pt x="641491" y="394651"/>
                  <a:pt x="647370" y="399487"/>
                </a:cubicBezTo>
                <a:cubicBezTo>
                  <a:pt x="653249" y="404324"/>
                  <a:pt x="658123" y="413924"/>
                  <a:pt x="661992" y="428286"/>
                </a:cubicBezTo>
                <a:cubicBezTo>
                  <a:pt x="665862" y="442648"/>
                  <a:pt x="667797" y="469027"/>
                  <a:pt x="667797" y="507425"/>
                </a:cubicBezTo>
                <a:cubicBezTo>
                  <a:pt x="667797" y="545823"/>
                  <a:pt x="665639" y="573058"/>
                  <a:pt x="661323" y="589132"/>
                </a:cubicBezTo>
                <a:cubicBezTo>
                  <a:pt x="658048" y="601633"/>
                  <a:pt x="653435" y="610302"/>
                  <a:pt x="647482" y="615139"/>
                </a:cubicBezTo>
                <a:cubicBezTo>
                  <a:pt x="641528" y="619976"/>
                  <a:pt x="634757" y="622395"/>
                  <a:pt x="627167" y="622395"/>
                </a:cubicBezTo>
                <a:cubicBezTo>
                  <a:pt x="619576" y="622395"/>
                  <a:pt x="612842" y="620014"/>
                  <a:pt x="606963" y="615251"/>
                </a:cubicBezTo>
                <a:cubicBezTo>
                  <a:pt x="601085" y="610489"/>
                  <a:pt x="596210" y="600926"/>
                  <a:pt x="592341" y="586564"/>
                </a:cubicBezTo>
                <a:cubicBezTo>
                  <a:pt x="588471" y="572202"/>
                  <a:pt x="586537" y="545823"/>
                  <a:pt x="586537" y="507425"/>
                </a:cubicBezTo>
                <a:cubicBezTo>
                  <a:pt x="586537" y="469027"/>
                  <a:pt x="588695" y="441717"/>
                  <a:pt x="593011" y="425495"/>
                </a:cubicBezTo>
                <a:cubicBezTo>
                  <a:pt x="596285" y="412994"/>
                  <a:pt x="600898" y="404324"/>
                  <a:pt x="606852" y="399487"/>
                </a:cubicBezTo>
                <a:cubicBezTo>
                  <a:pt x="612805" y="394651"/>
                  <a:pt x="619576" y="392232"/>
                  <a:pt x="627167" y="392232"/>
                </a:cubicBezTo>
                <a:close/>
                <a:moveTo>
                  <a:pt x="132388" y="383302"/>
                </a:moveTo>
                <a:lnTo>
                  <a:pt x="132388" y="446033"/>
                </a:lnTo>
                <a:lnTo>
                  <a:pt x="289104" y="506979"/>
                </a:lnTo>
                <a:lnTo>
                  <a:pt x="132388" y="568593"/>
                </a:lnTo>
                <a:lnTo>
                  <a:pt x="132388" y="631771"/>
                </a:lnTo>
                <a:lnTo>
                  <a:pt x="356969" y="533991"/>
                </a:lnTo>
                <a:lnTo>
                  <a:pt x="356969" y="480413"/>
                </a:lnTo>
                <a:close/>
                <a:moveTo>
                  <a:pt x="1268914" y="340217"/>
                </a:moveTo>
                <a:cubicBezTo>
                  <a:pt x="1261770" y="360160"/>
                  <a:pt x="1248598" y="377610"/>
                  <a:pt x="1229400" y="392567"/>
                </a:cubicBezTo>
                <a:cubicBezTo>
                  <a:pt x="1210201" y="407524"/>
                  <a:pt x="1192416" y="417682"/>
                  <a:pt x="1176045" y="423039"/>
                </a:cubicBezTo>
                <a:lnTo>
                  <a:pt x="1176045" y="479966"/>
                </a:lnTo>
                <a:cubicBezTo>
                  <a:pt x="1207150" y="469697"/>
                  <a:pt x="1234162" y="453847"/>
                  <a:pt x="1257082" y="432416"/>
                </a:cubicBezTo>
                <a:lnTo>
                  <a:pt x="1257082" y="668829"/>
                </a:lnTo>
                <a:lnTo>
                  <a:pt x="1319813" y="668829"/>
                </a:lnTo>
                <a:lnTo>
                  <a:pt x="1319813" y="340217"/>
                </a:lnTo>
                <a:close/>
                <a:moveTo>
                  <a:pt x="1008167" y="340217"/>
                </a:moveTo>
                <a:cubicBezTo>
                  <a:pt x="976466" y="340217"/>
                  <a:pt x="951761" y="351379"/>
                  <a:pt x="934050" y="373703"/>
                </a:cubicBezTo>
                <a:cubicBezTo>
                  <a:pt x="912619" y="400790"/>
                  <a:pt x="901903" y="445140"/>
                  <a:pt x="901903" y="506755"/>
                </a:cubicBezTo>
                <a:cubicBezTo>
                  <a:pt x="901903" y="569561"/>
                  <a:pt x="911652" y="613205"/>
                  <a:pt x="931148" y="637687"/>
                </a:cubicBezTo>
                <a:cubicBezTo>
                  <a:pt x="950644" y="662169"/>
                  <a:pt x="976317" y="674410"/>
                  <a:pt x="1008167" y="674410"/>
                </a:cubicBezTo>
                <a:cubicBezTo>
                  <a:pt x="1039867" y="674410"/>
                  <a:pt x="1064572" y="663248"/>
                  <a:pt x="1082283" y="640924"/>
                </a:cubicBezTo>
                <a:cubicBezTo>
                  <a:pt x="1103714" y="613837"/>
                  <a:pt x="1114430" y="569338"/>
                  <a:pt x="1114430" y="507425"/>
                </a:cubicBezTo>
                <a:cubicBezTo>
                  <a:pt x="1114430" y="445364"/>
                  <a:pt x="1103789" y="400939"/>
                  <a:pt x="1082506" y="374149"/>
                </a:cubicBezTo>
                <a:cubicBezTo>
                  <a:pt x="1064647" y="351528"/>
                  <a:pt x="1039867" y="340217"/>
                  <a:pt x="1008167" y="340217"/>
                </a:cubicBezTo>
                <a:close/>
                <a:moveTo>
                  <a:pt x="627167" y="340217"/>
                </a:moveTo>
                <a:cubicBezTo>
                  <a:pt x="595466" y="340217"/>
                  <a:pt x="570761" y="351379"/>
                  <a:pt x="553050" y="373703"/>
                </a:cubicBezTo>
                <a:cubicBezTo>
                  <a:pt x="531619" y="400790"/>
                  <a:pt x="520903" y="445140"/>
                  <a:pt x="520903" y="506755"/>
                </a:cubicBezTo>
                <a:cubicBezTo>
                  <a:pt x="520903" y="569561"/>
                  <a:pt x="530652" y="613205"/>
                  <a:pt x="550148" y="637687"/>
                </a:cubicBezTo>
                <a:cubicBezTo>
                  <a:pt x="569645" y="662169"/>
                  <a:pt x="595317" y="674410"/>
                  <a:pt x="627167" y="674410"/>
                </a:cubicBezTo>
                <a:cubicBezTo>
                  <a:pt x="658867" y="674410"/>
                  <a:pt x="683572" y="663248"/>
                  <a:pt x="701283" y="640924"/>
                </a:cubicBezTo>
                <a:cubicBezTo>
                  <a:pt x="722714" y="613837"/>
                  <a:pt x="733430" y="569338"/>
                  <a:pt x="733430" y="507425"/>
                </a:cubicBezTo>
                <a:cubicBezTo>
                  <a:pt x="733430" y="445364"/>
                  <a:pt x="722789" y="400939"/>
                  <a:pt x="701506" y="374149"/>
                </a:cubicBezTo>
                <a:cubicBezTo>
                  <a:pt x="683647" y="351528"/>
                  <a:pt x="658867" y="340217"/>
                  <a:pt x="627167" y="340217"/>
                </a:cubicBezTo>
                <a:close/>
                <a:moveTo>
                  <a:pt x="249300" y="0"/>
                </a:moveTo>
                <a:lnTo>
                  <a:pt x="1259100" y="0"/>
                </a:lnTo>
                <a:lnTo>
                  <a:pt x="1508400" y="498600"/>
                </a:lnTo>
                <a:lnTo>
                  <a:pt x="1259100" y="997200"/>
                </a:lnTo>
                <a:lnTo>
                  <a:pt x="249300" y="997200"/>
                </a:lnTo>
                <a:lnTo>
                  <a:pt x="0" y="49860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2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8147F-1C2D-436F-ABF1-9E86B7FD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737" y="2209800"/>
            <a:ext cx="6388526" cy="2438400"/>
          </a:xfrm>
        </p:spPr>
        <p:txBody>
          <a:bodyPr/>
          <a:lstStyle/>
          <a:p>
            <a:r>
              <a:rPr lang="fr-FR" sz="6000" dirty="0"/>
              <a:t>FORMULATION D’HYPOTHÈSES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FE34EC96-3887-4695-A3CF-7D679A142B97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28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5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E2E8A45-C051-4AB9-A7C3-1F7C3206E92A}"/>
              </a:ext>
            </a:extLst>
          </p:cNvPr>
          <p:cNvSpPr/>
          <p:nvPr/>
        </p:nvSpPr>
        <p:spPr>
          <a:xfrm>
            <a:off x="7535619" y="2783488"/>
            <a:ext cx="3384000" cy="3024000"/>
          </a:xfrm>
          <a:prstGeom prst="roundRect">
            <a:avLst>
              <a:gd name="adj" fmla="val 2177"/>
            </a:avLst>
          </a:prstGeom>
          <a:solidFill>
            <a:srgbClr val="5AB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7B47203-168C-49E4-8DDB-2ADCC50A4E96}"/>
              </a:ext>
            </a:extLst>
          </p:cNvPr>
          <p:cNvSpPr/>
          <p:nvPr/>
        </p:nvSpPr>
        <p:spPr>
          <a:xfrm>
            <a:off x="7528158" y="2774788"/>
            <a:ext cx="3384000" cy="3024000"/>
          </a:xfrm>
          <a:prstGeom prst="roundRect">
            <a:avLst>
              <a:gd name="adj" fmla="val 2177"/>
            </a:avLst>
          </a:prstGeom>
          <a:solidFill>
            <a:srgbClr val="5AB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BD56BB-FC73-4C1C-A8BA-5E4C8E291142}"/>
              </a:ext>
            </a:extLst>
          </p:cNvPr>
          <p:cNvSpPr txBox="1"/>
          <p:nvPr/>
        </p:nvSpPr>
        <p:spPr>
          <a:xfrm>
            <a:off x="1682496" y="965422"/>
            <a:ext cx="924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HYPOTHÈSE 1 : LIMITER LES COÛTS FINANCIERS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D61A2B-A59E-4A3C-8D96-18F3671C0887}"/>
              </a:ext>
            </a:extLst>
          </p:cNvPr>
          <p:cNvSpPr txBox="1"/>
          <p:nvPr/>
        </p:nvSpPr>
        <p:spPr>
          <a:xfrm>
            <a:off x="2663482" y="1848504"/>
            <a:ext cx="1805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Critères prioritaires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23977AE-F52E-4ACE-8740-5D317D17971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3566452" y="2679501"/>
            <a:ext cx="0" cy="1121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CF00E823-F991-4D3B-84EE-B4C0167CBCAB}"/>
              </a:ext>
            </a:extLst>
          </p:cNvPr>
          <p:cNvSpPr/>
          <p:nvPr/>
        </p:nvSpPr>
        <p:spPr>
          <a:xfrm rot="5400000">
            <a:off x="3182404" y="2686877"/>
            <a:ext cx="768096" cy="2996509"/>
          </a:xfrm>
          <a:prstGeom prst="leftBracket">
            <a:avLst>
              <a:gd name="adj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chemeClr val="tx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948F33-AB97-4867-9AFB-ADFB924E0A3A}"/>
              </a:ext>
            </a:extLst>
          </p:cNvPr>
          <p:cNvSpPr txBox="1"/>
          <p:nvPr/>
        </p:nvSpPr>
        <p:spPr>
          <a:xfrm>
            <a:off x="1254381" y="4677781"/>
            <a:ext cx="1627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570044-532F-4037-86A4-FCB7337AFD8E}"/>
              </a:ext>
            </a:extLst>
          </p:cNvPr>
          <p:cNvSpPr txBox="1"/>
          <p:nvPr/>
        </p:nvSpPr>
        <p:spPr>
          <a:xfrm>
            <a:off x="4246171" y="4677781"/>
            <a:ext cx="1627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Proximité géographique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C8A260-59F0-4EA6-B944-9D963F1FC1B8}"/>
              </a:ext>
            </a:extLst>
          </p:cNvPr>
          <p:cNvSpPr txBox="1"/>
          <p:nvPr/>
        </p:nvSpPr>
        <p:spPr>
          <a:xfrm>
            <a:off x="8051391" y="2033169"/>
            <a:ext cx="220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Autres critères 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A994DF1E-3EC6-4E28-B163-11CBCA245F25}"/>
              </a:ext>
            </a:extLst>
          </p:cNvPr>
          <p:cNvSpPr/>
          <p:nvPr/>
        </p:nvSpPr>
        <p:spPr>
          <a:xfrm>
            <a:off x="7517619" y="2762904"/>
            <a:ext cx="3420000" cy="3065168"/>
          </a:xfrm>
          <a:custGeom>
            <a:avLst/>
            <a:gdLst/>
            <a:ahLst/>
            <a:cxnLst/>
            <a:rect l="l" t="t" r="r" b="b"/>
            <a:pathLst>
              <a:path w="3420000" h="3065168">
                <a:moveTo>
                  <a:pt x="2304895" y="2780937"/>
                </a:moveTo>
                <a:lnTo>
                  <a:pt x="2315611" y="2780937"/>
                </a:lnTo>
                <a:lnTo>
                  <a:pt x="2315611" y="2797903"/>
                </a:lnTo>
                <a:cubicBezTo>
                  <a:pt x="2312188" y="2801773"/>
                  <a:pt x="2308821" y="2804712"/>
                  <a:pt x="2305509" y="2806721"/>
                </a:cubicBezTo>
                <a:cubicBezTo>
                  <a:pt x="2302198" y="2808730"/>
                  <a:pt x="2298570" y="2809735"/>
                  <a:pt x="2294626" y="2809735"/>
                </a:cubicBezTo>
                <a:cubicBezTo>
                  <a:pt x="2289938" y="2809735"/>
                  <a:pt x="2286273" y="2808544"/>
                  <a:pt x="2283631" y="2806163"/>
                </a:cubicBezTo>
                <a:cubicBezTo>
                  <a:pt x="2280990" y="2803782"/>
                  <a:pt x="2279669" y="2800508"/>
                  <a:pt x="2279669" y="2796340"/>
                </a:cubicBezTo>
                <a:cubicBezTo>
                  <a:pt x="2279669" y="2793885"/>
                  <a:pt x="2280134" y="2791708"/>
                  <a:pt x="2281064" y="2789811"/>
                </a:cubicBezTo>
                <a:cubicBezTo>
                  <a:pt x="2281994" y="2787913"/>
                  <a:pt x="2283464" y="2786295"/>
                  <a:pt x="2285473" y="2784955"/>
                </a:cubicBezTo>
                <a:cubicBezTo>
                  <a:pt x="2287482" y="2783616"/>
                  <a:pt x="2290087" y="2782611"/>
                  <a:pt x="2293287" y="2781941"/>
                </a:cubicBezTo>
                <a:cubicBezTo>
                  <a:pt x="2296487" y="2781272"/>
                  <a:pt x="2300356" y="2780937"/>
                  <a:pt x="2304895" y="2780937"/>
                </a:cubicBezTo>
                <a:close/>
                <a:moveTo>
                  <a:pt x="1495270" y="2780937"/>
                </a:moveTo>
                <a:lnTo>
                  <a:pt x="1505986" y="2780937"/>
                </a:lnTo>
                <a:lnTo>
                  <a:pt x="1505986" y="2797903"/>
                </a:lnTo>
                <a:cubicBezTo>
                  <a:pt x="1502563" y="2801773"/>
                  <a:pt x="1499196" y="2804712"/>
                  <a:pt x="1495884" y="2806721"/>
                </a:cubicBezTo>
                <a:cubicBezTo>
                  <a:pt x="1492573" y="2808730"/>
                  <a:pt x="1488945" y="2809735"/>
                  <a:pt x="1485001" y="2809735"/>
                </a:cubicBezTo>
                <a:cubicBezTo>
                  <a:pt x="1480313" y="2809735"/>
                  <a:pt x="1476648" y="2808544"/>
                  <a:pt x="1474007" y="2806163"/>
                </a:cubicBezTo>
                <a:cubicBezTo>
                  <a:pt x="1471365" y="2803782"/>
                  <a:pt x="1470044" y="2800508"/>
                  <a:pt x="1470044" y="2796340"/>
                </a:cubicBezTo>
                <a:cubicBezTo>
                  <a:pt x="1470044" y="2793885"/>
                  <a:pt x="1470509" y="2791708"/>
                  <a:pt x="1471439" y="2789811"/>
                </a:cubicBezTo>
                <a:cubicBezTo>
                  <a:pt x="1472369" y="2787913"/>
                  <a:pt x="1473839" y="2786295"/>
                  <a:pt x="1475848" y="2784955"/>
                </a:cubicBezTo>
                <a:cubicBezTo>
                  <a:pt x="1477858" y="2783616"/>
                  <a:pt x="1480462" y="2782611"/>
                  <a:pt x="1483662" y="2781941"/>
                </a:cubicBezTo>
                <a:cubicBezTo>
                  <a:pt x="1486862" y="2781272"/>
                  <a:pt x="1490731" y="2780937"/>
                  <a:pt x="1495270" y="2780937"/>
                </a:cubicBezTo>
                <a:close/>
                <a:moveTo>
                  <a:pt x="1195382" y="2741311"/>
                </a:moveTo>
                <a:cubicBezTo>
                  <a:pt x="1199103" y="2741311"/>
                  <a:pt x="1202209" y="2742223"/>
                  <a:pt x="1204702" y="2744046"/>
                </a:cubicBezTo>
                <a:cubicBezTo>
                  <a:pt x="1207195" y="2745869"/>
                  <a:pt x="1209204" y="2748306"/>
                  <a:pt x="1210730" y="2751357"/>
                </a:cubicBezTo>
                <a:cubicBezTo>
                  <a:pt x="1212255" y="2754408"/>
                  <a:pt x="1213334" y="2757887"/>
                  <a:pt x="1213967" y="2761794"/>
                </a:cubicBezTo>
                <a:cubicBezTo>
                  <a:pt x="1214599" y="2765700"/>
                  <a:pt x="1214916" y="2769775"/>
                  <a:pt x="1214916" y="2774016"/>
                </a:cubicBezTo>
                <a:cubicBezTo>
                  <a:pt x="1214916" y="2777811"/>
                  <a:pt x="1214525" y="2781606"/>
                  <a:pt x="1213743" y="2785402"/>
                </a:cubicBezTo>
                <a:cubicBezTo>
                  <a:pt x="1212962" y="2789197"/>
                  <a:pt x="1211753" y="2792601"/>
                  <a:pt x="1210116" y="2795615"/>
                </a:cubicBezTo>
                <a:cubicBezTo>
                  <a:pt x="1208479" y="2798629"/>
                  <a:pt x="1206377" y="2801066"/>
                  <a:pt x="1203809" y="2802926"/>
                </a:cubicBezTo>
                <a:cubicBezTo>
                  <a:pt x="1201242" y="2804786"/>
                  <a:pt x="1198135" y="2805717"/>
                  <a:pt x="1194489" y="2805717"/>
                </a:cubicBezTo>
                <a:cubicBezTo>
                  <a:pt x="1190619" y="2805717"/>
                  <a:pt x="1186899" y="2804359"/>
                  <a:pt x="1183327" y="2801642"/>
                </a:cubicBezTo>
                <a:cubicBezTo>
                  <a:pt x="1179755" y="2798926"/>
                  <a:pt x="1175997" y="2795075"/>
                  <a:pt x="1172053" y="2790090"/>
                </a:cubicBezTo>
                <a:lnTo>
                  <a:pt x="1172053" y="2757273"/>
                </a:lnTo>
                <a:cubicBezTo>
                  <a:pt x="1174285" y="2754297"/>
                  <a:pt x="1176406" y="2751804"/>
                  <a:pt x="1178415" y="2749794"/>
                </a:cubicBezTo>
                <a:cubicBezTo>
                  <a:pt x="1180425" y="2747785"/>
                  <a:pt x="1182378" y="2746148"/>
                  <a:pt x="1184276" y="2744883"/>
                </a:cubicBezTo>
                <a:cubicBezTo>
                  <a:pt x="1186173" y="2743618"/>
                  <a:pt x="1188033" y="2742706"/>
                  <a:pt x="1189856" y="2742148"/>
                </a:cubicBezTo>
                <a:cubicBezTo>
                  <a:pt x="1191680" y="2741590"/>
                  <a:pt x="1193521" y="2741311"/>
                  <a:pt x="1195382" y="2741311"/>
                </a:cubicBezTo>
                <a:close/>
                <a:moveTo>
                  <a:pt x="2105875" y="2739525"/>
                </a:moveTo>
                <a:cubicBezTo>
                  <a:pt x="2110563" y="2739525"/>
                  <a:pt x="2114451" y="2740381"/>
                  <a:pt x="2117539" y="2742093"/>
                </a:cubicBezTo>
                <a:cubicBezTo>
                  <a:pt x="2120627" y="2743804"/>
                  <a:pt x="2123102" y="2746185"/>
                  <a:pt x="2124962" y="2749236"/>
                </a:cubicBezTo>
                <a:cubicBezTo>
                  <a:pt x="2126822" y="2752287"/>
                  <a:pt x="2128143" y="2755878"/>
                  <a:pt x="2128925" y="2760008"/>
                </a:cubicBezTo>
                <a:cubicBezTo>
                  <a:pt x="2129706" y="2764138"/>
                  <a:pt x="2130097" y="2768658"/>
                  <a:pt x="2130097" y="2773570"/>
                </a:cubicBezTo>
                <a:cubicBezTo>
                  <a:pt x="2130097" y="2778853"/>
                  <a:pt x="2129613" y="2783560"/>
                  <a:pt x="2128646" y="2787690"/>
                </a:cubicBezTo>
                <a:cubicBezTo>
                  <a:pt x="2127678" y="2791820"/>
                  <a:pt x="2126190" y="2795336"/>
                  <a:pt x="2124181" y="2798238"/>
                </a:cubicBezTo>
                <a:cubicBezTo>
                  <a:pt x="2122172" y="2801140"/>
                  <a:pt x="2119604" y="2803354"/>
                  <a:pt x="2116479" y="2804879"/>
                </a:cubicBezTo>
                <a:cubicBezTo>
                  <a:pt x="2113354" y="2806405"/>
                  <a:pt x="2109670" y="2807168"/>
                  <a:pt x="2105428" y="2807168"/>
                </a:cubicBezTo>
                <a:cubicBezTo>
                  <a:pt x="2100815" y="2807168"/>
                  <a:pt x="2096945" y="2806331"/>
                  <a:pt x="2093820" y="2804656"/>
                </a:cubicBezTo>
                <a:cubicBezTo>
                  <a:pt x="2090694" y="2802982"/>
                  <a:pt x="2088220" y="2800619"/>
                  <a:pt x="2086397" y="2797568"/>
                </a:cubicBezTo>
                <a:cubicBezTo>
                  <a:pt x="2084574" y="2794517"/>
                  <a:pt x="2083253" y="2790927"/>
                  <a:pt x="2082434" y="2786797"/>
                </a:cubicBezTo>
                <a:cubicBezTo>
                  <a:pt x="2081616" y="2782667"/>
                  <a:pt x="2081207" y="2778146"/>
                  <a:pt x="2081207" y="2773235"/>
                </a:cubicBezTo>
                <a:cubicBezTo>
                  <a:pt x="2081207" y="2767951"/>
                  <a:pt x="2081709" y="2763245"/>
                  <a:pt x="2082714" y="2759115"/>
                </a:cubicBezTo>
                <a:cubicBezTo>
                  <a:pt x="2083718" y="2754985"/>
                  <a:pt x="2085225" y="2751450"/>
                  <a:pt x="2087234" y="2748511"/>
                </a:cubicBezTo>
                <a:cubicBezTo>
                  <a:pt x="2089243" y="2745571"/>
                  <a:pt x="2091811" y="2743339"/>
                  <a:pt x="2094936" y="2741814"/>
                </a:cubicBezTo>
                <a:cubicBezTo>
                  <a:pt x="2098061" y="2740288"/>
                  <a:pt x="2101708" y="2739525"/>
                  <a:pt x="2105875" y="2739525"/>
                </a:cubicBezTo>
                <a:close/>
                <a:moveTo>
                  <a:pt x="1743925" y="2739525"/>
                </a:moveTo>
                <a:cubicBezTo>
                  <a:pt x="1748613" y="2739525"/>
                  <a:pt x="1752501" y="2740381"/>
                  <a:pt x="1755589" y="2742093"/>
                </a:cubicBezTo>
                <a:cubicBezTo>
                  <a:pt x="1758678" y="2743804"/>
                  <a:pt x="1761152" y="2746185"/>
                  <a:pt x="1763012" y="2749236"/>
                </a:cubicBezTo>
                <a:cubicBezTo>
                  <a:pt x="1764873" y="2752287"/>
                  <a:pt x="1766193" y="2755878"/>
                  <a:pt x="1766975" y="2760008"/>
                </a:cubicBezTo>
                <a:cubicBezTo>
                  <a:pt x="1767756" y="2764138"/>
                  <a:pt x="1768147" y="2768658"/>
                  <a:pt x="1768147" y="2773570"/>
                </a:cubicBezTo>
                <a:cubicBezTo>
                  <a:pt x="1768147" y="2778853"/>
                  <a:pt x="1767663" y="2783560"/>
                  <a:pt x="1766696" y="2787690"/>
                </a:cubicBezTo>
                <a:cubicBezTo>
                  <a:pt x="1765728" y="2791820"/>
                  <a:pt x="1764240" y="2795336"/>
                  <a:pt x="1762231" y="2798238"/>
                </a:cubicBezTo>
                <a:cubicBezTo>
                  <a:pt x="1760222" y="2801140"/>
                  <a:pt x="1757654" y="2803354"/>
                  <a:pt x="1754529" y="2804879"/>
                </a:cubicBezTo>
                <a:cubicBezTo>
                  <a:pt x="1751404" y="2806405"/>
                  <a:pt x="1747720" y="2807168"/>
                  <a:pt x="1743478" y="2807168"/>
                </a:cubicBezTo>
                <a:cubicBezTo>
                  <a:pt x="1738865" y="2807168"/>
                  <a:pt x="1734995" y="2806331"/>
                  <a:pt x="1731870" y="2804656"/>
                </a:cubicBezTo>
                <a:cubicBezTo>
                  <a:pt x="1728744" y="2802982"/>
                  <a:pt x="1726270" y="2800619"/>
                  <a:pt x="1724447" y="2797568"/>
                </a:cubicBezTo>
                <a:cubicBezTo>
                  <a:pt x="1722624" y="2794517"/>
                  <a:pt x="1721303" y="2790927"/>
                  <a:pt x="1720485" y="2786797"/>
                </a:cubicBezTo>
                <a:cubicBezTo>
                  <a:pt x="1719666" y="2782667"/>
                  <a:pt x="1719257" y="2778146"/>
                  <a:pt x="1719257" y="2773235"/>
                </a:cubicBezTo>
                <a:cubicBezTo>
                  <a:pt x="1719257" y="2767951"/>
                  <a:pt x="1719759" y="2763245"/>
                  <a:pt x="1720764" y="2759115"/>
                </a:cubicBezTo>
                <a:cubicBezTo>
                  <a:pt x="1721768" y="2754985"/>
                  <a:pt x="1723275" y="2751450"/>
                  <a:pt x="1725284" y="2748511"/>
                </a:cubicBezTo>
                <a:cubicBezTo>
                  <a:pt x="1727293" y="2745571"/>
                  <a:pt x="1729861" y="2743339"/>
                  <a:pt x="1732986" y="2741814"/>
                </a:cubicBezTo>
                <a:cubicBezTo>
                  <a:pt x="1736111" y="2740288"/>
                  <a:pt x="1739758" y="2739525"/>
                  <a:pt x="1743925" y="2739525"/>
                </a:cubicBezTo>
                <a:close/>
                <a:moveTo>
                  <a:pt x="1067650" y="2739525"/>
                </a:moveTo>
                <a:cubicBezTo>
                  <a:pt x="1072338" y="2739525"/>
                  <a:pt x="1076226" y="2740381"/>
                  <a:pt x="1079314" y="2742093"/>
                </a:cubicBezTo>
                <a:cubicBezTo>
                  <a:pt x="1082403" y="2743804"/>
                  <a:pt x="1084877" y="2746185"/>
                  <a:pt x="1086737" y="2749236"/>
                </a:cubicBezTo>
                <a:cubicBezTo>
                  <a:pt x="1088598" y="2752287"/>
                  <a:pt x="1089918" y="2755878"/>
                  <a:pt x="1090700" y="2760008"/>
                </a:cubicBezTo>
                <a:cubicBezTo>
                  <a:pt x="1091481" y="2764138"/>
                  <a:pt x="1091872" y="2768658"/>
                  <a:pt x="1091872" y="2773570"/>
                </a:cubicBezTo>
                <a:cubicBezTo>
                  <a:pt x="1091872" y="2778853"/>
                  <a:pt x="1091388" y="2783560"/>
                  <a:pt x="1090421" y="2787690"/>
                </a:cubicBezTo>
                <a:cubicBezTo>
                  <a:pt x="1089453" y="2791820"/>
                  <a:pt x="1087965" y="2795336"/>
                  <a:pt x="1085956" y="2798238"/>
                </a:cubicBezTo>
                <a:cubicBezTo>
                  <a:pt x="1083947" y="2801140"/>
                  <a:pt x="1081379" y="2803354"/>
                  <a:pt x="1078254" y="2804879"/>
                </a:cubicBezTo>
                <a:cubicBezTo>
                  <a:pt x="1075129" y="2806405"/>
                  <a:pt x="1071445" y="2807168"/>
                  <a:pt x="1067204" y="2807168"/>
                </a:cubicBezTo>
                <a:cubicBezTo>
                  <a:pt x="1062590" y="2807168"/>
                  <a:pt x="1058720" y="2806331"/>
                  <a:pt x="1055595" y="2804656"/>
                </a:cubicBezTo>
                <a:cubicBezTo>
                  <a:pt x="1052470" y="2802982"/>
                  <a:pt x="1049995" y="2800619"/>
                  <a:pt x="1048172" y="2797568"/>
                </a:cubicBezTo>
                <a:cubicBezTo>
                  <a:pt x="1046349" y="2794517"/>
                  <a:pt x="1045028" y="2790927"/>
                  <a:pt x="1044210" y="2786797"/>
                </a:cubicBezTo>
                <a:cubicBezTo>
                  <a:pt x="1043391" y="2782667"/>
                  <a:pt x="1042982" y="2778146"/>
                  <a:pt x="1042982" y="2773235"/>
                </a:cubicBezTo>
                <a:cubicBezTo>
                  <a:pt x="1042982" y="2767951"/>
                  <a:pt x="1043484" y="2763245"/>
                  <a:pt x="1044489" y="2759115"/>
                </a:cubicBezTo>
                <a:cubicBezTo>
                  <a:pt x="1045493" y="2754985"/>
                  <a:pt x="1047000" y="2751450"/>
                  <a:pt x="1049009" y="2748511"/>
                </a:cubicBezTo>
                <a:cubicBezTo>
                  <a:pt x="1051018" y="2745571"/>
                  <a:pt x="1053586" y="2743339"/>
                  <a:pt x="1056711" y="2741814"/>
                </a:cubicBezTo>
                <a:cubicBezTo>
                  <a:pt x="1059837" y="2740288"/>
                  <a:pt x="1063483" y="2739525"/>
                  <a:pt x="1067650" y="2739525"/>
                </a:cubicBezTo>
                <a:close/>
                <a:moveTo>
                  <a:pt x="2474113" y="2737181"/>
                </a:moveTo>
                <a:cubicBezTo>
                  <a:pt x="2481182" y="2737181"/>
                  <a:pt x="2486410" y="2739432"/>
                  <a:pt x="2489796" y="2743934"/>
                </a:cubicBezTo>
                <a:cubicBezTo>
                  <a:pt x="2493182" y="2748436"/>
                  <a:pt x="2494763" y="2754631"/>
                  <a:pt x="2494540" y="2762519"/>
                </a:cubicBezTo>
                <a:lnTo>
                  <a:pt x="2452570" y="2762519"/>
                </a:lnTo>
                <a:cubicBezTo>
                  <a:pt x="2452719" y="2759022"/>
                  <a:pt x="2453258" y="2755729"/>
                  <a:pt x="2454189" y="2752641"/>
                </a:cubicBezTo>
                <a:cubicBezTo>
                  <a:pt x="2455119" y="2749553"/>
                  <a:pt x="2456458" y="2746874"/>
                  <a:pt x="2458207" y="2744604"/>
                </a:cubicBezTo>
                <a:cubicBezTo>
                  <a:pt x="2459956" y="2742334"/>
                  <a:pt x="2462151" y="2740530"/>
                  <a:pt x="2464793" y="2739190"/>
                </a:cubicBezTo>
                <a:cubicBezTo>
                  <a:pt x="2467434" y="2737851"/>
                  <a:pt x="2470541" y="2737181"/>
                  <a:pt x="2474113" y="2737181"/>
                </a:cubicBezTo>
                <a:close/>
                <a:moveTo>
                  <a:pt x="1653289" y="2719210"/>
                </a:moveTo>
                <a:cubicBezTo>
                  <a:pt x="1650535" y="2719210"/>
                  <a:pt x="1648266" y="2719322"/>
                  <a:pt x="1646480" y="2719545"/>
                </a:cubicBezTo>
                <a:cubicBezTo>
                  <a:pt x="1644694" y="2719768"/>
                  <a:pt x="1643261" y="2720085"/>
                  <a:pt x="1642182" y="2720494"/>
                </a:cubicBezTo>
                <a:cubicBezTo>
                  <a:pt x="1641103" y="2720903"/>
                  <a:pt x="1640341" y="2721387"/>
                  <a:pt x="1639894" y="2721945"/>
                </a:cubicBezTo>
                <a:cubicBezTo>
                  <a:pt x="1639448" y="2722503"/>
                  <a:pt x="1639224" y="2723154"/>
                  <a:pt x="1639224" y="2723898"/>
                </a:cubicBezTo>
                <a:lnTo>
                  <a:pt x="1639224" y="2823241"/>
                </a:lnTo>
                <a:cubicBezTo>
                  <a:pt x="1639224" y="2823985"/>
                  <a:pt x="1639448" y="2824636"/>
                  <a:pt x="1639894" y="2825194"/>
                </a:cubicBezTo>
                <a:cubicBezTo>
                  <a:pt x="1640341" y="2825753"/>
                  <a:pt x="1641103" y="2826218"/>
                  <a:pt x="1642182" y="2826590"/>
                </a:cubicBezTo>
                <a:cubicBezTo>
                  <a:pt x="1643261" y="2826962"/>
                  <a:pt x="1644694" y="2827241"/>
                  <a:pt x="1646480" y="2827427"/>
                </a:cubicBezTo>
                <a:cubicBezTo>
                  <a:pt x="1648266" y="2827613"/>
                  <a:pt x="1650535" y="2827706"/>
                  <a:pt x="1653289" y="2827706"/>
                </a:cubicBezTo>
                <a:cubicBezTo>
                  <a:pt x="1656042" y="2827706"/>
                  <a:pt x="1658312" y="2827613"/>
                  <a:pt x="1660098" y="2827427"/>
                </a:cubicBezTo>
                <a:cubicBezTo>
                  <a:pt x="1661883" y="2827241"/>
                  <a:pt x="1663316" y="2826962"/>
                  <a:pt x="1664395" y="2826590"/>
                </a:cubicBezTo>
                <a:cubicBezTo>
                  <a:pt x="1665474" y="2826218"/>
                  <a:pt x="1666237" y="2825753"/>
                  <a:pt x="1666683" y="2825194"/>
                </a:cubicBezTo>
                <a:cubicBezTo>
                  <a:pt x="1667130" y="2824636"/>
                  <a:pt x="1667353" y="2823985"/>
                  <a:pt x="1667353" y="2823241"/>
                </a:cubicBezTo>
                <a:lnTo>
                  <a:pt x="1667353" y="2723898"/>
                </a:lnTo>
                <a:cubicBezTo>
                  <a:pt x="1667353" y="2723154"/>
                  <a:pt x="1667130" y="2722503"/>
                  <a:pt x="1666683" y="2721945"/>
                </a:cubicBezTo>
                <a:cubicBezTo>
                  <a:pt x="1666237" y="2721387"/>
                  <a:pt x="1665474" y="2720903"/>
                  <a:pt x="1664395" y="2720494"/>
                </a:cubicBezTo>
                <a:cubicBezTo>
                  <a:pt x="1663316" y="2720085"/>
                  <a:pt x="1661883" y="2719768"/>
                  <a:pt x="1660098" y="2719545"/>
                </a:cubicBezTo>
                <a:cubicBezTo>
                  <a:pt x="1658312" y="2719322"/>
                  <a:pt x="1656042" y="2719210"/>
                  <a:pt x="1653289" y="2719210"/>
                </a:cubicBezTo>
                <a:close/>
                <a:moveTo>
                  <a:pt x="1281144" y="2719210"/>
                </a:moveTo>
                <a:cubicBezTo>
                  <a:pt x="1278465" y="2719210"/>
                  <a:pt x="1276214" y="2719303"/>
                  <a:pt x="1274391" y="2719489"/>
                </a:cubicBezTo>
                <a:cubicBezTo>
                  <a:pt x="1272568" y="2719675"/>
                  <a:pt x="1271117" y="2719954"/>
                  <a:pt x="1270038" y="2720326"/>
                </a:cubicBezTo>
                <a:cubicBezTo>
                  <a:pt x="1268959" y="2720699"/>
                  <a:pt x="1268214" y="2721164"/>
                  <a:pt x="1267805" y="2721722"/>
                </a:cubicBezTo>
                <a:cubicBezTo>
                  <a:pt x="1267396" y="2722280"/>
                  <a:pt x="1267191" y="2722931"/>
                  <a:pt x="1267191" y="2723675"/>
                </a:cubicBezTo>
                <a:lnTo>
                  <a:pt x="1267191" y="2784620"/>
                </a:lnTo>
                <a:cubicBezTo>
                  <a:pt x="1267191" y="2792210"/>
                  <a:pt x="1267805" y="2798554"/>
                  <a:pt x="1269033" y="2803652"/>
                </a:cubicBezTo>
                <a:cubicBezTo>
                  <a:pt x="1270261" y="2808749"/>
                  <a:pt x="1272307" y="2813232"/>
                  <a:pt x="1275172" y="2817102"/>
                </a:cubicBezTo>
                <a:cubicBezTo>
                  <a:pt x="1278037" y="2820971"/>
                  <a:pt x="1281795" y="2824022"/>
                  <a:pt x="1286446" y="2826255"/>
                </a:cubicBezTo>
                <a:cubicBezTo>
                  <a:pt x="1291097" y="2828487"/>
                  <a:pt x="1296845" y="2829604"/>
                  <a:pt x="1303692" y="2829604"/>
                </a:cubicBezTo>
                <a:cubicBezTo>
                  <a:pt x="1309793" y="2829604"/>
                  <a:pt x="1315691" y="2828115"/>
                  <a:pt x="1321383" y="2825139"/>
                </a:cubicBezTo>
                <a:cubicBezTo>
                  <a:pt x="1327076" y="2822162"/>
                  <a:pt x="1332676" y="2817697"/>
                  <a:pt x="1338182" y="2811744"/>
                </a:cubicBezTo>
                <a:lnTo>
                  <a:pt x="1338182" y="2823241"/>
                </a:lnTo>
                <a:cubicBezTo>
                  <a:pt x="1338182" y="2823985"/>
                  <a:pt x="1338368" y="2824636"/>
                  <a:pt x="1338740" y="2825194"/>
                </a:cubicBezTo>
                <a:cubicBezTo>
                  <a:pt x="1339113" y="2825753"/>
                  <a:pt x="1339745" y="2826218"/>
                  <a:pt x="1340638" y="2826590"/>
                </a:cubicBezTo>
                <a:cubicBezTo>
                  <a:pt x="1341531" y="2826962"/>
                  <a:pt x="1342740" y="2827241"/>
                  <a:pt x="1344266" y="2827427"/>
                </a:cubicBezTo>
                <a:cubicBezTo>
                  <a:pt x="1345791" y="2827613"/>
                  <a:pt x="1347782" y="2827706"/>
                  <a:pt x="1350238" y="2827706"/>
                </a:cubicBezTo>
                <a:cubicBezTo>
                  <a:pt x="1352544" y="2827706"/>
                  <a:pt x="1354461" y="2827613"/>
                  <a:pt x="1355986" y="2827427"/>
                </a:cubicBezTo>
                <a:cubicBezTo>
                  <a:pt x="1357511" y="2827241"/>
                  <a:pt x="1358739" y="2826962"/>
                  <a:pt x="1359669" y="2826590"/>
                </a:cubicBezTo>
                <a:cubicBezTo>
                  <a:pt x="1360600" y="2826218"/>
                  <a:pt x="1361251" y="2825753"/>
                  <a:pt x="1361623" y="2825194"/>
                </a:cubicBezTo>
                <a:cubicBezTo>
                  <a:pt x="1361995" y="2824636"/>
                  <a:pt x="1362181" y="2823985"/>
                  <a:pt x="1362181" y="2823241"/>
                </a:cubicBezTo>
                <a:lnTo>
                  <a:pt x="1362181" y="2723675"/>
                </a:lnTo>
                <a:cubicBezTo>
                  <a:pt x="1362181" y="2722931"/>
                  <a:pt x="1361958" y="2722280"/>
                  <a:pt x="1361511" y="2721722"/>
                </a:cubicBezTo>
                <a:cubicBezTo>
                  <a:pt x="1361065" y="2721164"/>
                  <a:pt x="1360320" y="2720699"/>
                  <a:pt x="1359279" y="2720326"/>
                </a:cubicBezTo>
                <a:cubicBezTo>
                  <a:pt x="1358237" y="2719954"/>
                  <a:pt x="1356823" y="2719675"/>
                  <a:pt x="1355037" y="2719489"/>
                </a:cubicBezTo>
                <a:cubicBezTo>
                  <a:pt x="1353251" y="2719303"/>
                  <a:pt x="1350982" y="2719210"/>
                  <a:pt x="1348228" y="2719210"/>
                </a:cubicBezTo>
                <a:cubicBezTo>
                  <a:pt x="1345475" y="2719210"/>
                  <a:pt x="1343205" y="2719303"/>
                  <a:pt x="1341419" y="2719489"/>
                </a:cubicBezTo>
                <a:cubicBezTo>
                  <a:pt x="1339634" y="2719675"/>
                  <a:pt x="1338201" y="2719954"/>
                  <a:pt x="1337122" y="2720326"/>
                </a:cubicBezTo>
                <a:cubicBezTo>
                  <a:pt x="1336043" y="2720699"/>
                  <a:pt x="1335299" y="2721164"/>
                  <a:pt x="1334890" y="2721722"/>
                </a:cubicBezTo>
                <a:cubicBezTo>
                  <a:pt x="1334480" y="2722280"/>
                  <a:pt x="1334276" y="2722931"/>
                  <a:pt x="1334276" y="2723675"/>
                </a:cubicBezTo>
                <a:lnTo>
                  <a:pt x="1334276" y="2789866"/>
                </a:lnTo>
                <a:cubicBezTo>
                  <a:pt x="1330183" y="2794852"/>
                  <a:pt x="1326332" y="2798647"/>
                  <a:pt x="1322723" y="2801252"/>
                </a:cubicBezTo>
                <a:cubicBezTo>
                  <a:pt x="1319114" y="2803856"/>
                  <a:pt x="1315523" y="2805159"/>
                  <a:pt x="1311951" y="2805159"/>
                </a:cubicBezTo>
                <a:cubicBezTo>
                  <a:pt x="1309124" y="2805159"/>
                  <a:pt x="1306649" y="2804619"/>
                  <a:pt x="1304529" y="2803540"/>
                </a:cubicBezTo>
                <a:cubicBezTo>
                  <a:pt x="1302408" y="2802461"/>
                  <a:pt x="1300659" y="2800936"/>
                  <a:pt x="1299282" y="2798964"/>
                </a:cubicBezTo>
                <a:cubicBezTo>
                  <a:pt x="1297906" y="2796992"/>
                  <a:pt x="1296883" y="2794629"/>
                  <a:pt x="1296213" y="2791876"/>
                </a:cubicBezTo>
                <a:cubicBezTo>
                  <a:pt x="1295543" y="2789122"/>
                  <a:pt x="1295208" y="2785141"/>
                  <a:pt x="1295208" y="2779932"/>
                </a:cubicBezTo>
                <a:lnTo>
                  <a:pt x="1295208" y="2723675"/>
                </a:lnTo>
                <a:cubicBezTo>
                  <a:pt x="1295208" y="2722931"/>
                  <a:pt x="1294985" y="2722280"/>
                  <a:pt x="1294538" y="2721722"/>
                </a:cubicBezTo>
                <a:cubicBezTo>
                  <a:pt x="1294092" y="2721164"/>
                  <a:pt x="1293329" y="2720699"/>
                  <a:pt x="1292250" y="2720326"/>
                </a:cubicBezTo>
                <a:cubicBezTo>
                  <a:pt x="1291171" y="2719954"/>
                  <a:pt x="1289739" y="2719675"/>
                  <a:pt x="1287953" y="2719489"/>
                </a:cubicBezTo>
                <a:cubicBezTo>
                  <a:pt x="1286167" y="2719303"/>
                  <a:pt x="1283897" y="2719210"/>
                  <a:pt x="1281144" y="2719210"/>
                </a:cubicBezTo>
                <a:close/>
                <a:moveTo>
                  <a:pt x="2474783" y="2717313"/>
                </a:moveTo>
                <a:cubicBezTo>
                  <a:pt x="2466895" y="2717313"/>
                  <a:pt x="2459807" y="2718615"/>
                  <a:pt x="2453519" y="2721219"/>
                </a:cubicBezTo>
                <a:cubicBezTo>
                  <a:pt x="2447231" y="2723824"/>
                  <a:pt x="2441892" y="2727600"/>
                  <a:pt x="2437501" y="2732549"/>
                </a:cubicBezTo>
                <a:cubicBezTo>
                  <a:pt x="2433111" y="2737498"/>
                  <a:pt x="2429762" y="2743525"/>
                  <a:pt x="2427455" y="2750632"/>
                </a:cubicBezTo>
                <a:cubicBezTo>
                  <a:pt x="2425149" y="2757738"/>
                  <a:pt x="2423995" y="2765719"/>
                  <a:pt x="2423995" y="2774574"/>
                </a:cubicBezTo>
                <a:cubicBezTo>
                  <a:pt x="2423995" y="2783876"/>
                  <a:pt x="2425093" y="2791987"/>
                  <a:pt x="2427288" y="2798908"/>
                </a:cubicBezTo>
                <a:cubicBezTo>
                  <a:pt x="2429483" y="2805828"/>
                  <a:pt x="2432813" y="2811558"/>
                  <a:pt x="2437278" y="2816097"/>
                </a:cubicBezTo>
                <a:cubicBezTo>
                  <a:pt x="2441743" y="2820637"/>
                  <a:pt x="2447305" y="2824022"/>
                  <a:pt x="2453965" y="2826255"/>
                </a:cubicBezTo>
                <a:cubicBezTo>
                  <a:pt x="2460625" y="2828487"/>
                  <a:pt x="2468383" y="2829604"/>
                  <a:pt x="2477238" y="2829604"/>
                </a:cubicBezTo>
                <a:cubicBezTo>
                  <a:pt x="2482150" y="2829604"/>
                  <a:pt x="2486763" y="2829287"/>
                  <a:pt x="2491079" y="2828655"/>
                </a:cubicBezTo>
                <a:cubicBezTo>
                  <a:pt x="2495395" y="2828022"/>
                  <a:pt x="2499228" y="2827278"/>
                  <a:pt x="2502576" y="2826422"/>
                </a:cubicBezTo>
                <a:cubicBezTo>
                  <a:pt x="2505925" y="2825567"/>
                  <a:pt x="2508678" y="2824692"/>
                  <a:pt x="2510836" y="2823799"/>
                </a:cubicBezTo>
                <a:cubicBezTo>
                  <a:pt x="2512994" y="2822906"/>
                  <a:pt x="2514315" y="2822199"/>
                  <a:pt x="2514799" y="2821678"/>
                </a:cubicBezTo>
                <a:cubicBezTo>
                  <a:pt x="2515283" y="2821158"/>
                  <a:pt x="2515673" y="2820618"/>
                  <a:pt x="2515971" y="2820060"/>
                </a:cubicBezTo>
                <a:cubicBezTo>
                  <a:pt x="2516269" y="2819502"/>
                  <a:pt x="2516492" y="2818813"/>
                  <a:pt x="2516641" y="2817995"/>
                </a:cubicBezTo>
                <a:cubicBezTo>
                  <a:pt x="2516789" y="2817176"/>
                  <a:pt x="2516901" y="2816190"/>
                  <a:pt x="2516976" y="2815037"/>
                </a:cubicBezTo>
                <a:cubicBezTo>
                  <a:pt x="2517050" y="2813884"/>
                  <a:pt x="2517087" y="2812488"/>
                  <a:pt x="2517087" y="2810851"/>
                </a:cubicBezTo>
                <a:cubicBezTo>
                  <a:pt x="2517087" y="2808991"/>
                  <a:pt x="2517031" y="2807447"/>
                  <a:pt x="2516920" y="2806219"/>
                </a:cubicBezTo>
                <a:cubicBezTo>
                  <a:pt x="2516808" y="2804991"/>
                  <a:pt x="2516603" y="2804042"/>
                  <a:pt x="2516306" y="2803373"/>
                </a:cubicBezTo>
                <a:cubicBezTo>
                  <a:pt x="2516008" y="2802703"/>
                  <a:pt x="2515636" y="2802238"/>
                  <a:pt x="2515190" y="2801977"/>
                </a:cubicBezTo>
                <a:cubicBezTo>
                  <a:pt x="2514743" y="2801717"/>
                  <a:pt x="2514185" y="2801587"/>
                  <a:pt x="2513515" y="2801587"/>
                </a:cubicBezTo>
                <a:cubicBezTo>
                  <a:pt x="2512399" y="2801587"/>
                  <a:pt x="2510948" y="2801940"/>
                  <a:pt x="2509162" y="2802647"/>
                </a:cubicBezTo>
                <a:cubicBezTo>
                  <a:pt x="2507376" y="2803354"/>
                  <a:pt x="2505125" y="2804135"/>
                  <a:pt x="2502409" y="2804991"/>
                </a:cubicBezTo>
                <a:cubicBezTo>
                  <a:pt x="2499693" y="2805847"/>
                  <a:pt x="2496474" y="2806628"/>
                  <a:pt x="2492754" y="2807335"/>
                </a:cubicBezTo>
                <a:cubicBezTo>
                  <a:pt x="2489033" y="2808042"/>
                  <a:pt x="2484717" y="2808396"/>
                  <a:pt x="2479806" y="2808396"/>
                </a:cubicBezTo>
                <a:cubicBezTo>
                  <a:pt x="2474969" y="2808396"/>
                  <a:pt x="2470820" y="2807763"/>
                  <a:pt x="2467360" y="2806498"/>
                </a:cubicBezTo>
                <a:cubicBezTo>
                  <a:pt x="2463900" y="2805233"/>
                  <a:pt x="2461072" y="2803391"/>
                  <a:pt x="2458877" y="2800973"/>
                </a:cubicBezTo>
                <a:cubicBezTo>
                  <a:pt x="2456682" y="2798554"/>
                  <a:pt x="2455082" y="2795615"/>
                  <a:pt x="2454077" y="2792155"/>
                </a:cubicBezTo>
                <a:cubicBezTo>
                  <a:pt x="2453072" y="2788694"/>
                  <a:pt x="2452570" y="2784843"/>
                  <a:pt x="2452570" y="2780602"/>
                </a:cubicBezTo>
                <a:lnTo>
                  <a:pt x="2513180" y="2780602"/>
                </a:lnTo>
                <a:cubicBezTo>
                  <a:pt x="2515859" y="2780602"/>
                  <a:pt x="2517962" y="2779783"/>
                  <a:pt x="2519487" y="2778146"/>
                </a:cubicBezTo>
                <a:cubicBezTo>
                  <a:pt x="2521012" y="2776509"/>
                  <a:pt x="2521775" y="2773979"/>
                  <a:pt x="2521775" y="2770556"/>
                </a:cubicBezTo>
                <a:lnTo>
                  <a:pt x="2521775" y="2766091"/>
                </a:lnTo>
                <a:cubicBezTo>
                  <a:pt x="2521775" y="2759096"/>
                  <a:pt x="2520882" y="2752622"/>
                  <a:pt x="2519096" y="2746669"/>
                </a:cubicBezTo>
                <a:cubicBezTo>
                  <a:pt x="2517310" y="2740716"/>
                  <a:pt x="2514520" y="2735563"/>
                  <a:pt x="2510725" y="2731210"/>
                </a:cubicBezTo>
                <a:cubicBezTo>
                  <a:pt x="2506930" y="2726856"/>
                  <a:pt x="2502074" y="2723452"/>
                  <a:pt x="2496158" y="2720996"/>
                </a:cubicBezTo>
                <a:cubicBezTo>
                  <a:pt x="2490242" y="2718541"/>
                  <a:pt x="2483117" y="2717313"/>
                  <a:pt x="2474783" y="2717313"/>
                </a:cubicBezTo>
                <a:close/>
                <a:moveTo>
                  <a:pt x="2299203" y="2717313"/>
                </a:moveTo>
                <a:cubicBezTo>
                  <a:pt x="2294812" y="2717313"/>
                  <a:pt x="2290552" y="2717666"/>
                  <a:pt x="2286422" y="2718373"/>
                </a:cubicBezTo>
                <a:cubicBezTo>
                  <a:pt x="2282292" y="2719080"/>
                  <a:pt x="2278478" y="2719992"/>
                  <a:pt x="2274981" y="2721108"/>
                </a:cubicBezTo>
                <a:cubicBezTo>
                  <a:pt x="2271483" y="2722224"/>
                  <a:pt x="2268432" y="2723433"/>
                  <a:pt x="2265828" y="2724736"/>
                </a:cubicBezTo>
                <a:cubicBezTo>
                  <a:pt x="2263223" y="2726038"/>
                  <a:pt x="2261400" y="2727228"/>
                  <a:pt x="2260358" y="2728307"/>
                </a:cubicBezTo>
                <a:cubicBezTo>
                  <a:pt x="2259317" y="2729386"/>
                  <a:pt x="2258610" y="2730596"/>
                  <a:pt x="2258238" y="2731935"/>
                </a:cubicBezTo>
                <a:cubicBezTo>
                  <a:pt x="2257866" y="2733275"/>
                  <a:pt x="2257680" y="2735098"/>
                  <a:pt x="2257680" y="2737404"/>
                </a:cubicBezTo>
                <a:cubicBezTo>
                  <a:pt x="2257680" y="2739116"/>
                  <a:pt x="2257791" y="2740679"/>
                  <a:pt x="2258014" y="2742093"/>
                </a:cubicBezTo>
                <a:cubicBezTo>
                  <a:pt x="2258238" y="2743506"/>
                  <a:pt x="2258554" y="2744697"/>
                  <a:pt x="2258963" y="2745664"/>
                </a:cubicBezTo>
                <a:cubicBezTo>
                  <a:pt x="2259373" y="2746632"/>
                  <a:pt x="2259893" y="2747376"/>
                  <a:pt x="2260526" y="2747897"/>
                </a:cubicBezTo>
                <a:cubicBezTo>
                  <a:pt x="2261158" y="2748418"/>
                  <a:pt x="2261884" y="2748678"/>
                  <a:pt x="2262703" y="2748678"/>
                </a:cubicBezTo>
                <a:cubicBezTo>
                  <a:pt x="2263893" y="2748678"/>
                  <a:pt x="2265437" y="2748157"/>
                  <a:pt x="2267335" y="2747116"/>
                </a:cubicBezTo>
                <a:cubicBezTo>
                  <a:pt x="2269232" y="2746074"/>
                  <a:pt x="2271595" y="2744920"/>
                  <a:pt x="2274423" y="2743655"/>
                </a:cubicBezTo>
                <a:cubicBezTo>
                  <a:pt x="2277250" y="2742390"/>
                  <a:pt x="2280506" y="2741237"/>
                  <a:pt x="2284190" y="2740195"/>
                </a:cubicBezTo>
                <a:cubicBezTo>
                  <a:pt x="2287873" y="2739153"/>
                  <a:pt x="2292059" y="2738632"/>
                  <a:pt x="2296747" y="2738632"/>
                </a:cubicBezTo>
                <a:cubicBezTo>
                  <a:pt x="2300319" y="2738632"/>
                  <a:pt x="2303314" y="2739004"/>
                  <a:pt x="2305732" y="2739749"/>
                </a:cubicBezTo>
                <a:cubicBezTo>
                  <a:pt x="2308151" y="2740493"/>
                  <a:pt x="2310086" y="2741646"/>
                  <a:pt x="2311537" y="2743209"/>
                </a:cubicBezTo>
                <a:cubicBezTo>
                  <a:pt x="2312988" y="2744771"/>
                  <a:pt x="2314030" y="2746725"/>
                  <a:pt x="2314662" y="2749069"/>
                </a:cubicBezTo>
                <a:cubicBezTo>
                  <a:pt x="2315295" y="2751413"/>
                  <a:pt x="2315611" y="2754148"/>
                  <a:pt x="2315611" y="2757273"/>
                </a:cubicBezTo>
                <a:lnTo>
                  <a:pt x="2315611" y="2763301"/>
                </a:lnTo>
                <a:lnTo>
                  <a:pt x="2305900" y="2763301"/>
                </a:lnTo>
                <a:cubicBezTo>
                  <a:pt x="2297045" y="2763301"/>
                  <a:pt x="2289268" y="2763970"/>
                  <a:pt x="2282571" y="2765310"/>
                </a:cubicBezTo>
                <a:cubicBezTo>
                  <a:pt x="2275874" y="2766649"/>
                  <a:pt x="2270274" y="2768714"/>
                  <a:pt x="2265772" y="2771505"/>
                </a:cubicBezTo>
                <a:cubicBezTo>
                  <a:pt x="2261270" y="2774295"/>
                  <a:pt x="2257884" y="2777830"/>
                  <a:pt x="2255615" y="2782109"/>
                </a:cubicBezTo>
                <a:cubicBezTo>
                  <a:pt x="2253345" y="2786388"/>
                  <a:pt x="2252210" y="2791429"/>
                  <a:pt x="2252210" y="2797233"/>
                </a:cubicBezTo>
                <a:cubicBezTo>
                  <a:pt x="2252210" y="2802591"/>
                  <a:pt x="2253103" y="2807279"/>
                  <a:pt x="2254889" y="2811298"/>
                </a:cubicBezTo>
                <a:cubicBezTo>
                  <a:pt x="2256675" y="2815316"/>
                  <a:pt x="2259186" y="2818683"/>
                  <a:pt x="2262423" y="2821399"/>
                </a:cubicBezTo>
                <a:cubicBezTo>
                  <a:pt x="2265660" y="2824115"/>
                  <a:pt x="2269493" y="2826162"/>
                  <a:pt x="2273920" y="2827539"/>
                </a:cubicBezTo>
                <a:cubicBezTo>
                  <a:pt x="2278348" y="2828915"/>
                  <a:pt x="2283204" y="2829604"/>
                  <a:pt x="2288487" y="2829604"/>
                </a:cubicBezTo>
                <a:cubicBezTo>
                  <a:pt x="2294887" y="2829604"/>
                  <a:pt x="2300710" y="2828376"/>
                  <a:pt x="2305956" y="2825920"/>
                </a:cubicBezTo>
                <a:cubicBezTo>
                  <a:pt x="2311202" y="2823464"/>
                  <a:pt x="2315871" y="2820041"/>
                  <a:pt x="2319964" y="2815651"/>
                </a:cubicBezTo>
                <a:lnTo>
                  <a:pt x="2319964" y="2823576"/>
                </a:lnTo>
                <a:cubicBezTo>
                  <a:pt x="2319964" y="2824618"/>
                  <a:pt x="2320280" y="2825436"/>
                  <a:pt x="2320913" y="2826032"/>
                </a:cubicBezTo>
                <a:cubicBezTo>
                  <a:pt x="2321545" y="2826627"/>
                  <a:pt x="2322624" y="2827055"/>
                  <a:pt x="2324150" y="2827315"/>
                </a:cubicBezTo>
                <a:cubicBezTo>
                  <a:pt x="2325675" y="2827576"/>
                  <a:pt x="2328112" y="2827706"/>
                  <a:pt x="2331461" y="2827706"/>
                </a:cubicBezTo>
                <a:cubicBezTo>
                  <a:pt x="2334587" y="2827706"/>
                  <a:pt x="2336949" y="2827576"/>
                  <a:pt x="2338549" y="2827315"/>
                </a:cubicBezTo>
                <a:cubicBezTo>
                  <a:pt x="2340149" y="2827055"/>
                  <a:pt x="2341321" y="2826627"/>
                  <a:pt x="2342065" y="2826032"/>
                </a:cubicBezTo>
                <a:cubicBezTo>
                  <a:pt x="2342809" y="2825436"/>
                  <a:pt x="2343181" y="2824618"/>
                  <a:pt x="2343181" y="2823576"/>
                </a:cubicBezTo>
                <a:lnTo>
                  <a:pt x="2343181" y="2756603"/>
                </a:lnTo>
                <a:cubicBezTo>
                  <a:pt x="2343181" y="2749757"/>
                  <a:pt x="2342363" y="2743841"/>
                  <a:pt x="2340726" y="2738856"/>
                </a:cubicBezTo>
                <a:cubicBezTo>
                  <a:pt x="2339089" y="2733870"/>
                  <a:pt x="2336484" y="2729796"/>
                  <a:pt x="2332912" y="2726633"/>
                </a:cubicBezTo>
                <a:cubicBezTo>
                  <a:pt x="2329340" y="2723470"/>
                  <a:pt x="2324782" y="2721126"/>
                  <a:pt x="2319239" y="2719601"/>
                </a:cubicBezTo>
                <a:cubicBezTo>
                  <a:pt x="2313695" y="2718075"/>
                  <a:pt x="2307016" y="2717313"/>
                  <a:pt x="2299203" y="2717313"/>
                </a:cubicBezTo>
                <a:close/>
                <a:moveTo>
                  <a:pt x="2106879" y="2717313"/>
                </a:moveTo>
                <a:cubicBezTo>
                  <a:pt x="2097727" y="2717313"/>
                  <a:pt x="2089746" y="2718689"/>
                  <a:pt x="2082937" y="2721443"/>
                </a:cubicBezTo>
                <a:cubicBezTo>
                  <a:pt x="2076128" y="2724196"/>
                  <a:pt x="2070454" y="2728084"/>
                  <a:pt x="2065915" y="2733107"/>
                </a:cubicBezTo>
                <a:cubicBezTo>
                  <a:pt x="2061375" y="2738130"/>
                  <a:pt x="2057971" y="2744158"/>
                  <a:pt x="2055701" y="2751190"/>
                </a:cubicBezTo>
                <a:cubicBezTo>
                  <a:pt x="2053432" y="2758222"/>
                  <a:pt x="2052297" y="2765980"/>
                  <a:pt x="2052297" y="2774463"/>
                </a:cubicBezTo>
                <a:cubicBezTo>
                  <a:pt x="2052297" y="2783244"/>
                  <a:pt x="2053339" y="2791057"/>
                  <a:pt x="2055422" y="2797903"/>
                </a:cubicBezTo>
                <a:cubicBezTo>
                  <a:pt x="2057506" y="2804749"/>
                  <a:pt x="2060706" y="2810516"/>
                  <a:pt x="2065022" y="2815204"/>
                </a:cubicBezTo>
                <a:cubicBezTo>
                  <a:pt x="2069338" y="2819892"/>
                  <a:pt x="2074770" y="2823464"/>
                  <a:pt x="2081318" y="2825920"/>
                </a:cubicBezTo>
                <a:cubicBezTo>
                  <a:pt x="2087867" y="2828376"/>
                  <a:pt x="2095569" y="2829604"/>
                  <a:pt x="2104424" y="2829604"/>
                </a:cubicBezTo>
                <a:cubicBezTo>
                  <a:pt x="2113577" y="2829604"/>
                  <a:pt x="2121576" y="2828227"/>
                  <a:pt x="2128422" y="2825474"/>
                </a:cubicBezTo>
                <a:cubicBezTo>
                  <a:pt x="2135268" y="2822720"/>
                  <a:pt x="2140961" y="2818813"/>
                  <a:pt x="2145500" y="2813753"/>
                </a:cubicBezTo>
                <a:cubicBezTo>
                  <a:pt x="2150040" y="2808693"/>
                  <a:pt x="2153425" y="2802666"/>
                  <a:pt x="2155658" y="2795671"/>
                </a:cubicBezTo>
                <a:cubicBezTo>
                  <a:pt x="2157890" y="2788676"/>
                  <a:pt x="2159007" y="2780937"/>
                  <a:pt x="2159007" y="2772454"/>
                </a:cubicBezTo>
                <a:cubicBezTo>
                  <a:pt x="2159007" y="2763598"/>
                  <a:pt x="2157965" y="2755748"/>
                  <a:pt x="2155881" y="2748901"/>
                </a:cubicBezTo>
                <a:cubicBezTo>
                  <a:pt x="2153798" y="2742055"/>
                  <a:pt x="2150616" y="2736288"/>
                  <a:pt x="2146338" y="2731600"/>
                </a:cubicBezTo>
                <a:cubicBezTo>
                  <a:pt x="2142059" y="2726912"/>
                  <a:pt x="2136645" y="2723359"/>
                  <a:pt x="2130097" y="2720940"/>
                </a:cubicBezTo>
                <a:cubicBezTo>
                  <a:pt x="2123548" y="2718522"/>
                  <a:pt x="2115809" y="2717313"/>
                  <a:pt x="2106879" y="2717313"/>
                </a:cubicBezTo>
                <a:close/>
                <a:moveTo>
                  <a:pt x="1878800" y="2717313"/>
                </a:moveTo>
                <a:cubicBezTo>
                  <a:pt x="1872624" y="2717313"/>
                  <a:pt x="1866690" y="2718801"/>
                  <a:pt x="1860997" y="2721778"/>
                </a:cubicBezTo>
                <a:cubicBezTo>
                  <a:pt x="1855304" y="2724754"/>
                  <a:pt x="1849705" y="2729219"/>
                  <a:pt x="1844198" y="2735172"/>
                </a:cubicBezTo>
                <a:lnTo>
                  <a:pt x="1844198" y="2723675"/>
                </a:lnTo>
                <a:cubicBezTo>
                  <a:pt x="1844198" y="2722931"/>
                  <a:pt x="1844012" y="2722280"/>
                  <a:pt x="1843640" y="2721722"/>
                </a:cubicBezTo>
                <a:cubicBezTo>
                  <a:pt x="1843268" y="2721164"/>
                  <a:pt x="1842654" y="2720699"/>
                  <a:pt x="1841798" y="2720326"/>
                </a:cubicBezTo>
                <a:cubicBezTo>
                  <a:pt x="1840942" y="2719954"/>
                  <a:pt x="1839733" y="2719675"/>
                  <a:pt x="1838170" y="2719489"/>
                </a:cubicBezTo>
                <a:cubicBezTo>
                  <a:pt x="1836608" y="2719303"/>
                  <a:pt x="1834636" y="2719210"/>
                  <a:pt x="1832254" y="2719210"/>
                </a:cubicBezTo>
                <a:cubicBezTo>
                  <a:pt x="1829948" y="2719210"/>
                  <a:pt x="1828031" y="2719303"/>
                  <a:pt x="1826506" y="2719489"/>
                </a:cubicBezTo>
                <a:cubicBezTo>
                  <a:pt x="1824980" y="2719675"/>
                  <a:pt x="1823734" y="2719954"/>
                  <a:pt x="1822767" y="2720326"/>
                </a:cubicBezTo>
                <a:cubicBezTo>
                  <a:pt x="1821799" y="2720699"/>
                  <a:pt x="1821130" y="2721164"/>
                  <a:pt x="1820757" y="2721722"/>
                </a:cubicBezTo>
                <a:cubicBezTo>
                  <a:pt x="1820385" y="2722280"/>
                  <a:pt x="1820199" y="2722931"/>
                  <a:pt x="1820199" y="2723675"/>
                </a:cubicBezTo>
                <a:lnTo>
                  <a:pt x="1820199" y="2823241"/>
                </a:lnTo>
                <a:cubicBezTo>
                  <a:pt x="1820199" y="2823985"/>
                  <a:pt x="1820423" y="2824636"/>
                  <a:pt x="1820869" y="2825194"/>
                </a:cubicBezTo>
                <a:cubicBezTo>
                  <a:pt x="1821316" y="2825753"/>
                  <a:pt x="1822078" y="2826218"/>
                  <a:pt x="1823157" y="2826590"/>
                </a:cubicBezTo>
                <a:cubicBezTo>
                  <a:pt x="1824236" y="2826962"/>
                  <a:pt x="1825669" y="2827241"/>
                  <a:pt x="1827455" y="2827427"/>
                </a:cubicBezTo>
                <a:cubicBezTo>
                  <a:pt x="1829241" y="2827613"/>
                  <a:pt x="1831510" y="2827706"/>
                  <a:pt x="1834264" y="2827706"/>
                </a:cubicBezTo>
                <a:cubicBezTo>
                  <a:pt x="1837017" y="2827706"/>
                  <a:pt x="1839287" y="2827613"/>
                  <a:pt x="1841073" y="2827427"/>
                </a:cubicBezTo>
                <a:cubicBezTo>
                  <a:pt x="1842858" y="2827241"/>
                  <a:pt x="1844291" y="2826962"/>
                  <a:pt x="1845370" y="2826590"/>
                </a:cubicBezTo>
                <a:cubicBezTo>
                  <a:pt x="1846449" y="2826218"/>
                  <a:pt x="1847212" y="2825753"/>
                  <a:pt x="1847658" y="2825194"/>
                </a:cubicBezTo>
                <a:cubicBezTo>
                  <a:pt x="1848105" y="2824636"/>
                  <a:pt x="1848328" y="2823985"/>
                  <a:pt x="1848328" y="2823241"/>
                </a:cubicBezTo>
                <a:lnTo>
                  <a:pt x="1848328" y="2757050"/>
                </a:lnTo>
                <a:cubicBezTo>
                  <a:pt x="1852272" y="2752064"/>
                  <a:pt x="1856067" y="2748269"/>
                  <a:pt x="1859713" y="2745664"/>
                </a:cubicBezTo>
                <a:cubicBezTo>
                  <a:pt x="1863360" y="2743060"/>
                  <a:pt x="1866969" y="2741758"/>
                  <a:pt x="1870540" y="2741758"/>
                </a:cubicBezTo>
                <a:cubicBezTo>
                  <a:pt x="1873368" y="2741758"/>
                  <a:pt x="1875842" y="2742297"/>
                  <a:pt x="1877963" y="2743376"/>
                </a:cubicBezTo>
                <a:cubicBezTo>
                  <a:pt x="1880084" y="2744455"/>
                  <a:pt x="1881814" y="2745981"/>
                  <a:pt x="1883154" y="2747953"/>
                </a:cubicBezTo>
                <a:cubicBezTo>
                  <a:pt x="1884493" y="2749925"/>
                  <a:pt x="1885516" y="2752287"/>
                  <a:pt x="1886223" y="2755041"/>
                </a:cubicBezTo>
                <a:cubicBezTo>
                  <a:pt x="1886930" y="2757794"/>
                  <a:pt x="1887284" y="2761589"/>
                  <a:pt x="1887284" y="2766426"/>
                </a:cubicBezTo>
                <a:lnTo>
                  <a:pt x="1887284" y="2823241"/>
                </a:lnTo>
                <a:cubicBezTo>
                  <a:pt x="1887284" y="2823985"/>
                  <a:pt x="1887507" y="2824636"/>
                  <a:pt x="1887953" y="2825194"/>
                </a:cubicBezTo>
                <a:cubicBezTo>
                  <a:pt x="1888400" y="2825753"/>
                  <a:pt x="1889144" y="2826218"/>
                  <a:pt x="1890186" y="2826590"/>
                </a:cubicBezTo>
                <a:cubicBezTo>
                  <a:pt x="1891228" y="2826962"/>
                  <a:pt x="1892660" y="2827241"/>
                  <a:pt x="1894483" y="2827427"/>
                </a:cubicBezTo>
                <a:cubicBezTo>
                  <a:pt x="1896306" y="2827613"/>
                  <a:pt x="1898595" y="2827706"/>
                  <a:pt x="1901348" y="2827706"/>
                </a:cubicBezTo>
                <a:cubicBezTo>
                  <a:pt x="1904027" y="2827706"/>
                  <a:pt x="1906278" y="2827613"/>
                  <a:pt x="1908101" y="2827427"/>
                </a:cubicBezTo>
                <a:cubicBezTo>
                  <a:pt x="1909924" y="2827241"/>
                  <a:pt x="1911357" y="2826962"/>
                  <a:pt x="1912398" y="2826590"/>
                </a:cubicBezTo>
                <a:cubicBezTo>
                  <a:pt x="1913440" y="2826218"/>
                  <a:pt x="1914184" y="2825753"/>
                  <a:pt x="1914631" y="2825194"/>
                </a:cubicBezTo>
                <a:cubicBezTo>
                  <a:pt x="1915077" y="2824636"/>
                  <a:pt x="1915301" y="2823985"/>
                  <a:pt x="1915301" y="2823241"/>
                </a:cubicBezTo>
                <a:lnTo>
                  <a:pt x="1915301" y="2761738"/>
                </a:lnTo>
                <a:cubicBezTo>
                  <a:pt x="1915301" y="2754520"/>
                  <a:pt x="1914668" y="2748343"/>
                  <a:pt x="1913403" y="2743209"/>
                </a:cubicBezTo>
                <a:cubicBezTo>
                  <a:pt x="1912138" y="2738074"/>
                  <a:pt x="1910073" y="2733591"/>
                  <a:pt x="1907208" y="2729758"/>
                </a:cubicBezTo>
                <a:cubicBezTo>
                  <a:pt x="1904343" y="2725926"/>
                  <a:pt x="1900585" y="2722894"/>
                  <a:pt x="1895934" y="2720661"/>
                </a:cubicBezTo>
                <a:cubicBezTo>
                  <a:pt x="1891283" y="2718429"/>
                  <a:pt x="1885572" y="2717313"/>
                  <a:pt x="1878800" y="2717313"/>
                </a:cubicBezTo>
                <a:close/>
                <a:moveTo>
                  <a:pt x="1744930" y="2717313"/>
                </a:moveTo>
                <a:cubicBezTo>
                  <a:pt x="1735777" y="2717313"/>
                  <a:pt x="1727796" y="2718689"/>
                  <a:pt x="1720987" y="2721443"/>
                </a:cubicBezTo>
                <a:cubicBezTo>
                  <a:pt x="1714178" y="2724196"/>
                  <a:pt x="1708504" y="2728084"/>
                  <a:pt x="1703965" y="2733107"/>
                </a:cubicBezTo>
                <a:cubicBezTo>
                  <a:pt x="1699425" y="2738130"/>
                  <a:pt x="1696021" y="2744158"/>
                  <a:pt x="1693751" y="2751190"/>
                </a:cubicBezTo>
                <a:cubicBezTo>
                  <a:pt x="1691482" y="2758222"/>
                  <a:pt x="1690347" y="2765980"/>
                  <a:pt x="1690347" y="2774463"/>
                </a:cubicBezTo>
                <a:cubicBezTo>
                  <a:pt x="1690347" y="2783244"/>
                  <a:pt x="1691389" y="2791057"/>
                  <a:pt x="1693472" y="2797903"/>
                </a:cubicBezTo>
                <a:cubicBezTo>
                  <a:pt x="1695556" y="2804749"/>
                  <a:pt x="1698756" y="2810516"/>
                  <a:pt x="1703072" y="2815204"/>
                </a:cubicBezTo>
                <a:cubicBezTo>
                  <a:pt x="1707388" y="2819892"/>
                  <a:pt x="1712820" y="2823464"/>
                  <a:pt x="1719368" y="2825920"/>
                </a:cubicBezTo>
                <a:cubicBezTo>
                  <a:pt x="1725917" y="2828376"/>
                  <a:pt x="1733619" y="2829604"/>
                  <a:pt x="1742474" y="2829604"/>
                </a:cubicBezTo>
                <a:cubicBezTo>
                  <a:pt x="1751627" y="2829604"/>
                  <a:pt x="1759626" y="2828227"/>
                  <a:pt x="1766472" y="2825474"/>
                </a:cubicBezTo>
                <a:cubicBezTo>
                  <a:pt x="1773319" y="2822720"/>
                  <a:pt x="1779011" y="2818813"/>
                  <a:pt x="1783550" y="2813753"/>
                </a:cubicBezTo>
                <a:cubicBezTo>
                  <a:pt x="1788090" y="2808693"/>
                  <a:pt x="1791476" y="2802666"/>
                  <a:pt x="1793708" y="2795671"/>
                </a:cubicBezTo>
                <a:cubicBezTo>
                  <a:pt x="1795940" y="2788676"/>
                  <a:pt x="1797057" y="2780937"/>
                  <a:pt x="1797057" y="2772454"/>
                </a:cubicBezTo>
                <a:cubicBezTo>
                  <a:pt x="1797057" y="2763598"/>
                  <a:pt x="1796015" y="2755748"/>
                  <a:pt x="1793931" y="2748901"/>
                </a:cubicBezTo>
                <a:cubicBezTo>
                  <a:pt x="1791848" y="2742055"/>
                  <a:pt x="1788666" y="2736288"/>
                  <a:pt x="1784388" y="2731600"/>
                </a:cubicBezTo>
                <a:cubicBezTo>
                  <a:pt x="1780109" y="2726912"/>
                  <a:pt x="1774695" y="2723359"/>
                  <a:pt x="1768147" y="2720940"/>
                </a:cubicBezTo>
                <a:cubicBezTo>
                  <a:pt x="1761598" y="2718522"/>
                  <a:pt x="1753859" y="2717313"/>
                  <a:pt x="1744930" y="2717313"/>
                </a:cubicBezTo>
                <a:close/>
                <a:moveTo>
                  <a:pt x="1489578" y="2717313"/>
                </a:moveTo>
                <a:cubicBezTo>
                  <a:pt x="1485187" y="2717313"/>
                  <a:pt x="1480927" y="2717666"/>
                  <a:pt x="1476797" y="2718373"/>
                </a:cubicBezTo>
                <a:cubicBezTo>
                  <a:pt x="1472667" y="2719080"/>
                  <a:pt x="1468854" y="2719992"/>
                  <a:pt x="1465356" y="2721108"/>
                </a:cubicBezTo>
                <a:cubicBezTo>
                  <a:pt x="1461859" y="2722224"/>
                  <a:pt x="1458808" y="2723433"/>
                  <a:pt x="1456203" y="2724736"/>
                </a:cubicBezTo>
                <a:cubicBezTo>
                  <a:pt x="1453599" y="2726038"/>
                  <a:pt x="1451775" y="2727228"/>
                  <a:pt x="1450734" y="2728307"/>
                </a:cubicBezTo>
                <a:cubicBezTo>
                  <a:pt x="1449692" y="2729386"/>
                  <a:pt x="1448985" y="2730596"/>
                  <a:pt x="1448613" y="2731935"/>
                </a:cubicBezTo>
                <a:cubicBezTo>
                  <a:pt x="1448241" y="2733275"/>
                  <a:pt x="1448055" y="2735098"/>
                  <a:pt x="1448055" y="2737404"/>
                </a:cubicBezTo>
                <a:cubicBezTo>
                  <a:pt x="1448055" y="2739116"/>
                  <a:pt x="1448166" y="2740679"/>
                  <a:pt x="1448390" y="2742093"/>
                </a:cubicBezTo>
                <a:cubicBezTo>
                  <a:pt x="1448613" y="2743506"/>
                  <a:pt x="1448929" y="2744697"/>
                  <a:pt x="1449338" y="2745664"/>
                </a:cubicBezTo>
                <a:cubicBezTo>
                  <a:pt x="1449748" y="2746632"/>
                  <a:pt x="1450269" y="2747376"/>
                  <a:pt x="1450901" y="2747897"/>
                </a:cubicBezTo>
                <a:cubicBezTo>
                  <a:pt x="1451534" y="2748418"/>
                  <a:pt x="1452259" y="2748678"/>
                  <a:pt x="1453078" y="2748678"/>
                </a:cubicBezTo>
                <a:cubicBezTo>
                  <a:pt x="1454268" y="2748678"/>
                  <a:pt x="1455812" y="2748157"/>
                  <a:pt x="1457710" y="2747116"/>
                </a:cubicBezTo>
                <a:cubicBezTo>
                  <a:pt x="1459608" y="2746074"/>
                  <a:pt x="1461970" y="2744920"/>
                  <a:pt x="1464798" y="2743655"/>
                </a:cubicBezTo>
                <a:cubicBezTo>
                  <a:pt x="1467626" y="2742390"/>
                  <a:pt x="1470881" y="2741237"/>
                  <a:pt x="1474565" y="2740195"/>
                </a:cubicBezTo>
                <a:cubicBezTo>
                  <a:pt x="1478248" y="2739153"/>
                  <a:pt x="1482434" y="2738632"/>
                  <a:pt x="1487122" y="2738632"/>
                </a:cubicBezTo>
                <a:cubicBezTo>
                  <a:pt x="1490694" y="2738632"/>
                  <a:pt x="1493689" y="2739004"/>
                  <a:pt x="1496108" y="2739749"/>
                </a:cubicBezTo>
                <a:cubicBezTo>
                  <a:pt x="1498526" y="2740493"/>
                  <a:pt x="1500461" y="2741646"/>
                  <a:pt x="1501912" y="2743209"/>
                </a:cubicBezTo>
                <a:cubicBezTo>
                  <a:pt x="1503363" y="2744771"/>
                  <a:pt x="1504405" y="2746725"/>
                  <a:pt x="1505037" y="2749069"/>
                </a:cubicBezTo>
                <a:cubicBezTo>
                  <a:pt x="1505670" y="2751413"/>
                  <a:pt x="1505986" y="2754148"/>
                  <a:pt x="1505986" y="2757273"/>
                </a:cubicBezTo>
                <a:lnTo>
                  <a:pt x="1505986" y="2763301"/>
                </a:lnTo>
                <a:lnTo>
                  <a:pt x="1496275" y="2763301"/>
                </a:lnTo>
                <a:cubicBezTo>
                  <a:pt x="1487420" y="2763301"/>
                  <a:pt x="1479643" y="2763970"/>
                  <a:pt x="1472946" y="2765310"/>
                </a:cubicBezTo>
                <a:cubicBezTo>
                  <a:pt x="1466249" y="2766649"/>
                  <a:pt x="1460649" y="2768714"/>
                  <a:pt x="1456147" y="2771505"/>
                </a:cubicBezTo>
                <a:cubicBezTo>
                  <a:pt x="1451645" y="2774295"/>
                  <a:pt x="1448259" y="2777830"/>
                  <a:pt x="1445990" y="2782109"/>
                </a:cubicBezTo>
                <a:cubicBezTo>
                  <a:pt x="1443720" y="2786388"/>
                  <a:pt x="1442585" y="2791429"/>
                  <a:pt x="1442585" y="2797233"/>
                </a:cubicBezTo>
                <a:cubicBezTo>
                  <a:pt x="1442585" y="2802591"/>
                  <a:pt x="1443478" y="2807279"/>
                  <a:pt x="1445264" y="2811298"/>
                </a:cubicBezTo>
                <a:cubicBezTo>
                  <a:pt x="1447050" y="2815316"/>
                  <a:pt x="1449562" y="2818683"/>
                  <a:pt x="1452799" y="2821399"/>
                </a:cubicBezTo>
                <a:cubicBezTo>
                  <a:pt x="1456036" y="2824115"/>
                  <a:pt x="1459868" y="2826162"/>
                  <a:pt x="1464296" y="2827539"/>
                </a:cubicBezTo>
                <a:cubicBezTo>
                  <a:pt x="1468723" y="2828915"/>
                  <a:pt x="1473579" y="2829604"/>
                  <a:pt x="1478862" y="2829604"/>
                </a:cubicBezTo>
                <a:cubicBezTo>
                  <a:pt x="1485262" y="2829604"/>
                  <a:pt x="1491085" y="2828376"/>
                  <a:pt x="1496331" y="2825920"/>
                </a:cubicBezTo>
                <a:cubicBezTo>
                  <a:pt x="1501577" y="2823464"/>
                  <a:pt x="1506246" y="2820041"/>
                  <a:pt x="1510339" y="2815651"/>
                </a:cubicBezTo>
                <a:lnTo>
                  <a:pt x="1510339" y="2823576"/>
                </a:lnTo>
                <a:cubicBezTo>
                  <a:pt x="1510339" y="2824618"/>
                  <a:pt x="1510655" y="2825436"/>
                  <a:pt x="1511288" y="2826032"/>
                </a:cubicBezTo>
                <a:cubicBezTo>
                  <a:pt x="1511921" y="2826627"/>
                  <a:pt x="1513000" y="2827055"/>
                  <a:pt x="1514525" y="2827315"/>
                </a:cubicBezTo>
                <a:cubicBezTo>
                  <a:pt x="1516050" y="2827576"/>
                  <a:pt x="1518488" y="2827706"/>
                  <a:pt x="1521836" y="2827706"/>
                </a:cubicBezTo>
                <a:cubicBezTo>
                  <a:pt x="1524962" y="2827706"/>
                  <a:pt x="1527324" y="2827576"/>
                  <a:pt x="1528924" y="2827315"/>
                </a:cubicBezTo>
                <a:cubicBezTo>
                  <a:pt x="1530524" y="2827055"/>
                  <a:pt x="1531696" y="2826627"/>
                  <a:pt x="1532440" y="2826032"/>
                </a:cubicBezTo>
                <a:cubicBezTo>
                  <a:pt x="1533184" y="2825436"/>
                  <a:pt x="1533556" y="2824618"/>
                  <a:pt x="1533556" y="2823576"/>
                </a:cubicBezTo>
                <a:lnTo>
                  <a:pt x="1533556" y="2756603"/>
                </a:lnTo>
                <a:cubicBezTo>
                  <a:pt x="1533556" y="2749757"/>
                  <a:pt x="1532738" y="2743841"/>
                  <a:pt x="1531101" y="2738856"/>
                </a:cubicBezTo>
                <a:cubicBezTo>
                  <a:pt x="1529464" y="2733870"/>
                  <a:pt x="1526859" y="2729796"/>
                  <a:pt x="1523287" y="2726633"/>
                </a:cubicBezTo>
                <a:cubicBezTo>
                  <a:pt x="1519715" y="2723470"/>
                  <a:pt x="1515158" y="2721126"/>
                  <a:pt x="1509614" y="2719601"/>
                </a:cubicBezTo>
                <a:cubicBezTo>
                  <a:pt x="1504070" y="2718075"/>
                  <a:pt x="1497391" y="2717313"/>
                  <a:pt x="1489578" y="2717313"/>
                </a:cubicBezTo>
                <a:close/>
                <a:moveTo>
                  <a:pt x="1203642" y="2717313"/>
                </a:moveTo>
                <a:cubicBezTo>
                  <a:pt x="1200144" y="2717313"/>
                  <a:pt x="1196852" y="2717685"/>
                  <a:pt x="1193763" y="2718429"/>
                </a:cubicBezTo>
                <a:cubicBezTo>
                  <a:pt x="1190675" y="2719173"/>
                  <a:pt x="1187680" y="2720308"/>
                  <a:pt x="1184778" y="2721833"/>
                </a:cubicBezTo>
                <a:cubicBezTo>
                  <a:pt x="1181876" y="2723359"/>
                  <a:pt x="1179029" y="2725256"/>
                  <a:pt x="1176239" y="2727526"/>
                </a:cubicBezTo>
                <a:cubicBezTo>
                  <a:pt x="1173448" y="2729796"/>
                  <a:pt x="1170602" y="2732419"/>
                  <a:pt x="1167700" y="2735395"/>
                </a:cubicBezTo>
                <a:lnTo>
                  <a:pt x="1167700" y="2723675"/>
                </a:lnTo>
                <a:cubicBezTo>
                  <a:pt x="1167700" y="2722931"/>
                  <a:pt x="1167514" y="2722280"/>
                  <a:pt x="1167142" y="2721722"/>
                </a:cubicBezTo>
                <a:cubicBezTo>
                  <a:pt x="1166770" y="2721164"/>
                  <a:pt x="1166118" y="2720699"/>
                  <a:pt x="1165188" y="2720326"/>
                </a:cubicBezTo>
                <a:cubicBezTo>
                  <a:pt x="1164258" y="2719954"/>
                  <a:pt x="1163030" y="2719675"/>
                  <a:pt x="1161505" y="2719489"/>
                </a:cubicBezTo>
                <a:cubicBezTo>
                  <a:pt x="1159979" y="2719303"/>
                  <a:pt x="1158100" y="2719210"/>
                  <a:pt x="1155868" y="2719210"/>
                </a:cubicBezTo>
                <a:cubicBezTo>
                  <a:pt x="1153561" y="2719210"/>
                  <a:pt x="1151645" y="2719303"/>
                  <a:pt x="1150119" y="2719489"/>
                </a:cubicBezTo>
                <a:cubicBezTo>
                  <a:pt x="1148594" y="2719675"/>
                  <a:pt x="1147366" y="2719954"/>
                  <a:pt x="1146436" y="2720326"/>
                </a:cubicBezTo>
                <a:cubicBezTo>
                  <a:pt x="1145506" y="2720699"/>
                  <a:pt x="1144855" y="2721164"/>
                  <a:pt x="1144483" y="2721722"/>
                </a:cubicBezTo>
                <a:cubicBezTo>
                  <a:pt x="1144110" y="2722280"/>
                  <a:pt x="1143924" y="2722931"/>
                  <a:pt x="1143924" y="2723675"/>
                </a:cubicBezTo>
                <a:lnTo>
                  <a:pt x="1143924" y="2862755"/>
                </a:lnTo>
                <a:cubicBezTo>
                  <a:pt x="1143924" y="2863499"/>
                  <a:pt x="1144148" y="2864169"/>
                  <a:pt x="1144594" y="2864764"/>
                </a:cubicBezTo>
                <a:cubicBezTo>
                  <a:pt x="1145041" y="2865359"/>
                  <a:pt x="1145803" y="2865862"/>
                  <a:pt x="1146882" y="2866271"/>
                </a:cubicBezTo>
                <a:cubicBezTo>
                  <a:pt x="1147961" y="2866680"/>
                  <a:pt x="1149394" y="2866997"/>
                  <a:pt x="1151180" y="2867220"/>
                </a:cubicBezTo>
                <a:cubicBezTo>
                  <a:pt x="1152966" y="2867443"/>
                  <a:pt x="1155235" y="2867555"/>
                  <a:pt x="1157989" y="2867555"/>
                </a:cubicBezTo>
                <a:cubicBezTo>
                  <a:pt x="1160742" y="2867555"/>
                  <a:pt x="1163012" y="2867443"/>
                  <a:pt x="1164798" y="2867220"/>
                </a:cubicBezTo>
                <a:cubicBezTo>
                  <a:pt x="1166584" y="2866997"/>
                  <a:pt x="1168016" y="2866680"/>
                  <a:pt x="1169095" y="2866271"/>
                </a:cubicBezTo>
                <a:cubicBezTo>
                  <a:pt x="1170174" y="2865862"/>
                  <a:pt x="1170937" y="2865359"/>
                  <a:pt x="1171383" y="2864764"/>
                </a:cubicBezTo>
                <a:cubicBezTo>
                  <a:pt x="1171830" y="2864169"/>
                  <a:pt x="1172053" y="2863499"/>
                  <a:pt x="1172053" y="2862755"/>
                </a:cubicBezTo>
                <a:lnTo>
                  <a:pt x="1172053" y="2815874"/>
                </a:lnTo>
                <a:cubicBezTo>
                  <a:pt x="1174434" y="2818181"/>
                  <a:pt x="1176741" y="2820190"/>
                  <a:pt x="1178973" y="2821902"/>
                </a:cubicBezTo>
                <a:cubicBezTo>
                  <a:pt x="1181206" y="2823613"/>
                  <a:pt x="1183457" y="2825046"/>
                  <a:pt x="1185727" y="2826199"/>
                </a:cubicBezTo>
                <a:cubicBezTo>
                  <a:pt x="1187996" y="2827352"/>
                  <a:pt x="1190340" y="2828208"/>
                  <a:pt x="1192759" y="2828766"/>
                </a:cubicBezTo>
                <a:cubicBezTo>
                  <a:pt x="1195177" y="2829324"/>
                  <a:pt x="1197838" y="2829604"/>
                  <a:pt x="1200740" y="2829604"/>
                </a:cubicBezTo>
                <a:cubicBezTo>
                  <a:pt x="1207734" y="2829604"/>
                  <a:pt x="1213948" y="2828264"/>
                  <a:pt x="1219380" y="2825585"/>
                </a:cubicBezTo>
                <a:cubicBezTo>
                  <a:pt x="1224812" y="2822906"/>
                  <a:pt x="1229352" y="2819074"/>
                  <a:pt x="1232998" y="2814088"/>
                </a:cubicBezTo>
                <a:cubicBezTo>
                  <a:pt x="1236644" y="2809102"/>
                  <a:pt x="1239416" y="2803056"/>
                  <a:pt x="1241314" y="2795950"/>
                </a:cubicBezTo>
                <a:cubicBezTo>
                  <a:pt x="1243211" y="2788843"/>
                  <a:pt x="1244160" y="2780862"/>
                  <a:pt x="1244160" y="2772007"/>
                </a:cubicBezTo>
                <a:cubicBezTo>
                  <a:pt x="1244160" y="2764491"/>
                  <a:pt x="1243416" y="2757422"/>
                  <a:pt x="1241928" y="2750799"/>
                </a:cubicBezTo>
                <a:cubicBezTo>
                  <a:pt x="1240440" y="2744176"/>
                  <a:pt x="1238077" y="2738372"/>
                  <a:pt x="1234840" y="2733386"/>
                </a:cubicBezTo>
                <a:cubicBezTo>
                  <a:pt x="1231603" y="2728400"/>
                  <a:pt x="1227417" y="2724475"/>
                  <a:pt x="1222282" y="2721610"/>
                </a:cubicBezTo>
                <a:cubicBezTo>
                  <a:pt x="1217148" y="2718745"/>
                  <a:pt x="1210934" y="2717313"/>
                  <a:pt x="1203642" y="2717313"/>
                </a:cubicBezTo>
                <a:close/>
                <a:moveTo>
                  <a:pt x="1068655" y="2717313"/>
                </a:moveTo>
                <a:cubicBezTo>
                  <a:pt x="1059502" y="2717313"/>
                  <a:pt x="1051521" y="2718689"/>
                  <a:pt x="1044712" y="2721443"/>
                </a:cubicBezTo>
                <a:cubicBezTo>
                  <a:pt x="1037903" y="2724196"/>
                  <a:pt x="1032229" y="2728084"/>
                  <a:pt x="1027690" y="2733107"/>
                </a:cubicBezTo>
                <a:cubicBezTo>
                  <a:pt x="1023150" y="2738130"/>
                  <a:pt x="1019746" y="2744158"/>
                  <a:pt x="1017476" y="2751190"/>
                </a:cubicBezTo>
                <a:cubicBezTo>
                  <a:pt x="1015207" y="2758222"/>
                  <a:pt x="1014072" y="2765980"/>
                  <a:pt x="1014072" y="2774463"/>
                </a:cubicBezTo>
                <a:cubicBezTo>
                  <a:pt x="1014072" y="2783244"/>
                  <a:pt x="1015114" y="2791057"/>
                  <a:pt x="1017197" y="2797903"/>
                </a:cubicBezTo>
                <a:cubicBezTo>
                  <a:pt x="1019281" y="2804749"/>
                  <a:pt x="1022481" y="2810516"/>
                  <a:pt x="1026797" y="2815204"/>
                </a:cubicBezTo>
                <a:cubicBezTo>
                  <a:pt x="1031113" y="2819892"/>
                  <a:pt x="1036545" y="2823464"/>
                  <a:pt x="1043093" y="2825920"/>
                </a:cubicBezTo>
                <a:cubicBezTo>
                  <a:pt x="1049642" y="2828376"/>
                  <a:pt x="1057344" y="2829604"/>
                  <a:pt x="1066199" y="2829604"/>
                </a:cubicBezTo>
                <a:cubicBezTo>
                  <a:pt x="1075352" y="2829604"/>
                  <a:pt x="1083351" y="2828227"/>
                  <a:pt x="1090197" y="2825474"/>
                </a:cubicBezTo>
                <a:cubicBezTo>
                  <a:pt x="1097044" y="2822720"/>
                  <a:pt x="1102736" y="2818813"/>
                  <a:pt x="1107276" y="2813753"/>
                </a:cubicBezTo>
                <a:cubicBezTo>
                  <a:pt x="1111815" y="2808693"/>
                  <a:pt x="1115201" y="2802666"/>
                  <a:pt x="1117433" y="2795671"/>
                </a:cubicBezTo>
                <a:cubicBezTo>
                  <a:pt x="1119665" y="2788676"/>
                  <a:pt x="1120782" y="2780937"/>
                  <a:pt x="1120782" y="2772454"/>
                </a:cubicBezTo>
                <a:cubicBezTo>
                  <a:pt x="1120782" y="2763598"/>
                  <a:pt x="1119740" y="2755748"/>
                  <a:pt x="1117656" y="2748901"/>
                </a:cubicBezTo>
                <a:cubicBezTo>
                  <a:pt x="1115573" y="2742055"/>
                  <a:pt x="1112391" y="2736288"/>
                  <a:pt x="1108113" y="2731600"/>
                </a:cubicBezTo>
                <a:cubicBezTo>
                  <a:pt x="1103834" y="2726912"/>
                  <a:pt x="1098420" y="2723359"/>
                  <a:pt x="1091872" y="2720940"/>
                </a:cubicBezTo>
                <a:cubicBezTo>
                  <a:pt x="1085323" y="2718522"/>
                  <a:pt x="1077584" y="2717313"/>
                  <a:pt x="1068655" y="2717313"/>
                </a:cubicBezTo>
                <a:close/>
                <a:moveTo>
                  <a:pt x="927305" y="2705258"/>
                </a:moveTo>
                <a:lnTo>
                  <a:pt x="939807" y="2705258"/>
                </a:lnTo>
                <a:cubicBezTo>
                  <a:pt x="942858" y="2705258"/>
                  <a:pt x="945816" y="2705462"/>
                  <a:pt x="948681" y="2705872"/>
                </a:cubicBezTo>
                <a:cubicBezTo>
                  <a:pt x="951546" y="2706281"/>
                  <a:pt x="954280" y="2707267"/>
                  <a:pt x="956885" y="2708830"/>
                </a:cubicBezTo>
                <a:cubicBezTo>
                  <a:pt x="959489" y="2710392"/>
                  <a:pt x="961684" y="2712811"/>
                  <a:pt x="963470" y="2716085"/>
                </a:cubicBezTo>
                <a:cubicBezTo>
                  <a:pt x="965256" y="2719359"/>
                  <a:pt x="966149" y="2723526"/>
                  <a:pt x="966149" y="2728586"/>
                </a:cubicBezTo>
                <a:cubicBezTo>
                  <a:pt x="966149" y="2732307"/>
                  <a:pt x="965628" y="2735749"/>
                  <a:pt x="964587" y="2738911"/>
                </a:cubicBezTo>
                <a:cubicBezTo>
                  <a:pt x="963545" y="2742074"/>
                  <a:pt x="962019" y="2744790"/>
                  <a:pt x="960010" y="2747060"/>
                </a:cubicBezTo>
                <a:cubicBezTo>
                  <a:pt x="958001" y="2749329"/>
                  <a:pt x="955415" y="2751097"/>
                  <a:pt x="952252" y="2752362"/>
                </a:cubicBezTo>
                <a:cubicBezTo>
                  <a:pt x="949090" y="2753627"/>
                  <a:pt x="945165" y="2754259"/>
                  <a:pt x="940476" y="2754259"/>
                </a:cubicBezTo>
                <a:lnTo>
                  <a:pt x="927305" y="2754259"/>
                </a:lnTo>
                <a:close/>
                <a:moveTo>
                  <a:pt x="2200902" y="2692979"/>
                </a:moveTo>
                <a:cubicBezTo>
                  <a:pt x="2198223" y="2692979"/>
                  <a:pt x="2195972" y="2693072"/>
                  <a:pt x="2194149" y="2693258"/>
                </a:cubicBezTo>
                <a:cubicBezTo>
                  <a:pt x="2192325" y="2693444"/>
                  <a:pt x="2190874" y="2693742"/>
                  <a:pt x="2189795" y="2694151"/>
                </a:cubicBezTo>
                <a:cubicBezTo>
                  <a:pt x="2188716" y="2694561"/>
                  <a:pt x="2187972" y="2695063"/>
                  <a:pt x="2187563" y="2695658"/>
                </a:cubicBezTo>
                <a:cubicBezTo>
                  <a:pt x="2187154" y="2696254"/>
                  <a:pt x="2186949" y="2696923"/>
                  <a:pt x="2186949" y="2697667"/>
                </a:cubicBezTo>
                <a:lnTo>
                  <a:pt x="2186949" y="2719880"/>
                </a:lnTo>
                <a:lnTo>
                  <a:pt x="2175117" y="2719880"/>
                </a:lnTo>
                <a:cubicBezTo>
                  <a:pt x="2174373" y="2719880"/>
                  <a:pt x="2173722" y="2720066"/>
                  <a:pt x="2173164" y="2720438"/>
                </a:cubicBezTo>
                <a:cubicBezTo>
                  <a:pt x="2172606" y="2720810"/>
                  <a:pt x="2172141" y="2721424"/>
                  <a:pt x="2171769" y="2722280"/>
                </a:cubicBezTo>
                <a:cubicBezTo>
                  <a:pt x="2171396" y="2723136"/>
                  <a:pt x="2171117" y="2724308"/>
                  <a:pt x="2170931" y="2725796"/>
                </a:cubicBezTo>
                <a:cubicBezTo>
                  <a:pt x="2170745" y="2727284"/>
                  <a:pt x="2170652" y="2729107"/>
                  <a:pt x="2170652" y="2731265"/>
                </a:cubicBezTo>
                <a:cubicBezTo>
                  <a:pt x="2170652" y="2735358"/>
                  <a:pt x="2171024" y="2738279"/>
                  <a:pt x="2171769" y="2740028"/>
                </a:cubicBezTo>
                <a:cubicBezTo>
                  <a:pt x="2172513" y="2741776"/>
                  <a:pt x="2173592" y="2742651"/>
                  <a:pt x="2175006" y="2742651"/>
                </a:cubicBezTo>
                <a:lnTo>
                  <a:pt x="2186949" y="2742651"/>
                </a:lnTo>
                <a:lnTo>
                  <a:pt x="2186949" y="2793662"/>
                </a:lnTo>
                <a:cubicBezTo>
                  <a:pt x="2186949" y="2799763"/>
                  <a:pt x="2187582" y="2805047"/>
                  <a:pt x="2188847" y="2809512"/>
                </a:cubicBezTo>
                <a:cubicBezTo>
                  <a:pt x="2190112" y="2813977"/>
                  <a:pt x="2192084" y="2817679"/>
                  <a:pt x="2194762" y="2820618"/>
                </a:cubicBezTo>
                <a:cubicBezTo>
                  <a:pt x="2197441" y="2823557"/>
                  <a:pt x="2200827" y="2825734"/>
                  <a:pt x="2204920" y="2827148"/>
                </a:cubicBezTo>
                <a:cubicBezTo>
                  <a:pt x="2209013" y="2828562"/>
                  <a:pt x="2213850" y="2829269"/>
                  <a:pt x="2219431" y="2829269"/>
                </a:cubicBezTo>
                <a:cubicBezTo>
                  <a:pt x="2221514" y="2829269"/>
                  <a:pt x="2223579" y="2829157"/>
                  <a:pt x="2225626" y="2828934"/>
                </a:cubicBezTo>
                <a:cubicBezTo>
                  <a:pt x="2227672" y="2828711"/>
                  <a:pt x="2229570" y="2828394"/>
                  <a:pt x="2231318" y="2827985"/>
                </a:cubicBezTo>
                <a:cubicBezTo>
                  <a:pt x="2233067" y="2827576"/>
                  <a:pt x="2234593" y="2827092"/>
                  <a:pt x="2235895" y="2826534"/>
                </a:cubicBezTo>
                <a:cubicBezTo>
                  <a:pt x="2237197" y="2825976"/>
                  <a:pt x="2238183" y="2825343"/>
                  <a:pt x="2238853" y="2824636"/>
                </a:cubicBezTo>
                <a:cubicBezTo>
                  <a:pt x="2239523" y="2823929"/>
                  <a:pt x="2240062" y="2822702"/>
                  <a:pt x="2240471" y="2820953"/>
                </a:cubicBezTo>
                <a:cubicBezTo>
                  <a:pt x="2240881" y="2819204"/>
                  <a:pt x="2241085" y="2816693"/>
                  <a:pt x="2241085" y="2813418"/>
                </a:cubicBezTo>
                <a:cubicBezTo>
                  <a:pt x="2241085" y="2811335"/>
                  <a:pt x="2240992" y="2809623"/>
                  <a:pt x="2240806" y="2808284"/>
                </a:cubicBezTo>
                <a:cubicBezTo>
                  <a:pt x="2240620" y="2806944"/>
                  <a:pt x="2240416" y="2805884"/>
                  <a:pt x="2240192" y="2805103"/>
                </a:cubicBezTo>
                <a:cubicBezTo>
                  <a:pt x="2239969" y="2804321"/>
                  <a:pt x="2239653" y="2803800"/>
                  <a:pt x="2239244" y="2803540"/>
                </a:cubicBezTo>
                <a:cubicBezTo>
                  <a:pt x="2238834" y="2803280"/>
                  <a:pt x="2238406" y="2803149"/>
                  <a:pt x="2237960" y="2803149"/>
                </a:cubicBezTo>
                <a:cubicBezTo>
                  <a:pt x="2237439" y="2803149"/>
                  <a:pt x="2236862" y="2803280"/>
                  <a:pt x="2236230" y="2803540"/>
                </a:cubicBezTo>
                <a:cubicBezTo>
                  <a:pt x="2235597" y="2803800"/>
                  <a:pt x="2234816" y="2804098"/>
                  <a:pt x="2233886" y="2804433"/>
                </a:cubicBezTo>
                <a:cubicBezTo>
                  <a:pt x="2232956" y="2804768"/>
                  <a:pt x="2231895" y="2805065"/>
                  <a:pt x="2230704" y="2805326"/>
                </a:cubicBezTo>
                <a:cubicBezTo>
                  <a:pt x="2229514" y="2805586"/>
                  <a:pt x="2228174" y="2805717"/>
                  <a:pt x="2226686" y="2805717"/>
                </a:cubicBezTo>
                <a:cubicBezTo>
                  <a:pt x="2222296" y="2805717"/>
                  <a:pt x="2219245" y="2804359"/>
                  <a:pt x="2217533" y="2801642"/>
                </a:cubicBezTo>
                <a:cubicBezTo>
                  <a:pt x="2215822" y="2798926"/>
                  <a:pt x="2214966" y="2794852"/>
                  <a:pt x="2214966" y="2789420"/>
                </a:cubicBezTo>
                <a:lnTo>
                  <a:pt x="2214966" y="2742651"/>
                </a:lnTo>
                <a:lnTo>
                  <a:pt x="2236732" y="2742651"/>
                </a:lnTo>
                <a:cubicBezTo>
                  <a:pt x="2238146" y="2742651"/>
                  <a:pt x="2239225" y="2741776"/>
                  <a:pt x="2239969" y="2740028"/>
                </a:cubicBezTo>
                <a:cubicBezTo>
                  <a:pt x="2240713" y="2738279"/>
                  <a:pt x="2241085" y="2735358"/>
                  <a:pt x="2241085" y="2731265"/>
                </a:cubicBezTo>
                <a:cubicBezTo>
                  <a:pt x="2241085" y="2729107"/>
                  <a:pt x="2240992" y="2727284"/>
                  <a:pt x="2240806" y="2725796"/>
                </a:cubicBezTo>
                <a:cubicBezTo>
                  <a:pt x="2240620" y="2724308"/>
                  <a:pt x="2240341" y="2723136"/>
                  <a:pt x="2239969" y="2722280"/>
                </a:cubicBezTo>
                <a:cubicBezTo>
                  <a:pt x="2239597" y="2721424"/>
                  <a:pt x="2239132" y="2720810"/>
                  <a:pt x="2238574" y="2720438"/>
                </a:cubicBezTo>
                <a:cubicBezTo>
                  <a:pt x="2238016" y="2720066"/>
                  <a:pt x="2237365" y="2719880"/>
                  <a:pt x="2236620" y="2719880"/>
                </a:cubicBezTo>
                <a:lnTo>
                  <a:pt x="2214966" y="2719880"/>
                </a:lnTo>
                <a:lnTo>
                  <a:pt x="2214966" y="2697667"/>
                </a:lnTo>
                <a:cubicBezTo>
                  <a:pt x="2214966" y="2696923"/>
                  <a:pt x="2214743" y="2696254"/>
                  <a:pt x="2214296" y="2695658"/>
                </a:cubicBezTo>
                <a:cubicBezTo>
                  <a:pt x="2213850" y="2695063"/>
                  <a:pt x="2213106" y="2694561"/>
                  <a:pt x="2212064" y="2694151"/>
                </a:cubicBezTo>
                <a:cubicBezTo>
                  <a:pt x="2211022" y="2693742"/>
                  <a:pt x="2209589" y="2693444"/>
                  <a:pt x="2207766" y="2693258"/>
                </a:cubicBezTo>
                <a:cubicBezTo>
                  <a:pt x="2205943" y="2693072"/>
                  <a:pt x="2203655" y="2692979"/>
                  <a:pt x="2200902" y="2692979"/>
                </a:cubicBezTo>
                <a:close/>
                <a:moveTo>
                  <a:pt x="2000877" y="2692979"/>
                </a:moveTo>
                <a:cubicBezTo>
                  <a:pt x="1998198" y="2692979"/>
                  <a:pt x="1995947" y="2693072"/>
                  <a:pt x="1994124" y="2693258"/>
                </a:cubicBezTo>
                <a:cubicBezTo>
                  <a:pt x="1992300" y="2693444"/>
                  <a:pt x="1990849" y="2693742"/>
                  <a:pt x="1989770" y="2694151"/>
                </a:cubicBezTo>
                <a:cubicBezTo>
                  <a:pt x="1988691" y="2694561"/>
                  <a:pt x="1987947" y="2695063"/>
                  <a:pt x="1987538" y="2695658"/>
                </a:cubicBezTo>
                <a:cubicBezTo>
                  <a:pt x="1987129" y="2696254"/>
                  <a:pt x="1986924" y="2696923"/>
                  <a:pt x="1986924" y="2697667"/>
                </a:cubicBezTo>
                <a:lnTo>
                  <a:pt x="1986924" y="2719880"/>
                </a:lnTo>
                <a:lnTo>
                  <a:pt x="1975092" y="2719880"/>
                </a:lnTo>
                <a:cubicBezTo>
                  <a:pt x="1974348" y="2719880"/>
                  <a:pt x="1973697" y="2720066"/>
                  <a:pt x="1973139" y="2720438"/>
                </a:cubicBezTo>
                <a:cubicBezTo>
                  <a:pt x="1972581" y="2720810"/>
                  <a:pt x="1972116" y="2721424"/>
                  <a:pt x="1971744" y="2722280"/>
                </a:cubicBezTo>
                <a:cubicBezTo>
                  <a:pt x="1971372" y="2723136"/>
                  <a:pt x="1971092" y="2724308"/>
                  <a:pt x="1970906" y="2725796"/>
                </a:cubicBezTo>
                <a:cubicBezTo>
                  <a:pt x="1970720" y="2727284"/>
                  <a:pt x="1970627" y="2729107"/>
                  <a:pt x="1970627" y="2731265"/>
                </a:cubicBezTo>
                <a:cubicBezTo>
                  <a:pt x="1970627" y="2735358"/>
                  <a:pt x="1970999" y="2738279"/>
                  <a:pt x="1971744" y="2740028"/>
                </a:cubicBezTo>
                <a:cubicBezTo>
                  <a:pt x="1972488" y="2741776"/>
                  <a:pt x="1973567" y="2742651"/>
                  <a:pt x="1974981" y="2742651"/>
                </a:cubicBezTo>
                <a:lnTo>
                  <a:pt x="1986924" y="2742651"/>
                </a:lnTo>
                <a:lnTo>
                  <a:pt x="1986924" y="2793662"/>
                </a:lnTo>
                <a:cubicBezTo>
                  <a:pt x="1986924" y="2799763"/>
                  <a:pt x="1987557" y="2805047"/>
                  <a:pt x="1988822" y="2809512"/>
                </a:cubicBezTo>
                <a:cubicBezTo>
                  <a:pt x="1990087" y="2813977"/>
                  <a:pt x="1992059" y="2817679"/>
                  <a:pt x="1994738" y="2820618"/>
                </a:cubicBezTo>
                <a:cubicBezTo>
                  <a:pt x="1997416" y="2823557"/>
                  <a:pt x="2000802" y="2825734"/>
                  <a:pt x="2004895" y="2827148"/>
                </a:cubicBezTo>
                <a:cubicBezTo>
                  <a:pt x="2008988" y="2828562"/>
                  <a:pt x="2013825" y="2829269"/>
                  <a:pt x="2019406" y="2829269"/>
                </a:cubicBezTo>
                <a:cubicBezTo>
                  <a:pt x="2021489" y="2829269"/>
                  <a:pt x="2023554" y="2829157"/>
                  <a:pt x="2025601" y="2828934"/>
                </a:cubicBezTo>
                <a:cubicBezTo>
                  <a:pt x="2027647" y="2828711"/>
                  <a:pt x="2029545" y="2828394"/>
                  <a:pt x="2031293" y="2827985"/>
                </a:cubicBezTo>
                <a:cubicBezTo>
                  <a:pt x="2033042" y="2827576"/>
                  <a:pt x="2034568" y="2827092"/>
                  <a:pt x="2035870" y="2826534"/>
                </a:cubicBezTo>
                <a:cubicBezTo>
                  <a:pt x="2037172" y="2825976"/>
                  <a:pt x="2038158" y="2825343"/>
                  <a:pt x="2038828" y="2824636"/>
                </a:cubicBezTo>
                <a:cubicBezTo>
                  <a:pt x="2039498" y="2823929"/>
                  <a:pt x="2040037" y="2822702"/>
                  <a:pt x="2040446" y="2820953"/>
                </a:cubicBezTo>
                <a:cubicBezTo>
                  <a:pt x="2040856" y="2819204"/>
                  <a:pt x="2041060" y="2816693"/>
                  <a:pt x="2041060" y="2813418"/>
                </a:cubicBezTo>
                <a:cubicBezTo>
                  <a:pt x="2041060" y="2811335"/>
                  <a:pt x="2040967" y="2809623"/>
                  <a:pt x="2040781" y="2808284"/>
                </a:cubicBezTo>
                <a:cubicBezTo>
                  <a:pt x="2040595" y="2806944"/>
                  <a:pt x="2040391" y="2805884"/>
                  <a:pt x="2040167" y="2805103"/>
                </a:cubicBezTo>
                <a:cubicBezTo>
                  <a:pt x="2039944" y="2804321"/>
                  <a:pt x="2039628" y="2803800"/>
                  <a:pt x="2039219" y="2803540"/>
                </a:cubicBezTo>
                <a:cubicBezTo>
                  <a:pt x="2038809" y="2803280"/>
                  <a:pt x="2038381" y="2803149"/>
                  <a:pt x="2037935" y="2803149"/>
                </a:cubicBezTo>
                <a:cubicBezTo>
                  <a:pt x="2037414" y="2803149"/>
                  <a:pt x="2036837" y="2803280"/>
                  <a:pt x="2036205" y="2803540"/>
                </a:cubicBezTo>
                <a:cubicBezTo>
                  <a:pt x="2035572" y="2803800"/>
                  <a:pt x="2034791" y="2804098"/>
                  <a:pt x="2033861" y="2804433"/>
                </a:cubicBezTo>
                <a:cubicBezTo>
                  <a:pt x="2032931" y="2804768"/>
                  <a:pt x="2031870" y="2805065"/>
                  <a:pt x="2030680" y="2805326"/>
                </a:cubicBezTo>
                <a:cubicBezTo>
                  <a:pt x="2029489" y="2805586"/>
                  <a:pt x="2028149" y="2805717"/>
                  <a:pt x="2026661" y="2805717"/>
                </a:cubicBezTo>
                <a:cubicBezTo>
                  <a:pt x="2022271" y="2805717"/>
                  <a:pt x="2019220" y="2804359"/>
                  <a:pt x="2017508" y="2801642"/>
                </a:cubicBezTo>
                <a:cubicBezTo>
                  <a:pt x="2015797" y="2798926"/>
                  <a:pt x="2014941" y="2794852"/>
                  <a:pt x="2014941" y="2789420"/>
                </a:cubicBezTo>
                <a:lnTo>
                  <a:pt x="2014941" y="2742651"/>
                </a:lnTo>
                <a:lnTo>
                  <a:pt x="2036707" y="2742651"/>
                </a:lnTo>
                <a:cubicBezTo>
                  <a:pt x="2038121" y="2742651"/>
                  <a:pt x="2039200" y="2741776"/>
                  <a:pt x="2039944" y="2740028"/>
                </a:cubicBezTo>
                <a:cubicBezTo>
                  <a:pt x="2040688" y="2738279"/>
                  <a:pt x="2041060" y="2735358"/>
                  <a:pt x="2041060" y="2731265"/>
                </a:cubicBezTo>
                <a:cubicBezTo>
                  <a:pt x="2041060" y="2729107"/>
                  <a:pt x="2040967" y="2727284"/>
                  <a:pt x="2040781" y="2725796"/>
                </a:cubicBezTo>
                <a:cubicBezTo>
                  <a:pt x="2040595" y="2724308"/>
                  <a:pt x="2040316" y="2723136"/>
                  <a:pt x="2039944" y="2722280"/>
                </a:cubicBezTo>
                <a:cubicBezTo>
                  <a:pt x="2039572" y="2721424"/>
                  <a:pt x="2039107" y="2720810"/>
                  <a:pt x="2038549" y="2720438"/>
                </a:cubicBezTo>
                <a:cubicBezTo>
                  <a:pt x="2037991" y="2720066"/>
                  <a:pt x="2037340" y="2719880"/>
                  <a:pt x="2036595" y="2719880"/>
                </a:cubicBezTo>
                <a:lnTo>
                  <a:pt x="2014941" y="2719880"/>
                </a:lnTo>
                <a:lnTo>
                  <a:pt x="2014941" y="2697667"/>
                </a:lnTo>
                <a:cubicBezTo>
                  <a:pt x="2014941" y="2696923"/>
                  <a:pt x="2014718" y="2696254"/>
                  <a:pt x="2014271" y="2695658"/>
                </a:cubicBezTo>
                <a:cubicBezTo>
                  <a:pt x="2013825" y="2695063"/>
                  <a:pt x="2013081" y="2694561"/>
                  <a:pt x="2012039" y="2694151"/>
                </a:cubicBezTo>
                <a:cubicBezTo>
                  <a:pt x="2010997" y="2693742"/>
                  <a:pt x="2009565" y="2693444"/>
                  <a:pt x="2007741" y="2693258"/>
                </a:cubicBezTo>
                <a:cubicBezTo>
                  <a:pt x="2005918" y="2693072"/>
                  <a:pt x="2003630" y="2692979"/>
                  <a:pt x="2000877" y="2692979"/>
                </a:cubicBezTo>
                <a:close/>
                <a:moveTo>
                  <a:pt x="1581777" y="2692979"/>
                </a:moveTo>
                <a:cubicBezTo>
                  <a:pt x="1579098" y="2692979"/>
                  <a:pt x="1576847" y="2693072"/>
                  <a:pt x="1575024" y="2693258"/>
                </a:cubicBezTo>
                <a:cubicBezTo>
                  <a:pt x="1573200" y="2693444"/>
                  <a:pt x="1571749" y="2693742"/>
                  <a:pt x="1570670" y="2694151"/>
                </a:cubicBezTo>
                <a:cubicBezTo>
                  <a:pt x="1569591" y="2694561"/>
                  <a:pt x="1568847" y="2695063"/>
                  <a:pt x="1568438" y="2695658"/>
                </a:cubicBezTo>
                <a:cubicBezTo>
                  <a:pt x="1568029" y="2696254"/>
                  <a:pt x="1567824" y="2696923"/>
                  <a:pt x="1567824" y="2697667"/>
                </a:cubicBezTo>
                <a:lnTo>
                  <a:pt x="1567824" y="2719880"/>
                </a:lnTo>
                <a:lnTo>
                  <a:pt x="1555992" y="2719880"/>
                </a:lnTo>
                <a:cubicBezTo>
                  <a:pt x="1555248" y="2719880"/>
                  <a:pt x="1554597" y="2720066"/>
                  <a:pt x="1554039" y="2720438"/>
                </a:cubicBezTo>
                <a:cubicBezTo>
                  <a:pt x="1553481" y="2720810"/>
                  <a:pt x="1553016" y="2721424"/>
                  <a:pt x="1552644" y="2722280"/>
                </a:cubicBezTo>
                <a:cubicBezTo>
                  <a:pt x="1552272" y="2723136"/>
                  <a:pt x="1551992" y="2724308"/>
                  <a:pt x="1551806" y="2725796"/>
                </a:cubicBezTo>
                <a:cubicBezTo>
                  <a:pt x="1551620" y="2727284"/>
                  <a:pt x="1551527" y="2729107"/>
                  <a:pt x="1551527" y="2731265"/>
                </a:cubicBezTo>
                <a:cubicBezTo>
                  <a:pt x="1551527" y="2735358"/>
                  <a:pt x="1551899" y="2738279"/>
                  <a:pt x="1552644" y="2740028"/>
                </a:cubicBezTo>
                <a:cubicBezTo>
                  <a:pt x="1553388" y="2741776"/>
                  <a:pt x="1554467" y="2742651"/>
                  <a:pt x="1555881" y="2742651"/>
                </a:cubicBezTo>
                <a:lnTo>
                  <a:pt x="1567824" y="2742651"/>
                </a:lnTo>
                <a:lnTo>
                  <a:pt x="1567824" y="2793662"/>
                </a:lnTo>
                <a:cubicBezTo>
                  <a:pt x="1567824" y="2799763"/>
                  <a:pt x="1568457" y="2805047"/>
                  <a:pt x="1569722" y="2809512"/>
                </a:cubicBezTo>
                <a:cubicBezTo>
                  <a:pt x="1570987" y="2813977"/>
                  <a:pt x="1572959" y="2817679"/>
                  <a:pt x="1575638" y="2820618"/>
                </a:cubicBezTo>
                <a:cubicBezTo>
                  <a:pt x="1578316" y="2823557"/>
                  <a:pt x="1581702" y="2825734"/>
                  <a:pt x="1585795" y="2827148"/>
                </a:cubicBezTo>
                <a:cubicBezTo>
                  <a:pt x="1589888" y="2828562"/>
                  <a:pt x="1594725" y="2829269"/>
                  <a:pt x="1600306" y="2829269"/>
                </a:cubicBezTo>
                <a:cubicBezTo>
                  <a:pt x="1602389" y="2829269"/>
                  <a:pt x="1604454" y="2829157"/>
                  <a:pt x="1606501" y="2828934"/>
                </a:cubicBezTo>
                <a:cubicBezTo>
                  <a:pt x="1608547" y="2828711"/>
                  <a:pt x="1610445" y="2828394"/>
                  <a:pt x="1612193" y="2827985"/>
                </a:cubicBezTo>
                <a:cubicBezTo>
                  <a:pt x="1613942" y="2827576"/>
                  <a:pt x="1615468" y="2827092"/>
                  <a:pt x="1616770" y="2826534"/>
                </a:cubicBezTo>
                <a:cubicBezTo>
                  <a:pt x="1618072" y="2825976"/>
                  <a:pt x="1619058" y="2825343"/>
                  <a:pt x="1619728" y="2824636"/>
                </a:cubicBezTo>
                <a:cubicBezTo>
                  <a:pt x="1620398" y="2823929"/>
                  <a:pt x="1620937" y="2822702"/>
                  <a:pt x="1621346" y="2820953"/>
                </a:cubicBezTo>
                <a:cubicBezTo>
                  <a:pt x="1621756" y="2819204"/>
                  <a:pt x="1621960" y="2816693"/>
                  <a:pt x="1621960" y="2813418"/>
                </a:cubicBezTo>
                <a:cubicBezTo>
                  <a:pt x="1621960" y="2811335"/>
                  <a:pt x="1621867" y="2809623"/>
                  <a:pt x="1621681" y="2808284"/>
                </a:cubicBezTo>
                <a:cubicBezTo>
                  <a:pt x="1621495" y="2806944"/>
                  <a:pt x="1621291" y="2805884"/>
                  <a:pt x="1621067" y="2805103"/>
                </a:cubicBezTo>
                <a:cubicBezTo>
                  <a:pt x="1620844" y="2804321"/>
                  <a:pt x="1620528" y="2803800"/>
                  <a:pt x="1620119" y="2803540"/>
                </a:cubicBezTo>
                <a:cubicBezTo>
                  <a:pt x="1619709" y="2803280"/>
                  <a:pt x="1619281" y="2803149"/>
                  <a:pt x="1618835" y="2803149"/>
                </a:cubicBezTo>
                <a:cubicBezTo>
                  <a:pt x="1618314" y="2803149"/>
                  <a:pt x="1617737" y="2803280"/>
                  <a:pt x="1617105" y="2803540"/>
                </a:cubicBezTo>
                <a:cubicBezTo>
                  <a:pt x="1616472" y="2803800"/>
                  <a:pt x="1615691" y="2804098"/>
                  <a:pt x="1614761" y="2804433"/>
                </a:cubicBezTo>
                <a:cubicBezTo>
                  <a:pt x="1613831" y="2804768"/>
                  <a:pt x="1612770" y="2805065"/>
                  <a:pt x="1611580" y="2805326"/>
                </a:cubicBezTo>
                <a:cubicBezTo>
                  <a:pt x="1610389" y="2805586"/>
                  <a:pt x="1609049" y="2805717"/>
                  <a:pt x="1607561" y="2805717"/>
                </a:cubicBezTo>
                <a:cubicBezTo>
                  <a:pt x="1603171" y="2805717"/>
                  <a:pt x="1600120" y="2804359"/>
                  <a:pt x="1598408" y="2801642"/>
                </a:cubicBezTo>
                <a:cubicBezTo>
                  <a:pt x="1596697" y="2798926"/>
                  <a:pt x="1595841" y="2794852"/>
                  <a:pt x="1595841" y="2789420"/>
                </a:cubicBezTo>
                <a:lnTo>
                  <a:pt x="1595841" y="2742651"/>
                </a:lnTo>
                <a:lnTo>
                  <a:pt x="1617607" y="2742651"/>
                </a:lnTo>
                <a:cubicBezTo>
                  <a:pt x="1619021" y="2742651"/>
                  <a:pt x="1620100" y="2741776"/>
                  <a:pt x="1620844" y="2740028"/>
                </a:cubicBezTo>
                <a:cubicBezTo>
                  <a:pt x="1621588" y="2738279"/>
                  <a:pt x="1621960" y="2735358"/>
                  <a:pt x="1621960" y="2731265"/>
                </a:cubicBezTo>
                <a:cubicBezTo>
                  <a:pt x="1621960" y="2729107"/>
                  <a:pt x="1621867" y="2727284"/>
                  <a:pt x="1621681" y="2725796"/>
                </a:cubicBezTo>
                <a:cubicBezTo>
                  <a:pt x="1621495" y="2724308"/>
                  <a:pt x="1621216" y="2723136"/>
                  <a:pt x="1620844" y="2722280"/>
                </a:cubicBezTo>
                <a:cubicBezTo>
                  <a:pt x="1620472" y="2721424"/>
                  <a:pt x="1620007" y="2720810"/>
                  <a:pt x="1619449" y="2720438"/>
                </a:cubicBezTo>
                <a:cubicBezTo>
                  <a:pt x="1618891" y="2720066"/>
                  <a:pt x="1618240" y="2719880"/>
                  <a:pt x="1617495" y="2719880"/>
                </a:cubicBezTo>
                <a:lnTo>
                  <a:pt x="1595841" y="2719880"/>
                </a:lnTo>
                <a:lnTo>
                  <a:pt x="1595841" y="2697667"/>
                </a:lnTo>
                <a:cubicBezTo>
                  <a:pt x="1595841" y="2696923"/>
                  <a:pt x="1595618" y="2696254"/>
                  <a:pt x="1595171" y="2695658"/>
                </a:cubicBezTo>
                <a:cubicBezTo>
                  <a:pt x="1594725" y="2695063"/>
                  <a:pt x="1593981" y="2694561"/>
                  <a:pt x="1592939" y="2694151"/>
                </a:cubicBezTo>
                <a:cubicBezTo>
                  <a:pt x="1591897" y="2693742"/>
                  <a:pt x="1590465" y="2693444"/>
                  <a:pt x="1588641" y="2693258"/>
                </a:cubicBezTo>
                <a:cubicBezTo>
                  <a:pt x="1586818" y="2693072"/>
                  <a:pt x="1584530" y="2692979"/>
                  <a:pt x="1581777" y="2692979"/>
                </a:cubicBezTo>
                <a:close/>
                <a:moveTo>
                  <a:pt x="907883" y="2682599"/>
                </a:moveTo>
                <a:cubicBezTo>
                  <a:pt x="904907" y="2682599"/>
                  <a:pt x="902507" y="2683473"/>
                  <a:pt x="900684" y="2685222"/>
                </a:cubicBezTo>
                <a:cubicBezTo>
                  <a:pt x="898860" y="2686970"/>
                  <a:pt x="897949" y="2689593"/>
                  <a:pt x="897949" y="2693091"/>
                </a:cubicBezTo>
                <a:lnTo>
                  <a:pt x="897949" y="2823018"/>
                </a:lnTo>
                <a:cubicBezTo>
                  <a:pt x="897949" y="2823762"/>
                  <a:pt x="898172" y="2824432"/>
                  <a:pt x="898619" y="2825027"/>
                </a:cubicBezTo>
                <a:cubicBezTo>
                  <a:pt x="899065" y="2825622"/>
                  <a:pt x="899846" y="2826106"/>
                  <a:pt x="900963" y="2826478"/>
                </a:cubicBezTo>
                <a:cubicBezTo>
                  <a:pt x="902079" y="2826850"/>
                  <a:pt x="903586" y="2827148"/>
                  <a:pt x="905483" y="2827371"/>
                </a:cubicBezTo>
                <a:cubicBezTo>
                  <a:pt x="907381" y="2827594"/>
                  <a:pt x="909743" y="2827706"/>
                  <a:pt x="912571" y="2827706"/>
                </a:cubicBezTo>
                <a:cubicBezTo>
                  <a:pt x="915473" y="2827706"/>
                  <a:pt x="917855" y="2827594"/>
                  <a:pt x="919715" y="2827371"/>
                </a:cubicBezTo>
                <a:cubicBezTo>
                  <a:pt x="921575" y="2827148"/>
                  <a:pt x="923064" y="2826850"/>
                  <a:pt x="924180" y="2826478"/>
                </a:cubicBezTo>
                <a:cubicBezTo>
                  <a:pt x="925296" y="2826106"/>
                  <a:pt x="926096" y="2825622"/>
                  <a:pt x="926580" y="2825027"/>
                </a:cubicBezTo>
                <a:cubicBezTo>
                  <a:pt x="927063" y="2824432"/>
                  <a:pt x="927305" y="2823762"/>
                  <a:pt x="927305" y="2823018"/>
                </a:cubicBezTo>
                <a:lnTo>
                  <a:pt x="927305" y="2776918"/>
                </a:lnTo>
                <a:lnTo>
                  <a:pt x="939360" y="2776918"/>
                </a:lnTo>
                <a:cubicBezTo>
                  <a:pt x="948885" y="2776918"/>
                  <a:pt x="957164" y="2775802"/>
                  <a:pt x="964196" y="2773570"/>
                </a:cubicBezTo>
                <a:cubicBezTo>
                  <a:pt x="971228" y="2771337"/>
                  <a:pt x="977163" y="2768082"/>
                  <a:pt x="981999" y="2763803"/>
                </a:cubicBezTo>
                <a:cubicBezTo>
                  <a:pt x="986836" y="2759524"/>
                  <a:pt x="990520" y="2754259"/>
                  <a:pt x="993050" y="2748009"/>
                </a:cubicBezTo>
                <a:cubicBezTo>
                  <a:pt x="995580" y="2741758"/>
                  <a:pt x="996845" y="2734577"/>
                  <a:pt x="996845" y="2726466"/>
                </a:cubicBezTo>
                <a:cubicBezTo>
                  <a:pt x="996845" y="2720587"/>
                  <a:pt x="996027" y="2715285"/>
                  <a:pt x="994389" y="2710560"/>
                </a:cubicBezTo>
                <a:cubicBezTo>
                  <a:pt x="992752" y="2705834"/>
                  <a:pt x="990371" y="2701704"/>
                  <a:pt x="987246" y="2698170"/>
                </a:cubicBezTo>
                <a:cubicBezTo>
                  <a:pt x="984120" y="2694635"/>
                  <a:pt x="980344" y="2691714"/>
                  <a:pt x="975916" y="2689407"/>
                </a:cubicBezTo>
                <a:cubicBezTo>
                  <a:pt x="971488" y="2687101"/>
                  <a:pt x="967117" y="2685519"/>
                  <a:pt x="962801" y="2684664"/>
                </a:cubicBezTo>
                <a:cubicBezTo>
                  <a:pt x="958485" y="2683808"/>
                  <a:pt x="954783" y="2683250"/>
                  <a:pt x="951694" y="2682989"/>
                </a:cubicBezTo>
                <a:cubicBezTo>
                  <a:pt x="948606" y="2682729"/>
                  <a:pt x="945351" y="2682599"/>
                  <a:pt x="941928" y="2682599"/>
                </a:cubicBezTo>
                <a:close/>
                <a:moveTo>
                  <a:pt x="1653400" y="2675455"/>
                </a:moveTo>
                <a:cubicBezTo>
                  <a:pt x="1647075" y="2675455"/>
                  <a:pt x="1642778" y="2676552"/>
                  <a:pt x="1640508" y="2678748"/>
                </a:cubicBezTo>
                <a:cubicBezTo>
                  <a:pt x="1638238" y="2680943"/>
                  <a:pt x="1637104" y="2684868"/>
                  <a:pt x="1637104" y="2690524"/>
                </a:cubicBezTo>
                <a:cubicBezTo>
                  <a:pt x="1637104" y="2695956"/>
                  <a:pt x="1638201" y="2699714"/>
                  <a:pt x="1640396" y="2701797"/>
                </a:cubicBezTo>
                <a:cubicBezTo>
                  <a:pt x="1642592" y="2703881"/>
                  <a:pt x="1646852" y="2704923"/>
                  <a:pt x="1653177" y="2704923"/>
                </a:cubicBezTo>
                <a:cubicBezTo>
                  <a:pt x="1659428" y="2704923"/>
                  <a:pt x="1663707" y="2703844"/>
                  <a:pt x="1666013" y="2701686"/>
                </a:cubicBezTo>
                <a:cubicBezTo>
                  <a:pt x="1668320" y="2699528"/>
                  <a:pt x="1669474" y="2695621"/>
                  <a:pt x="1669474" y="2689966"/>
                </a:cubicBezTo>
                <a:cubicBezTo>
                  <a:pt x="1669474" y="2684533"/>
                  <a:pt x="1668357" y="2680757"/>
                  <a:pt x="1666125" y="2678636"/>
                </a:cubicBezTo>
                <a:cubicBezTo>
                  <a:pt x="1663893" y="2676515"/>
                  <a:pt x="1659651" y="2675455"/>
                  <a:pt x="1653400" y="2675455"/>
                </a:cubicBezTo>
                <a:close/>
                <a:moveTo>
                  <a:pt x="2386714" y="2671660"/>
                </a:moveTo>
                <a:cubicBezTo>
                  <a:pt x="2383960" y="2671660"/>
                  <a:pt x="2381691" y="2671771"/>
                  <a:pt x="2379905" y="2671995"/>
                </a:cubicBezTo>
                <a:cubicBezTo>
                  <a:pt x="2378119" y="2672218"/>
                  <a:pt x="2376686" y="2672534"/>
                  <a:pt x="2375607" y="2672943"/>
                </a:cubicBezTo>
                <a:cubicBezTo>
                  <a:pt x="2374528" y="2673353"/>
                  <a:pt x="2373766" y="2673855"/>
                  <a:pt x="2373319" y="2674450"/>
                </a:cubicBezTo>
                <a:cubicBezTo>
                  <a:pt x="2372873" y="2675046"/>
                  <a:pt x="2372649" y="2675715"/>
                  <a:pt x="2372649" y="2676459"/>
                </a:cubicBezTo>
                <a:lnTo>
                  <a:pt x="2372649" y="2823241"/>
                </a:lnTo>
                <a:cubicBezTo>
                  <a:pt x="2372649" y="2823985"/>
                  <a:pt x="2372873" y="2824636"/>
                  <a:pt x="2373319" y="2825194"/>
                </a:cubicBezTo>
                <a:cubicBezTo>
                  <a:pt x="2373766" y="2825753"/>
                  <a:pt x="2374528" y="2826218"/>
                  <a:pt x="2375607" y="2826590"/>
                </a:cubicBezTo>
                <a:cubicBezTo>
                  <a:pt x="2376686" y="2826962"/>
                  <a:pt x="2378119" y="2827241"/>
                  <a:pt x="2379905" y="2827427"/>
                </a:cubicBezTo>
                <a:cubicBezTo>
                  <a:pt x="2381691" y="2827613"/>
                  <a:pt x="2383960" y="2827706"/>
                  <a:pt x="2386714" y="2827706"/>
                </a:cubicBezTo>
                <a:cubicBezTo>
                  <a:pt x="2389467" y="2827706"/>
                  <a:pt x="2391737" y="2827613"/>
                  <a:pt x="2393522" y="2827427"/>
                </a:cubicBezTo>
                <a:cubicBezTo>
                  <a:pt x="2395308" y="2827241"/>
                  <a:pt x="2396741" y="2826962"/>
                  <a:pt x="2397820" y="2826590"/>
                </a:cubicBezTo>
                <a:cubicBezTo>
                  <a:pt x="2398899" y="2826218"/>
                  <a:pt x="2399662" y="2825753"/>
                  <a:pt x="2400108" y="2825194"/>
                </a:cubicBezTo>
                <a:cubicBezTo>
                  <a:pt x="2400555" y="2824636"/>
                  <a:pt x="2400778" y="2823985"/>
                  <a:pt x="2400778" y="2823241"/>
                </a:cubicBezTo>
                <a:lnTo>
                  <a:pt x="2400778" y="2676459"/>
                </a:lnTo>
                <a:cubicBezTo>
                  <a:pt x="2400778" y="2675715"/>
                  <a:pt x="2400555" y="2675046"/>
                  <a:pt x="2400108" y="2674450"/>
                </a:cubicBezTo>
                <a:cubicBezTo>
                  <a:pt x="2399662" y="2673855"/>
                  <a:pt x="2398899" y="2673353"/>
                  <a:pt x="2397820" y="2672943"/>
                </a:cubicBezTo>
                <a:cubicBezTo>
                  <a:pt x="2396741" y="2672534"/>
                  <a:pt x="2395308" y="2672218"/>
                  <a:pt x="2393522" y="2671995"/>
                </a:cubicBezTo>
                <a:cubicBezTo>
                  <a:pt x="2391737" y="2671771"/>
                  <a:pt x="2389467" y="2671660"/>
                  <a:pt x="2386714" y="2671660"/>
                </a:cubicBezTo>
                <a:close/>
                <a:moveTo>
                  <a:pt x="1405639" y="2671660"/>
                </a:moveTo>
                <a:cubicBezTo>
                  <a:pt x="1402885" y="2671660"/>
                  <a:pt x="1400616" y="2671771"/>
                  <a:pt x="1398830" y="2671995"/>
                </a:cubicBezTo>
                <a:cubicBezTo>
                  <a:pt x="1397044" y="2672218"/>
                  <a:pt x="1395611" y="2672534"/>
                  <a:pt x="1394532" y="2672943"/>
                </a:cubicBezTo>
                <a:cubicBezTo>
                  <a:pt x="1393453" y="2673353"/>
                  <a:pt x="1392691" y="2673855"/>
                  <a:pt x="1392244" y="2674450"/>
                </a:cubicBezTo>
                <a:cubicBezTo>
                  <a:pt x="1391798" y="2675046"/>
                  <a:pt x="1391575" y="2675715"/>
                  <a:pt x="1391575" y="2676459"/>
                </a:cubicBezTo>
                <a:lnTo>
                  <a:pt x="1391575" y="2823241"/>
                </a:lnTo>
                <a:cubicBezTo>
                  <a:pt x="1391575" y="2823985"/>
                  <a:pt x="1391798" y="2824636"/>
                  <a:pt x="1392244" y="2825194"/>
                </a:cubicBezTo>
                <a:cubicBezTo>
                  <a:pt x="1392691" y="2825753"/>
                  <a:pt x="1393453" y="2826218"/>
                  <a:pt x="1394532" y="2826590"/>
                </a:cubicBezTo>
                <a:cubicBezTo>
                  <a:pt x="1395611" y="2826962"/>
                  <a:pt x="1397044" y="2827241"/>
                  <a:pt x="1398830" y="2827427"/>
                </a:cubicBezTo>
                <a:cubicBezTo>
                  <a:pt x="1400616" y="2827613"/>
                  <a:pt x="1402885" y="2827706"/>
                  <a:pt x="1405639" y="2827706"/>
                </a:cubicBezTo>
                <a:cubicBezTo>
                  <a:pt x="1408392" y="2827706"/>
                  <a:pt x="1410662" y="2827613"/>
                  <a:pt x="1412448" y="2827427"/>
                </a:cubicBezTo>
                <a:cubicBezTo>
                  <a:pt x="1414234" y="2827241"/>
                  <a:pt x="1415666" y="2826962"/>
                  <a:pt x="1416745" y="2826590"/>
                </a:cubicBezTo>
                <a:cubicBezTo>
                  <a:pt x="1417824" y="2826218"/>
                  <a:pt x="1418587" y="2825753"/>
                  <a:pt x="1419033" y="2825194"/>
                </a:cubicBezTo>
                <a:cubicBezTo>
                  <a:pt x="1419480" y="2824636"/>
                  <a:pt x="1419703" y="2823985"/>
                  <a:pt x="1419703" y="2823241"/>
                </a:cubicBezTo>
                <a:lnTo>
                  <a:pt x="1419703" y="2676459"/>
                </a:lnTo>
                <a:cubicBezTo>
                  <a:pt x="1419703" y="2675715"/>
                  <a:pt x="1419480" y="2675046"/>
                  <a:pt x="1419033" y="2674450"/>
                </a:cubicBezTo>
                <a:cubicBezTo>
                  <a:pt x="1418587" y="2673855"/>
                  <a:pt x="1417824" y="2673353"/>
                  <a:pt x="1416745" y="2672943"/>
                </a:cubicBezTo>
                <a:cubicBezTo>
                  <a:pt x="1415666" y="2672534"/>
                  <a:pt x="1414234" y="2672218"/>
                  <a:pt x="1412448" y="2671995"/>
                </a:cubicBezTo>
                <a:cubicBezTo>
                  <a:pt x="1410662" y="2671771"/>
                  <a:pt x="1408392" y="2671660"/>
                  <a:pt x="1405639" y="2671660"/>
                </a:cubicBezTo>
                <a:close/>
                <a:moveTo>
                  <a:pt x="102002" y="2453168"/>
                </a:moveTo>
                <a:lnTo>
                  <a:pt x="3317998" y="2453168"/>
                </a:lnTo>
                <a:cubicBezTo>
                  <a:pt x="3374332" y="2453168"/>
                  <a:pt x="3420000" y="2498836"/>
                  <a:pt x="3420000" y="2555170"/>
                </a:cubicBezTo>
                <a:lnTo>
                  <a:pt x="3420000" y="2963166"/>
                </a:lnTo>
                <a:cubicBezTo>
                  <a:pt x="3420000" y="3019500"/>
                  <a:pt x="3374332" y="3065168"/>
                  <a:pt x="3317998" y="3065168"/>
                </a:cubicBezTo>
                <a:lnTo>
                  <a:pt x="102002" y="3065168"/>
                </a:lnTo>
                <a:cubicBezTo>
                  <a:pt x="45668" y="3065168"/>
                  <a:pt x="0" y="3019500"/>
                  <a:pt x="0" y="2963166"/>
                </a:cubicBezTo>
                <a:lnTo>
                  <a:pt x="0" y="2555170"/>
                </a:lnTo>
                <a:cubicBezTo>
                  <a:pt x="0" y="2498836"/>
                  <a:pt x="45668" y="2453168"/>
                  <a:pt x="102002" y="2453168"/>
                </a:cubicBezTo>
                <a:close/>
                <a:moveTo>
                  <a:pt x="2562038" y="1978622"/>
                </a:moveTo>
                <a:lnTo>
                  <a:pt x="2572754" y="1978622"/>
                </a:lnTo>
                <a:lnTo>
                  <a:pt x="2572754" y="1995588"/>
                </a:lnTo>
                <a:cubicBezTo>
                  <a:pt x="2569331" y="1999458"/>
                  <a:pt x="2565964" y="2002397"/>
                  <a:pt x="2562652" y="2004406"/>
                </a:cubicBezTo>
                <a:cubicBezTo>
                  <a:pt x="2559341" y="2006415"/>
                  <a:pt x="2555713" y="2007420"/>
                  <a:pt x="2551769" y="2007420"/>
                </a:cubicBezTo>
                <a:cubicBezTo>
                  <a:pt x="2547081" y="2007420"/>
                  <a:pt x="2543416" y="2006229"/>
                  <a:pt x="2540775" y="2003848"/>
                </a:cubicBezTo>
                <a:cubicBezTo>
                  <a:pt x="2538133" y="2001467"/>
                  <a:pt x="2536812" y="1998193"/>
                  <a:pt x="2536812" y="1994025"/>
                </a:cubicBezTo>
                <a:cubicBezTo>
                  <a:pt x="2536812" y="1991570"/>
                  <a:pt x="2537277" y="1989393"/>
                  <a:pt x="2538207" y="1987495"/>
                </a:cubicBezTo>
                <a:cubicBezTo>
                  <a:pt x="2539138" y="1985598"/>
                  <a:pt x="2540607" y="1983979"/>
                  <a:pt x="2542616" y="1982640"/>
                </a:cubicBezTo>
                <a:cubicBezTo>
                  <a:pt x="2544626" y="1981301"/>
                  <a:pt x="2547230" y="1980296"/>
                  <a:pt x="2550430" y="1979626"/>
                </a:cubicBezTo>
                <a:cubicBezTo>
                  <a:pt x="2553630" y="1978956"/>
                  <a:pt x="2557499" y="1978622"/>
                  <a:pt x="2562038" y="1978622"/>
                </a:cubicBezTo>
                <a:close/>
                <a:moveTo>
                  <a:pt x="1828613" y="1978622"/>
                </a:moveTo>
                <a:lnTo>
                  <a:pt x="1839329" y="1978622"/>
                </a:lnTo>
                <a:lnTo>
                  <a:pt x="1839329" y="1995588"/>
                </a:lnTo>
                <a:cubicBezTo>
                  <a:pt x="1835906" y="1999458"/>
                  <a:pt x="1832539" y="2002397"/>
                  <a:pt x="1829227" y="2004406"/>
                </a:cubicBezTo>
                <a:cubicBezTo>
                  <a:pt x="1825916" y="2006415"/>
                  <a:pt x="1822288" y="2007420"/>
                  <a:pt x="1818344" y="2007420"/>
                </a:cubicBezTo>
                <a:cubicBezTo>
                  <a:pt x="1813656" y="2007420"/>
                  <a:pt x="1809991" y="2006229"/>
                  <a:pt x="1807350" y="2003848"/>
                </a:cubicBezTo>
                <a:cubicBezTo>
                  <a:pt x="1804708" y="2001467"/>
                  <a:pt x="1803387" y="1998193"/>
                  <a:pt x="1803387" y="1994025"/>
                </a:cubicBezTo>
                <a:cubicBezTo>
                  <a:pt x="1803387" y="1991570"/>
                  <a:pt x="1803852" y="1989393"/>
                  <a:pt x="1804782" y="1987495"/>
                </a:cubicBezTo>
                <a:cubicBezTo>
                  <a:pt x="1805712" y="1985598"/>
                  <a:pt x="1807182" y="1983979"/>
                  <a:pt x="1809191" y="1982640"/>
                </a:cubicBezTo>
                <a:cubicBezTo>
                  <a:pt x="1811201" y="1981301"/>
                  <a:pt x="1813805" y="1980296"/>
                  <a:pt x="1817005" y="1979626"/>
                </a:cubicBezTo>
                <a:cubicBezTo>
                  <a:pt x="1820205" y="1978956"/>
                  <a:pt x="1824074" y="1978622"/>
                  <a:pt x="1828613" y="1978622"/>
                </a:cubicBezTo>
                <a:close/>
                <a:moveTo>
                  <a:pt x="1223813" y="1938996"/>
                </a:moveTo>
                <a:cubicBezTo>
                  <a:pt x="1227608" y="1938996"/>
                  <a:pt x="1230752" y="1939908"/>
                  <a:pt x="1233245" y="1941731"/>
                </a:cubicBezTo>
                <a:cubicBezTo>
                  <a:pt x="1235738" y="1943554"/>
                  <a:pt x="1237766" y="1945991"/>
                  <a:pt x="1239329" y="1949042"/>
                </a:cubicBezTo>
                <a:cubicBezTo>
                  <a:pt x="1240891" y="1952093"/>
                  <a:pt x="1241989" y="1955590"/>
                  <a:pt x="1242621" y="1959534"/>
                </a:cubicBezTo>
                <a:cubicBezTo>
                  <a:pt x="1243254" y="1963478"/>
                  <a:pt x="1243570" y="1967571"/>
                  <a:pt x="1243570" y="1971813"/>
                </a:cubicBezTo>
                <a:cubicBezTo>
                  <a:pt x="1243570" y="1975608"/>
                  <a:pt x="1243198" y="1979403"/>
                  <a:pt x="1242454" y="1983198"/>
                </a:cubicBezTo>
                <a:cubicBezTo>
                  <a:pt x="1241710" y="1986993"/>
                  <a:pt x="1240501" y="1990379"/>
                  <a:pt x="1238826" y="1993356"/>
                </a:cubicBezTo>
                <a:cubicBezTo>
                  <a:pt x="1237152" y="1996332"/>
                  <a:pt x="1235050" y="1998751"/>
                  <a:pt x="1232520" y="2000611"/>
                </a:cubicBezTo>
                <a:cubicBezTo>
                  <a:pt x="1229989" y="2002471"/>
                  <a:pt x="1226901" y="2003401"/>
                  <a:pt x="1223255" y="2003401"/>
                </a:cubicBezTo>
                <a:cubicBezTo>
                  <a:pt x="1219311" y="2003401"/>
                  <a:pt x="1215535" y="2002081"/>
                  <a:pt x="1211925" y="1999439"/>
                </a:cubicBezTo>
                <a:cubicBezTo>
                  <a:pt x="1208316" y="1996797"/>
                  <a:pt x="1204540" y="1992946"/>
                  <a:pt x="1200596" y="1987886"/>
                </a:cubicBezTo>
                <a:lnTo>
                  <a:pt x="1200596" y="1954846"/>
                </a:lnTo>
                <a:cubicBezTo>
                  <a:pt x="1202828" y="1951870"/>
                  <a:pt x="1204949" y="1949377"/>
                  <a:pt x="1206958" y="1947368"/>
                </a:cubicBezTo>
                <a:cubicBezTo>
                  <a:pt x="1208967" y="1945359"/>
                  <a:pt x="1210921" y="1943721"/>
                  <a:pt x="1212818" y="1942456"/>
                </a:cubicBezTo>
                <a:cubicBezTo>
                  <a:pt x="1214716" y="1941191"/>
                  <a:pt x="1216558" y="1940298"/>
                  <a:pt x="1218344" y="1939777"/>
                </a:cubicBezTo>
                <a:cubicBezTo>
                  <a:pt x="1220130" y="1939257"/>
                  <a:pt x="1221953" y="1938996"/>
                  <a:pt x="1223813" y="1938996"/>
                </a:cubicBezTo>
                <a:close/>
                <a:moveTo>
                  <a:pt x="795300" y="1938996"/>
                </a:moveTo>
                <a:cubicBezTo>
                  <a:pt x="799021" y="1938996"/>
                  <a:pt x="802127" y="1939908"/>
                  <a:pt x="804620" y="1941731"/>
                </a:cubicBezTo>
                <a:cubicBezTo>
                  <a:pt x="807113" y="1943554"/>
                  <a:pt x="809122" y="1945991"/>
                  <a:pt x="810648" y="1949042"/>
                </a:cubicBezTo>
                <a:cubicBezTo>
                  <a:pt x="812173" y="1952093"/>
                  <a:pt x="813252" y="1955572"/>
                  <a:pt x="813885" y="1959479"/>
                </a:cubicBezTo>
                <a:cubicBezTo>
                  <a:pt x="814517" y="1963385"/>
                  <a:pt x="814834" y="1967460"/>
                  <a:pt x="814834" y="1971701"/>
                </a:cubicBezTo>
                <a:cubicBezTo>
                  <a:pt x="814834" y="1975496"/>
                  <a:pt x="814443" y="1979291"/>
                  <a:pt x="813661" y="1983086"/>
                </a:cubicBezTo>
                <a:cubicBezTo>
                  <a:pt x="812880" y="1986882"/>
                  <a:pt x="811671" y="1990286"/>
                  <a:pt x="810034" y="1993300"/>
                </a:cubicBezTo>
                <a:cubicBezTo>
                  <a:pt x="808397" y="1996314"/>
                  <a:pt x="806295" y="1998751"/>
                  <a:pt x="803727" y="2000611"/>
                </a:cubicBezTo>
                <a:cubicBezTo>
                  <a:pt x="801160" y="2002471"/>
                  <a:pt x="798053" y="2003401"/>
                  <a:pt x="794407" y="2003401"/>
                </a:cubicBezTo>
                <a:cubicBezTo>
                  <a:pt x="790537" y="2003401"/>
                  <a:pt x="786817" y="2002043"/>
                  <a:pt x="783245" y="1999327"/>
                </a:cubicBezTo>
                <a:cubicBezTo>
                  <a:pt x="779673" y="1996611"/>
                  <a:pt x="775915" y="1992760"/>
                  <a:pt x="771971" y="1987775"/>
                </a:cubicBezTo>
                <a:lnTo>
                  <a:pt x="771971" y="1954958"/>
                </a:lnTo>
                <a:cubicBezTo>
                  <a:pt x="774203" y="1951981"/>
                  <a:pt x="776324" y="1949489"/>
                  <a:pt x="778333" y="1947479"/>
                </a:cubicBezTo>
                <a:cubicBezTo>
                  <a:pt x="780343" y="1945470"/>
                  <a:pt x="782296" y="1943833"/>
                  <a:pt x="784194" y="1942568"/>
                </a:cubicBezTo>
                <a:cubicBezTo>
                  <a:pt x="786091" y="1941303"/>
                  <a:pt x="787951" y="1940391"/>
                  <a:pt x="789775" y="1939833"/>
                </a:cubicBezTo>
                <a:cubicBezTo>
                  <a:pt x="791598" y="1939275"/>
                  <a:pt x="793439" y="1938996"/>
                  <a:pt x="795300" y="1938996"/>
                </a:cubicBezTo>
                <a:close/>
                <a:moveTo>
                  <a:pt x="915218" y="1937210"/>
                </a:moveTo>
                <a:cubicBezTo>
                  <a:pt x="919906" y="1937210"/>
                  <a:pt x="923794" y="1938066"/>
                  <a:pt x="926882" y="1939777"/>
                </a:cubicBezTo>
                <a:cubicBezTo>
                  <a:pt x="929971" y="1941489"/>
                  <a:pt x="932445" y="1943870"/>
                  <a:pt x="934305" y="1946921"/>
                </a:cubicBezTo>
                <a:cubicBezTo>
                  <a:pt x="936166" y="1949972"/>
                  <a:pt x="937486" y="1953563"/>
                  <a:pt x="938268" y="1957693"/>
                </a:cubicBezTo>
                <a:cubicBezTo>
                  <a:pt x="939049" y="1961823"/>
                  <a:pt x="939440" y="1966343"/>
                  <a:pt x="939440" y="1971255"/>
                </a:cubicBezTo>
                <a:cubicBezTo>
                  <a:pt x="939440" y="1976538"/>
                  <a:pt x="938956" y="1981245"/>
                  <a:pt x="937989" y="1985375"/>
                </a:cubicBezTo>
                <a:cubicBezTo>
                  <a:pt x="937021" y="1989505"/>
                  <a:pt x="935533" y="1993021"/>
                  <a:pt x="933524" y="1995923"/>
                </a:cubicBezTo>
                <a:cubicBezTo>
                  <a:pt x="931515" y="1998825"/>
                  <a:pt x="928948" y="2001039"/>
                  <a:pt x="925822" y="2002564"/>
                </a:cubicBezTo>
                <a:cubicBezTo>
                  <a:pt x="922697" y="2004090"/>
                  <a:pt x="919013" y="2004853"/>
                  <a:pt x="914772" y="2004853"/>
                </a:cubicBezTo>
                <a:cubicBezTo>
                  <a:pt x="910158" y="2004853"/>
                  <a:pt x="906288" y="2004015"/>
                  <a:pt x="903163" y="2002341"/>
                </a:cubicBezTo>
                <a:cubicBezTo>
                  <a:pt x="900038" y="2000667"/>
                  <a:pt x="897563" y="1998304"/>
                  <a:pt x="895740" y="1995253"/>
                </a:cubicBezTo>
                <a:cubicBezTo>
                  <a:pt x="893917" y="1992202"/>
                  <a:pt x="892596" y="1988612"/>
                  <a:pt x="891778" y="1984482"/>
                </a:cubicBezTo>
                <a:cubicBezTo>
                  <a:pt x="890959" y="1980352"/>
                  <a:pt x="890550" y="1975831"/>
                  <a:pt x="890550" y="1970920"/>
                </a:cubicBezTo>
                <a:cubicBezTo>
                  <a:pt x="890550" y="1965636"/>
                  <a:pt x="891052" y="1960930"/>
                  <a:pt x="892057" y="1956800"/>
                </a:cubicBezTo>
                <a:cubicBezTo>
                  <a:pt x="893061" y="1952670"/>
                  <a:pt x="894568" y="1949135"/>
                  <a:pt x="896577" y="1946196"/>
                </a:cubicBezTo>
                <a:cubicBezTo>
                  <a:pt x="898587" y="1943256"/>
                  <a:pt x="901154" y="1941024"/>
                  <a:pt x="904279" y="1939498"/>
                </a:cubicBezTo>
                <a:cubicBezTo>
                  <a:pt x="907405" y="1937973"/>
                  <a:pt x="911051" y="1937210"/>
                  <a:pt x="915218" y="1937210"/>
                </a:cubicBezTo>
                <a:close/>
                <a:moveTo>
                  <a:pt x="2816981" y="1934866"/>
                </a:moveTo>
                <a:cubicBezTo>
                  <a:pt x="2824050" y="1934866"/>
                  <a:pt x="2829278" y="1937117"/>
                  <a:pt x="2832664" y="1941619"/>
                </a:cubicBezTo>
                <a:cubicBezTo>
                  <a:pt x="2836050" y="1946121"/>
                  <a:pt x="2837631" y="1952316"/>
                  <a:pt x="2837408" y="1960204"/>
                </a:cubicBezTo>
                <a:lnTo>
                  <a:pt x="2795438" y="1960204"/>
                </a:lnTo>
                <a:cubicBezTo>
                  <a:pt x="2795587" y="1956707"/>
                  <a:pt x="2796127" y="1953414"/>
                  <a:pt x="2797057" y="1950326"/>
                </a:cubicBezTo>
                <a:cubicBezTo>
                  <a:pt x="2797987" y="1947237"/>
                  <a:pt x="2799326" y="1944559"/>
                  <a:pt x="2801075" y="1942289"/>
                </a:cubicBezTo>
                <a:cubicBezTo>
                  <a:pt x="2802824" y="1940019"/>
                  <a:pt x="2805019" y="1938215"/>
                  <a:pt x="2807661" y="1936875"/>
                </a:cubicBezTo>
                <a:cubicBezTo>
                  <a:pt x="2810302" y="1935536"/>
                  <a:pt x="2813409" y="1934866"/>
                  <a:pt x="2816981" y="1934866"/>
                </a:cubicBezTo>
                <a:close/>
                <a:moveTo>
                  <a:pt x="2245481" y="1934866"/>
                </a:moveTo>
                <a:cubicBezTo>
                  <a:pt x="2252550" y="1934866"/>
                  <a:pt x="2257778" y="1937117"/>
                  <a:pt x="2261164" y="1941619"/>
                </a:cubicBezTo>
                <a:cubicBezTo>
                  <a:pt x="2264550" y="1946121"/>
                  <a:pt x="2266131" y="1952316"/>
                  <a:pt x="2265908" y="1960204"/>
                </a:cubicBezTo>
                <a:lnTo>
                  <a:pt x="2223938" y="1960204"/>
                </a:lnTo>
                <a:cubicBezTo>
                  <a:pt x="2224087" y="1956707"/>
                  <a:pt x="2224626" y="1953414"/>
                  <a:pt x="2225557" y="1950326"/>
                </a:cubicBezTo>
                <a:cubicBezTo>
                  <a:pt x="2226487" y="1947237"/>
                  <a:pt x="2227826" y="1944559"/>
                  <a:pt x="2229575" y="1942289"/>
                </a:cubicBezTo>
                <a:cubicBezTo>
                  <a:pt x="2231324" y="1940019"/>
                  <a:pt x="2233519" y="1938215"/>
                  <a:pt x="2236161" y="1936875"/>
                </a:cubicBezTo>
                <a:cubicBezTo>
                  <a:pt x="2238802" y="1935536"/>
                  <a:pt x="2241909" y="1934866"/>
                  <a:pt x="2245481" y="1934866"/>
                </a:cubicBezTo>
                <a:close/>
                <a:moveTo>
                  <a:pt x="1588256" y="1934866"/>
                </a:moveTo>
                <a:cubicBezTo>
                  <a:pt x="1595325" y="1934866"/>
                  <a:pt x="1600553" y="1937117"/>
                  <a:pt x="1603939" y="1941619"/>
                </a:cubicBezTo>
                <a:cubicBezTo>
                  <a:pt x="1607325" y="1946121"/>
                  <a:pt x="1608906" y="1952316"/>
                  <a:pt x="1608683" y="1960204"/>
                </a:cubicBezTo>
                <a:lnTo>
                  <a:pt x="1566713" y="1960204"/>
                </a:lnTo>
                <a:cubicBezTo>
                  <a:pt x="1566862" y="1956707"/>
                  <a:pt x="1567401" y="1953414"/>
                  <a:pt x="1568332" y="1950326"/>
                </a:cubicBezTo>
                <a:cubicBezTo>
                  <a:pt x="1569262" y="1947237"/>
                  <a:pt x="1570601" y="1944559"/>
                  <a:pt x="1572350" y="1942289"/>
                </a:cubicBezTo>
                <a:cubicBezTo>
                  <a:pt x="1574099" y="1940019"/>
                  <a:pt x="1576294" y="1938215"/>
                  <a:pt x="1578936" y="1936875"/>
                </a:cubicBezTo>
                <a:cubicBezTo>
                  <a:pt x="1581577" y="1935536"/>
                  <a:pt x="1584684" y="1934866"/>
                  <a:pt x="1588256" y="1934866"/>
                </a:cubicBezTo>
                <a:close/>
                <a:moveTo>
                  <a:pt x="2643857" y="1916895"/>
                </a:moveTo>
                <a:cubicBezTo>
                  <a:pt x="2641103" y="1916895"/>
                  <a:pt x="2638834" y="1917007"/>
                  <a:pt x="2637048" y="1917230"/>
                </a:cubicBezTo>
                <a:cubicBezTo>
                  <a:pt x="2635262" y="1917453"/>
                  <a:pt x="2633829" y="1917770"/>
                  <a:pt x="2632750" y="1918179"/>
                </a:cubicBezTo>
                <a:cubicBezTo>
                  <a:pt x="2631671" y="1918588"/>
                  <a:pt x="2630909" y="1919072"/>
                  <a:pt x="2630462" y="1919630"/>
                </a:cubicBezTo>
                <a:cubicBezTo>
                  <a:pt x="2630016" y="1920188"/>
                  <a:pt x="2629792" y="1920839"/>
                  <a:pt x="2629792" y="1921583"/>
                </a:cubicBezTo>
                <a:lnTo>
                  <a:pt x="2629792" y="2020926"/>
                </a:lnTo>
                <a:cubicBezTo>
                  <a:pt x="2629792" y="2021670"/>
                  <a:pt x="2630016" y="2022321"/>
                  <a:pt x="2630462" y="2022879"/>
                </a:cubicBezTo>
                <a:cubicBezTo>
                  <a:pt x="2630909" y="2023437"/>
                  <a:pt x="2631671" y="2023903"/>
                  <a:pt x="2632750" y="2024275"/>
                </a:cubicBezTo>
                <a:cubicBezTo>
                  <a:pt x="2633829" y="2024647"/>
                  <a:pt x="2635262" y="2024926"/>
                  <a:pt x="2637048" y="2025112"/>
                </a:cubicBezTo>
                <a:cubicBezTo>
                  <a:pt x="2638834" y="2025298"/>
                  <a:pt x="2641103" y="2025391"/>
                  <a:pt x="2643857" y="2025391"/>
                </a:cubicBezTo>
                <a:cubicBezTo>
                  <a:pt x="2646610" y="2025391"/>
                  <a:pt x="2648880" y="2025298"/>
                  <a:pt x="2650666" y="2025112"/>
                </a:cubicBezTo>
                <a:cubicBezTo>
                  <a:pt x="2652452" y="2024926"/>
                  <a:pt x="2653884" y="2024647"/>
                  <a:pt x="2654963" y="2024275"/>
                </a:cubicBezTo>
                <a:cubicBezTo>
                  <a:pt x="2656042" y="2023903"/>
                  <a:pt x="2656805" y="2023437"/>
                  <a:pt x="2657251" y="2022879"/>
                </a:cubicBezTo>
                <a:cubicBezTo>
                  <a:pt x="2657698" y="2022321"/>
                  <a:pt x="2657921" y="2021670"/>
                  <a:pt x="2657921" y="2020926"/>
                </a:cubicBezTo>
                <a:lnTo>
                  <a:pt x="2657921" y="1921583"/>
                </a:lnTo>
                <a:cubicBezTo>
                  <a:pt x="2657921" y="1920839"/>
                  <a:pt x="2657698" y="1920188"/>
                  <a:pt x="2657251" y="1919630"/>
                </a:cubicBezTo>
                <a:cubicBezTo>
                  <a:pt x="2656805" y="1919072"/>
                  <a:pt x="2656042" y="1918588"/>
                  <a:pt x="2654963" y="1918179"/>
                </a:cubicBezTo>
                <a:cubicBezTo>
                  <a:pt x="2653884" y="1917770"/>
                  <a:pt x="2652452" y="1917453"/>
                  <a:pt x="2650666" y="1917230"/>
                </a:cubicBezTo>
                <a:cubicBezTo>
                  <a:pt x="2648880" y="1917007"/>
                  <a:pt x="2646610" y="1916895"/>
                  <a:pt x="2643857" y="1916895"/>
                </a:cubicBezTo>
                <a:close/>
                <a:moveTo>
                  <a:pt x="1967582" y="1916895"/>
                </a:moveTo>
                <a:cubicBezTo>
                  <a:pt x="1964828" y="1916895"/>
                  <a:pt x="1962559" y="1917007"/>
                  <a:pt x="1960773" y="1917230"/>
                </a:cubicBezTo>
                <a:cubicBezTo>
                  <a:pt x="1958987" y="1917453"/>
                  <a:pt x="1957554" y="1917770"/>
                  <a:pt x="1956475" y="1918179"/>
                </a:cubicBezTo>
                <a:cubicBezTo>
                  <a:pt x="1955396" y="1918588"/>
                  <a:pt x="1954634" y="1919072"/>
                  <a:pt x="1954187" y="1919630"/>
                </a:cubicBezTo>
                <a:cubicBezTo>
                  <a:pt x="1953741" y="1920188"/>
                  <a:pt x="1953517" y="1920839"/>
                  <a:pt x="1953517" y="1921583"/>
                </a:cubicBezTo>
                <a:lnTo>
                  <a:pt x="1953517" y="2020926"/>
                </a:lnTo>
                <a:cubicBezTo>
                  <a:pt x="1953517" y="2021670"/>
                  <a:pt x="1953741" y="2022321"/>
                  <a:pt x="1954187" y="2022879"/>
                </a:cubicBezTo>
                <a:cubicBezTo>
                  <a:pt x="1954634" y="2023437"/>
                  <a:pt x="1955396" y="2023903"/>
                  <a:pt x="1956475" y="2024275"/>
                </a:cubicBezTo>
                <a:cubicBezTo>
                  <a:pt x="1957554" y="2024647"/>
                  <a:pt x="1958987" y="2024926"/>
                  <a:pt x="1960773" y="2025112"/>
                </a:cubicBezTo>
                <a:cubicBezTo>
                  <a:pt x="1962559" y="2025298"/>
                  <a:pt x="1964828" y="2025391"/>
                  <a:pt x="1967582" y="2025391"/>
                </a:cubicBezTo>
                <a:cubicBezTo>
                  <a:pt x="1970335" y="2025391"/>
                  <a:pt x="1972605" y="2025298"/>
                  <a:pt x="1974391" y="2025112"/>
                </a:cubicBezTo>
                <a:cubicBezTo>
                  <a:pt x="1976176" y="2024926"/>
                  <a:pt x="1977609" y="2024647"/>
                  <a:pt x="1978688" y="2024275"/>
                </a:cubicBezTo>
                <a:cubicBezTo>
                  <a:pt x="1979767" y="2023903"/>
                  <a:pt x="1980530" y="2023437"/>
                  <a:pt x="1980976" y="2022879"/>
                </a:cubicBezTo>
                <a:cubicBezTo>
                  <a:pt x="1981423" y="2022321"/>
                  <a:pt x="1981646" y="2021670"/>
                  <a:pt x="1981646" y="2020926"/>
                </a:cubicBezTo>
                <a:lnTo>
                  <a:pt x="1981646" y="1921583"/>
                </a:lnTo>
                <a:cubicBezTo>
                  <a:pt x="1981646" y="1920839"/>
                  <a:pt x="1981423" y="1920188"/>
                  <a:pt x="1980976" y="1919630"/>
                </a:cubicBezTo>
                <a:cubicBezTo>
                  <a:pt x="1980530" y="1919072"/>
                  <a:pt x="1979767" y="1918588"/>
                  <a:pt x="1978688" y="1918179"/>
                </a:cubicBezTo>
                <a:cubicBezTo>
                  <a:pt x="1977609" y="1917770"/>
                  <a:pt x="1976176" y="1917453"/>
                  <a:pt x="1974391" y="1917230"/>
                </a:cubicBezTo>
                <a:cubicBezTo>
                  <a:pt x="1972605" y="1917007"/>
                  <a:pt x="1970335" y="1916895"/>
                  <a:pt x="1967582" y="1916895"/>
                </a:cubicBezTo>
                <a:close/>
                <a:moveTo>
                  <a:pt x="1424657" y="1916895"/>
                </a:moveTo>
                <a:cubicBezTo>
                  <a:pt x="1421903" y="1916895"/>
                  <a:pt x="1419634" y="1917007"/>
                  <a:pt x="1417848" y="1917230"/>
                </a:cubicBezTo>
                <a:cubicBezTo>
                  <a:pt x="1416062" y="1917453"/>
                  <a:pt x="1414629" y="1917770"/>
                  <a:pt x="1413551" y="1918179"/>
                </a:cubicBezTo>
                <a:cubicBezTo>
                  <a:pt x="1412471" y="1918588"/>
                  <a:pt x="1411709" y="1919072"/>
                  <a:pt x="1411262" y="1919630"/>
                </a:cubicBezTo>
                <a:cubicBezTo>
                  <a:pt x="1410816" y="1920188"/>
                  <a:pt x="1410593" y="1920839"/>
                  <a:pt x="1410593" y="1921583"/>
                </a:cubicBezTo>
                <a:lnTo>
                  <a:pt x="1410593" y="2020926"/>
                </a:lnTo>
                <a:cubicBezTo>
                  <a:pt x="1410593" y="2021670"/>
                  <a:pt x="1410816" y="2022321"/>
                  <a:pt x="1411262" y="2022879"/>
                </a:cubicBezTo>
                <a:cubicBezTo>
                  <a:pt x="1411709" y="2023437"/>
                  <a:pt x="1412471" y="2023903"/>
                  <a:pt x="1413551" y="2024275"/>
                </a:cubicBezTo>
                <a:cubicBezTo>
                  <a:pt x="1414629" y="2024647"/>
                  <a:pt x="1416062" y="2024926"/>
                  <a:pt x="1417848" y="2025112"/>
                </a:cubicBezTo>
                <a:cubicBezTo>
                  <a:pt x="1419634" y="2025298"/>
                  <a:pt x="1421903" y="2025391"/>
                  <a:pt x="1424657" y="2025391"/>
                </a:cubicBezTo>
                <a:cubicBezTo>
                  <a:pt x="1427410" y="2025391"/>
                  <a:pt x="1429680" y="2025298"/>
                  <a:pt x="1431466" y="2025112"/>
                </a:cubicBezTo>
                <a:cubicBezTo>
                  <a:pt x="1433251" y="2024926"/>
                  <a:pt x="1434684" y="2024647"/>
                  <a:pt x="1435763" y="2024275"/>
                </a:cubicBezTo>
                <a:cubicBezTo>
                  <a:pt x="1436842" y="2023903"/>
                  <a:pt x="1437605" y="2023437"/>
                  <a:pt x="1438051" y="2022879"/>
                </a:cubicBezTo>
                <a:cubicBezTo>
                  <a:pt x="1438498" y="2022321"/>
                  <a:pt x="1438721" y="2021670"/>
                  <a:pt x="1438721" y="2020926"/>
                </a:cubicBezTo>
                <a:lnTo>
                  <a:pt x="1438721" y="1921583"/>
                </a:lnTo>
                <a:cubicBezTo>
                  <a:pt x="1438721" y="1920839"/>
                  <a:pt x="1438498" y="1920188"/>
                  <a:pt x="1438051" y="1919630"/>
                </a:cubicBezTo>
                <a:cubicBezTo>
                  <a:pt x="1437605" y="1919072"/>
                  <a:pt x="1436842" y="1918588"/>
                  <a:pt x="1435763" y="1918179"/>
                </a:cubicBezTo>
                <a:cubicBezTo>
                  <a:pt x="1434684" y="1917770"/>
                  <a:pt x="1433251" y="1917453"/>
                  <a:pt x="1431466" y="1917230"/>
                </a:cubicBezTo>
                <a:cubicBezTo>
                  <a:pt x="1429680" y="1917007"/>
                  <a:pt x="1427410" y="1916895"/>
                  <a:pt x="1424657" y="1916895"/>
                </a:cubicBezTo>
                <a:close/>
                <a:moveTo>
                  <a:pt x="1310357" y="1916895"/>
                </a:moveTo>
                <a:cubicBezTo>
                  <a:pt x="1307603" y="1916895"/>
                  <a:pt x="1305334" y="1917007"/>
                  <a:pt x="1303548" y="1917230"/>
                </a:cubicBezTo>
                <a:cubicBezTo>
                  <a:pt x="1301762" y="1917453"/>
                  <a:pt x="1300330" y="1917770"/>
                  <a:pt x="1299250" y="1918179"/>
                </a:cubicBezTo>
                <a:cubicBezTo>
                  <a:pt x="1298172" y="1918588"/>
                  <a:pt x="1297409" y="1919072"/>
                  <a:pt x="1296962" y="1919630"/>
                </a:cubicBezTo>
                <a:cubicBezTo>
                  <a:pt x="1296516" y="1920188"/>
                  <a:pt x="1296292" y="1920839"/>
                  <a:pt x="1296292" y="1921583"/>
                </a:cubicBezTo>
                <a:lnTo>
                  <a:pt x="1296292" y="2020926"/>
                </a:lnTo>
                <a:cubicBezTo>
                  <a:pt x="1296292" y="2021670"/>
                  <a:pt x="1296516" y="2022321"/>
                  <a:pt x="1296962" y="2022879"/>
                </a:cubicBezTo>
                <a:cubicBezTo>
                  <a:pt x="1297409" y="2023437"/>
                  <a:pt x="1298172" y="2023903"/>
                  <a:pt x="1299250" y="2024275"/>
                </a:cubicBezTo>
                <a:cubicBezTo>
                  <a:pt x="1300330" y="2024647"/>
                  <a:pt x="1301762" y="2024926"/>
                  <a:pt x="1303548" y="2025112"/>
                </a:cubicBezTo>
                <a:cubicBezTo>
                  <a:pt x="1305334" y="2025298"/>
                  <a:pt x="1307603" y="2025391"/>
                  <a:pt x="1310357" y="2025391"/>
                </a:cubicBezTo>
                <a:cubicBezTo>
                  <a:pt x="1313110" y="2025391"/>
                  <a:pt x="1315380" y="2025298"/>
                  <a:pt x="1317166" y="2025112"/>
                </a:cubicBezTo>
                <a:cubicBezTo>
                  <a:pt x="1318952" y="2024926"/>
                  <a:pt x="1320384" y="2024647"/>
                  <a:pt x="1321463" y="2024275"/>
                </a:cubicBezTo>
                <a:cubicBezTo>
                  <a:pt x="1322542" y="2023903"/>
                  <a:pt x="1323305" y="2023437"/>
                  <a:pt x="1323751" y="2022879"/>
                </a:cubicBezTo>
                <a:cubicBezTo>
                  <a:pt x="1324198" y="2022321"/>
                  <a:pt x="1324421" y="2021670"/>
                  <a:pt x="1324421" y="2020926"/>
                </a:cubicBezTo>
                <a:lnTo>
                  <a:pt x="1324421" y="1921583"/>
                </a:lnTo>
                <a:cubicBezTo>
                  <a:pt x="1324421" y="1920839"/>
                  <a:pt x="1324198" y="1920188"/>
                  <a:pt x="1323751" y="1919630"/>
                </a:cubicBezTo>
                <a:cubicBezTo>
                  <a:pt x="1323305" y="1919072"/>
                  <a:pt x="1322542" y="1918588"/>
                  <a:pt x="1321463" y="1918179"/>
                </a:cubicBezTo>
                <a:cubicBezTo>
                  <a:pt x="1320384" y="1917770"/>
                  <a:pt x="1318952" y="1917453"/>
                  <a:pt x="1317166" y="1917230"/>
                </a:cubicBezTo>
                <a:cubicBezTo>
                  <a:pt x="1315380" y="1917007"/>
                  <a:pt x="1313110" y="1916895"/>
                  <a:pt x="1310357" y="1916895"/>
                </a:cubicBezTo>
                <a:close/>
                <a:moveTo>
                  <a:pt x="1129382" y="1916895"/>
                </a:moveTo>
                <a:cubicBezTo>
                  <a:pt x="1126628" y="1916895"/>
                  <a:pt x="1124359" y="1917007"/>
                  <a:pt x="1122573" y="1917230"/>
                </a:cubicBezTo>
                <a:cubicBezTo>
                  <a:pt x="1120787" y="1917453"/>
                  <a:pt x="1119354" y="1917770"/>
                  <a:pt x="1118276" y="1918179"/>
                </a:cubicBezTo>
                <a:cubicBezTo>
                  <a:pt x="1117196" y="1918588"/>
                  <a:pt x="1116434" y="1919072"/>
                  <a:pt x="1115987" y="1919630"/>
                </a:cubicBezTo>
                <a:cubicBezTo>
                  <a:pt x="1115541" y="1920188"/>
                  <a:pt x="1115318" y="1920839"/>
                  <a:pt x="1115318" y="1921583"/>
                </a:cubicBezTo>
                <a:lnTo>
                  <a:pt x="1115318" y="2020926"/>
                </a:lnTo>
                <a:cubicBezTo>
                  <a:pt x="1115318" y="2021670"/>
                  <a:pt x="1115541" y="2022321"/>
                  <a:pt x="1115987" y="2022879"/>
                </a:cubicBezTo>
                <a:cubicBezTo>
                  <a:pt x="1116434" y="2023437"/>
                  <a:pt x="1117196" y="2023903"/>
                  <a:pt x="1118276" y="2024275"/>
                </a:cubicBezTo>
                <a:cubicBezTo>
                  <a:pt x="1119354" y="2024647"/>
                  <a:pt x="1120787" y="2024926"/>
                  <a:pt x="1122573" y="2025112"/>
                </a:cubicBezTo>
                <a:cubicBezTo>
                  <a:pt x="1124359" y="2025298"/>
                  <a:pt x="1126628" y="2025391"/>
                  <a:pt x="1129382" y="2025391"/>
                </a:cubicBezTo>
                <a:cubicBezTo>
                  <a:pt x="1132135" y="2025391"/>
                  <a:pt x="1134405" y="2025298"/>
                  <a:pt x="1136191" y="2025112"/>
                </a:cubicBezTo>
                <a:cubicBezTo>
                  <a:pt x="1137977" y="2024926"/>
                  <a:pt x="1139409" y="2024647"/>
                  <a:pt x="1140488" y="2024275"/>
                </a:cubicBezTo>
                <a:cubicBezTo>
                  <a:pt x="1141567" y="2023903"/>
                  <a:pt x="1142330" y="2023437"/>
                  <a:pt x="1142776" y="2022879"/>
                </a:cubicBezTo>
                <a:cubicBezTo>
                  <a:pt x="1143223" y="2022321"/>
                  <a:pt x="1143446" y="2021670"/>
                  <a:pt x="1143446" y="2020926"/>
                </a:cubicBezTo>
                <a:lnTo>
                  <a:pt x="1143446" y="1921583"/>
                </a:lnTo>
                <a:cubicBezTo>
                  <a:pt x="1143446" y="1920839"/>
                  <a:pt x="1143223" y="1920188"/>
                  <a:pt x="1142776" y="1919630"/>
                </a:cubicBezTo>
                <a:cubicBezTo>
                  <a:pt x="1142330" y="1919072"/>
                  <a:pt x="1141567" y="1918588"/>
                  <a:pt x="1140488" y="1918179"/>
                </a:cubicBezTo>
                <a:cubicBezTo>
                  <a:pt x="1139409" y="1917770"/>
                  <a:pt x="1137977" y="1917453"/>
                  <a:pt x="1136191" y="1917230"/>
                </a:cubicBezTo>
                <a:cubicBezTo>
                  <a:pt x="1134405" y="1917007"/>
                  <a:pt x="1132135" y="1916895"/>
                  <a:pt x="1129382" y="1916895"/>
                </a:cubicBezTo>
                <a:close/>
                <a:moveTo>
                  <a:pt x="605507" y="1916895"/>
                </a:moveTo>
                <a:cubicBezTo>
                  <a:pt x="602753" y="1916895"/>
                  <a:pt x="600484" y="1917007"/>
                  <a:pt x="598698" y="1917230"/>
                </a:cubicBezTo>
                <a:cubicBezTo>
                  <a:pt x="596912" y="1917453"/>
                  <a:pt x="595479" y="1917770"/>
                  <a:pt x="594400" y="1918179"/>
                </a:cubicBezTo>
                <a:cubicBezTo>
                  <a:pt x="593321" y="1918588"/>
                  <a:pt x="592559" y="1919072"/>
                  <a:pt x="592112" y="1919630"/>
                </a:cubicBezTo>
                <a:cubicBezTo>
                  <a:pt x="591666" y="1920188"/>
                  <a:pt x="591443" y="1920839"/>
                  <a:pt x="591443" y="1921583"/>
                </a:cubicBezTo>
                <a:lnTo>
                  <a:pt x="591443" y="2020926"/>
                </a:lnTo>
                <a:cubicBezTo>
                  <a:pt x="591443" y="2021670"/>
                  <a:pt x="591666" y="2022321"/>
                  <a:pt x="592112" y="2022879"/>
                </a:cubicBezTo>
                <a:cubicBezTo>
                  <a:pt x="592559" y="2023437"/>
                  <a:pt x="593321" y="2023903"/>
                  <a:pt x="594400" y="2024275"/>
                </a:cubicBezTo>
                <a:cubicBezTo>
                  <a:pt x="595479" y="2024647"/>
                  <a:pt x="596912" y="2024926"/>
                  <a:pt x="598698" y="2025112"/>
                </a:cubicBezTo>
                <a:cubicBezTo>
                  <a:pt x="600484" y="2025298"/>
                  <a:pt x="602753" y="2025391"/>
                  <a:pt x="605507" y="2025391"/>
                </a:cubicBezTo>
                <a:cubicBezTo>
                  <a:pt x="608260" y="2025391"/>
                  <a:pt x="610530" y="2025298"/>
                  <a:pt x="612316" y="2025112"/>
                </a:cubicBezTo>
                <a:cubicBezTo>
                  <a:pt x="614102" y="2024926"/>
                  <a:pt x="615534" y="2024647"/>
                  <a:pt x="616613" y="2024275"/>
                </a:cubicBezTo>
                <a:cubicBezTo>
                  <a:pt x="617692" y="2023903"/>
                  <a:pt x="618455" y="2023437"/>
                  <a:pt x="618901" y="2022879"/>
                </a:cubicBezTo>
                <a:cubicBezTo>
                  <a:pt x="619348" y="2022321"/>
                  <a:pt x="619571" y="2021670"/>
                  <a:pt x="619571" y="2020926"/>
                </a:cubicBezTo>
                <a:lnTo>
                  <a:pt x="619571" y="1921583"/>
                </a:lnTo>
                <a:cubicBezTo>
                  <a:pt x="619571" y="1920839"/>
                  <a:pt x="619348" y="1920188"/>
                  <a:pt x="618901" y="1919630"/>
                </a:cubicBezTo>
                <a:cubicBezTo>
                  <a:pt x="618455" y="1919072"/>
                  <a:pt x="617692" y="1918588"/>
                  <a:pt x="616613" y="1918179"/>
                </a:cubicBezTo>
                <a:cubicBezTo>
                  <a:pt x="615534" y="1917770"/>
                  <a:pt x="614102" y="1917453"/>
                  <a:pt x="612316" y="1917230"/>
                </a:cubicBezTo>
                <a:cubicBezTo>
                  <a:pt x="610530" y="1917007"/>
                  <a:pt x="608260" y="1916895"/>
                  <a:pt x="605507" y="1916895"/>
                </a:cubicBezTo>
                <a:close/>
                <a:moveTo>
                  <a:pt x="2922128" y="1914998"/>
                </a:moveTo>
                <a:cubicBezTo>
                  <a:pt x="2915877" y="1914998"/>
                  <a:pt x="2910240" y="1915779"/>
                  <a:pt x="2905218" y="1917342"/>
                </a:cubicBezTo>
                <a:cubicBezTo>
                  <a:pt x="2900195" y="1918904"/>
                  <a:pt x="2895934" y="1921100"/>
                  <a:pt x="2892437" y="1923927"/>
                </a:cubicBezTo>
                <a:cubicBezTo>
                  <a:pt x="2888939" y="1926755"/>
                  <a:pt x="2886261" y="1930159"/>
                  <a:pt x="2884400" y="1934141"/>
                </a:cubicBezTo>
                <a:cubicBezTo>
                  <a:pt x="2882540" y="1938122"/>
                  <a:pt x="2881610" y="1942494"/>
                  <a:pt x="2881610" y="1947256"/>
                </a:cubicBezTo>
                <a:cubicBezTo>
                  <a:pt x="2881610" y="1951944"/>
                  <a:pt x="2882298" y="1955963"/>
                  <a:pt x="2883675" y="1959311"/>
                </a:cubicBezTo>
                <a:cubicBezTo>
                  <a:pt x="2885051" y="1962660"/>
                  <a:pt x="2886874" y="1965525"/>
                  <a:pt x="2889144" y="1967906"/>
                </a:cubicBezTo>
                <a:cubicBezTo>
                  <a:pt x="2891414" y="1970287"/>
                  <a:pt x="2893981" y="1972296"/>
                  <a:pt x="2896846" y="1973934"/>
                </a:cubicBezTo>
                <a:cubicBezTo>
                  <a:pt x="2899711" y="1975571"/>
                  <a:pt x="2902650" y="1977022"/>
                  <a:pt x="2905664" y="1978287"/>
                </a:cubicBezTo>
                <a:cubicBezTo>
                  <a:pt x="2908678" y="1979552"/>
                  <a:pt x="2911617" y="1980705"/>
                  <a:pt x="2914482" y="1981747"/>
                </a:cubicBezTo>
                <a:cubicBezTo>
                  <a:pt x="2917347" y="1982789"/>
                  <a:pt x="2919914" y="1983905"/>
                  <a:pt x="2922184" y="1985096"/>
                </a:cubicBezTo>
                <a:cubicBezTo>
                  <a:pt x="2924454" y="1986286"/>
                  <a:pt x="2926277" y="1987682"/>
                  <a:pt x="2927653" y="1989281"/>
                </a:cubicBezTo>
                <a:cubicBezTo>
                  <a:pt x="2929030" y="1990881"/>
                  <a:pt x="2929718" y="1992797"/>
                  <a:pt x="2929718" y="1995030"/>
                </a:cubicBezTo>
                <a:cubicBezTo>
                  <a:pt x="2929718" y="1996965"/>
                  <a:pt x="2929346" y="1998676"/>
                  <a:pt x="2928602" y="2000165"/>
                </a:cubicBezTo>
                <a:cubicBezTo>
                  <a:pt x="2927858" y="2001653"/>
                  <a:pt x="2926760" y="2002881"/>
                  <a:pt x="2925309" y="2003848"/>
                </a:cubicBezTo>
                <a:cubicBezTo>
                  <a:pt x="2923858" y="2004815"/>
                  <a:pt x="2922147" y="2005560"/>
                  <a:pt x="2920175" y="2006080"/>
                </a:cubicBezTo>
                <a:cubicBezTo>
                  <a:pt x="2918203" y="2006601"/>
                  <a:pt x="2915952" y="2006862"/>
                  <a:pt x="2913422" y="2006862"/>
                </a:cubicBezTo>
                <a:cubicBezTo>
                  <a:pt x="2909403" y="2006862"/>
                  <a:pt x="2905813" y="2006378"/>
                  <a:pt x="2902650" y="2005411"/>
                </a:cubicBezTo>
                <a:cubicBezTo>
                  <a:pt x="2899488" y="2004443"/>
                  <a:pt x="2896716" y="2003401"/>
                  <a:pt x="2894334" y="2002285"/>
                </a:cubicBezTo>
                <a:cubicBezTo>
                  <a:pt x="2891953" y="2001169"/>
                  <a:pt x="2889963" y="2000146"/>
                  <a:pt x="2888363" y="1999216"/>
                </a:cubicBezTo>
                <a:cubicBezTo>
                  <a:pt x="2886763" y="1998286"/>
                  <a:pt x="2885554" y="1997820"/>
                  <a:pt x="2884735" y="1997820"/>
                </a:cubicBezTo>
                <a:cubicBezTo>
                  <a:pt x="2884065" y="1997820"/>
                  <a:pt x="2883507" y="1997951"/>
                  <a:pt x="2883061" y="1998211"/>
                </a:cubicBezTo>
                <a:cubicBezTo>
                  <a:pt x="2882614" y="1998472"/>
                  <a:pt x="2882242" y="1998992"/>
                  <a:pt x="2881945" y="1999774"/>
                </a:cubicBezTo>
                <a:cubicBezTo>
                  <a:pt x="2881647" y="2000555"/>
                  <a:pt x="2881424" y="2001597"/>
                  <a:pt x="2881275" y="2002899"/>
                </a:cubicBezTo>
                <a:cubicBezTo>
                  <a:pt x="2881126" y="2004201"/>
                  <a:pt x="2881052" y="2005932"/>
                  <a:pt x="2881052" y="2008090"/>
                </a:cubicBezTo>
                <a:cubicBezTo>
                  <a:pt x="2881052" y="2011364"/>
                  <a:pt x="2881275" y="2013838"/>
                  <a:pt x="2881721" y="2015512"/>
                </a:cubicBezTo>
                <a:cubicBezTo>
                  <a:pt x="2882168" y="2017187"/>
                  <a:pt x="2882800" y="2018415"/>
                  <a:pt x="2883619" y="2019196"/>
                </a:cubicBezTo>
                <a:cubicBezTo>
                  <a:pt x="2884437" y="2019977"/>
                  <a:pt x="2885740" y="2020814"/>
                  <a:pt x="2887526" y="2021707"/>
                </a:cubicBezTo>
                <a:cubicBezTo>
                  <a:pt x="2889312" y="2022600"/>
                  <a:pt x="2891544" y="2023475"/>
                  <a:pt x="2894223" y="2024330"/>
                </a:cubicBezTo>
                <a:cubicBezTo>
                  <a:pt x="2896902" y="2025186"/>
                  <a:pt x="2899934" y="2025893"/>
                  <a:pt x="2903320" y="2026451"/>
                </a:cubicBezTo>
                <a:cubicBezTo>
                  <a:pt x="2906706" y="2027009"/>
                  <a:pt x="2910259" y="2027288"/>
                  <a:pt x="2913980" y="2027288"/>
                </a:cubicBezTo>
                <a:cubicBezTo>
                  <a:pt x="2920156" y="2027288"/>
                  <a:pt x="2925886" y="2026563"/>
                  <a:pt x="2931169" y="2025112"/>
                </a:cubicBezTo>
                <a:cubicBezTo>
                  <a:pt x="2936453" y="2023661"/>
                  <a:pt x="2941029" y="2021484"/>
                  <a:pt x="2944899" y="2018582"/>
                </a:cubicBezTo>
                <a:cubicBezTo>
                  <a:pt x="2948768" y="2015680"/>
                  <a:pt x="2951764" y="2012071"/>
                  <a:pt x="2953884" y="2007755"/>
                </a:cubicBezTo>
                <a:cubicBezTo>
                  <a:pt x="2956005" y="2003439"/>
                  <a:pt x="2957066" y="1998453"/>
                  <a:pt x="2957066" y="1992797"/>
                </a:cubicBezTo>
                <a:cubicBezTo>
                  <a:pt x="2957066" y="1988258"/>
                  <a:pt x="2956359" y="1984333"/>
                  <a:pt x="2954945" y="1981021"/>
                </a:cubicBezTo>
                <a:cubicBezTo>
                  <a:pt x="2953531" y="1977710"/>
                  <a:pt x="2951671" y="1974864"/>
                  <a:pt x="2949364" y="1972482"/>
                </a:cubicBezTo>
                <a:cubicBezTo>
                  <a:pt x="2947057" y="1970101"/>
                  <a:pt x="2944434" y="1968092"/>
                  <a:pt x="2941494" y="1966455"/>
                </a:cubicBezTo>
                <a:cubicBezTo>
                  <a:pt x="2938555" y="1964818"/>
                  <a:pt x="2935578" y="1963385"/>
                  <a:pt x="2932565" y="1962158"/>
                </a:cubicBezTo>
                <a:cubicBezTo>
                  <a:pt x="2929551" y="1960930"/>
                  <a:pt x="2926574" y="1959795"/>
                  <a:pt x="2923635" y="1958753"/>
                </a:cubicBezTo>
                <a:cubicBezTo>
                  <a:pt x="2920696" y="1957711"/>
                  <a:pt x="2918073" y="1956595"/>
                  <a:pt x="2915766" y="1955404"/>
                </a:cubicBezTo>
                <a:cubicBezTo>
                  <a:pt x="2913459" y="1954214"/>
                  <a:pt x="2911599" y="1952837"/>
                  <a:pt x="2910185" y="1951274"/>
                </a:cubicBezTo>
                <a:cubicBezTo>
                  <a:pt x="2908771" y="1949712"/>
                  <a:pt x="2908064" y="1947777"/>
                  <a:pt x="2908064" y="1945470"/>
                </a:cubicBezTo>
                <a:cubicBezTo>
                  <a:pt x="2908064" y="1943982"/>
                  <a:pt x="2908362" y="1942587"/>
                  <a:pt x="2908957" y="1941284"/>
                </a:cubicBezTo>
                <a:cubicBezTo>
                  <a:pt x="2909552" y="1939982"/>
                  <a:pt x="2910445" y="1938847"/>
                  <a:pt x="2911636" y="1937880"/>
                </a:cubicBezTo>
                <a:cubicBezTo>
                  <a:pt x="2912826" y="1936913"/>
                  <a:pt x="2914352" y="1936168"/>
                  <a:pt x="2916212" y="1935647"/>
                </a:cubicBezTo>
                <a:cubicBezTo>
                  <a:pt x="2918073" y="1935127"/>
                  <a:pt x="2920268" y="1934866"/>
                  <a:pt x="2922798" y="1934866"/>
                </a:cubicBezTo>
                <a:cubicBezTo>
                  <a:pt x="2926370" y="1934866"/>
                  <a:pt x="2929551" y="1935257"/>
                  <a:pt x="2932341" y="1936038"/>
                </a:cubicBezTo>
                <a:cubicBezTo>
                  <a:pt x="2935132" y="1936820"/>
                  <a:pt x="2937588" y="1937657"/>
                  <a:pt x="2939708" y="1938550"/>
                </a:cubicBezTo>
                <a:cubicBezTo>
                  <a:pt x="2941829" y="1939443"/>
                  <a:pt x="2943597" y="1940280"/>
                  <a:pt x="2945010" y="1941061"/>
                </a:cubicBezTo>
                <a:cubicBezTo>
                  <a:pt x="2946424" y="1941842"/>
                  <a:pt x="2947466" y="1942233"/>
                  <a:pt x="2948136" y="1942233"/>
                </a:cubicBezTo>
                <a:cubicBezTo>
                  <a:pt x="2948731" y="1942233"/>
                  <a:pt x="2949252" y="1942103"/>
                  <a:pt x="2949699" y="1941842"/>
                </a:cubicBezTo>
                <a:cubicBezTo>
                  <a:pt x="2950145" y="1941582"/>
                  <a:pt x="2950498" y="1941080"/>
                  <a:pt x="2950759" y="1940336"/>
                </a:cubicBezTo>
                <a:cubicBezTo>
                  <a:pt x="2951019" y="1939591"/>
                  <a:pt x="2951205" y="1938587"/>
                  <a:pt x="2951317" y="1937322"/>
                </a:cubicBezTo>
                <a:cubicBezTo>
                  <a:pt x="2951429" y="1936057"/>
                  <a:pt x="2951484" y="1934420"/>
                  <a:pt x="2951484" y="1932410"/>
                </a:cubicBezTo>
                <a:cubicBezTo>
                  <a:pt x="2951484" y="1930699"/>
                  <a:pt x="2951429" y="1929266"/>
                  <a:pt x="2951317" y="1928113"/>
                </a:cubicBezTo>
                <a:cubicBezTo>
                  <a:pt x="2951205" y="1926960"/>
                  <a:pt x="2951075" y="1925992"/>
                  <a:pt x="2950926" y="1925211"/>
                </a:cubicBezTo>
                <a:cubicBezTo>
                  <a:pt x="2950778" y="1924430"/>
                  <a:pt x="2950554" y="1923760"/>
                  <a:pt x="2950257" y="1923202"/>
                </a:cubicBezTo>
                <a:cubicBezTo>
                  <a:pt x="2949959" y="1922644"/>
                  <a:pt x="2949457" y="1922086"/>
                  <a:pt x="2948750" y="1921527"/>
                </a:cubicBezTo>
                <a:cubicBezTo>
                  <a:pt x="2948043" y="1920969"/>
                  <a:pt x="2946871" y="1920300"/>
                  <a:pt x="2945234" y="1919518"/>
                </a:cubicBezTo>
                <a:cubicBezTo>
                  <a:pt x="2943597" y="1918737"/>
                  <a:pt x="2941587" y="1918011"/>
                  <a:pt x="2939206" y="1917342"/>
                </a:cubicBezTo>
                <a:cubicBezTo>
                  <a:pt x="2936825" y="1916672"/>
                  <a:pt x="2934165" y="1916114"/>
                  <a:pt x="2931225" y="1915667"/>
                </a:cubicBezTo>
                <a:cubicBezTo>
                  <a:pt x="2928286" y="1915221"/>
                  <a:pt x="2925254" y="1914998"/>
                  <a:pt x="2922128" y="1914998"/>
                </a:cubicBezTo>
                <a:close/>
                <a:moveTo>
                  <a:pt x="2817651" y="1914998"/>
                </a:moveTo>
                <a:cubicBezTo>
                  <a:pt x="2809763" y="1914998"/>
                  <a:pt x="2802675" y="1916300"/>
                  <a:pt x="2796387" y="1918904"/>
                </a:cubicBezTo>
                <a:cubicBezTo>
                  <a:pt x="2790099" y="1921509"/>
                  <a:pt x="2784760" y="1925285"/>
                  <a:pt x="2780369" y="1930234"/>
                </a:cubicBezTo>
                <a:cubicBezTo>
                  <a:pt x="2775979" y="1935182"/>
                  <a:pt x="2772630" y="1941210"/>
                  <a:pt x="2770323" y="1948316"/>
                </a:cubicBezTo>
                <a:cubicBezTo>
                  <a:pt x="2768017" y="1955423"/>
                  <a:pt x="2766863" y="1963404"/>
                  <a:pt x="2766863" y="1972259"/>
                </a:cubicBezTo>
                <a:cubicBezTo>
                  <a:pt x="2766863" y="1981561"/>
                  <a:pt x="2767961" y="1989672"/>
                  <a:pt x="2770156" y="1996593"/>
                </a:cubicBezTo>
                <a:cubicBezTo>
                  <a:pt x="2772351" y="2003513"/>
                  <a:pt x="2775681" y="2009243"/>
                  <a:pt x="2780146" y="2013782"/>
                </a:cubicBezTo>
                <a:cubicBezTo>
                  <a:pt x="2784611" y="2018322"/>
                  <a:pt x="2790173" y="2021707"/>
                  <a:pt x="2796833" y="2023940"/>
                </a:cubicBezTo>
                <a:cubicBezTo>
                  <a:pt x="2803494" y="2026172"/>
                  <a:pt x="2811251" y="2027288"/>
                  <a:pt x="2820106" y="2027288"/>
                </a:cubicBezTo>
                <a:cubicBezTo>
                  <a:pt x="2825018" y="2027288"/>
                  <a:pt x="2829631" y="2026972"/>
                  <a:pt x="2833947" y="2026340"/>
                </a:cubicBezTo>
                <a:cubicBezTo>
                  <a:pt x="2838263" y="2025707"/>
                  <a:pt x="2842096" y="2024963"/>
                  <a:pt x="2845444" y="2024107"/>
                </a:cubicBezTo>
                <a:cubicBezTo>
                  <a:pt x="2848793" y="2023251"/>
                  <a:pt x="2851546" y="2022377"/>
                  <a:pt x="2853704" y="2021484"/>
                </a:cubicBezTo>
                <a:cubicBezTo>
                  <a:pt x="2855862" y="2020591"/>
                  <a:pt x="2857183" y="2019884"/>
                  <a:pt x="2857667" y="2019363"/>
                </a:cubicBezTo>
                <a:cubicBezTo>
                  <a:pt x="2858151" y="2018842"/>
                  <a:pt x="2858541" y="2018303"/>
                  <a:pt x="2858839" y="2017745"/>
                </a:cubicBezTo>
                <a:cubicBezTo>
                  <a:pt x="2859137" y="2017187"/>
                  <a:pt x="2859360" y="2016498"/>
                  <a:pt x="2859509" y="2015680"/>
                </a:cubicBezTo>
                <a:cubicBezTo>
                  <a:pt x="2859658" y="2014861"/>
                  <a:pt x="2859769" y="2013875"/>
                  <a:pt x="2859844" y="2012722"/>
                </a:cubicBezTo>
                <a:cubicBezTo>
                  <a:pt x="2859918" y="2011568"/>
                  <a:pt x="2859955" y="2010173"/>
                  <a:pt x="2859955" y="2008536"/>
                </a:cubicBezTo>
                <a:cubicBezTo>
                  <a:pt x="2859955" y="2006676"/>
                  <a:pt x="2859899" y="2005132"/>
                  <a:pt x="2859788" y="2003904"/>
                </a:cubicBezTo>
                <a:cubicBezTo>
                  <a:pt x="2859676" y="2002676"/>
                  <a:pt x="2859471" y="2001727"/>
                  <a:pt x="2859174" y="2001057"/>
                </a:cubicBezTo>
                <a:cubicBezTo>
                  <a:pt x="2858876" y="2000388"/>
                  <a:pt x="2858504" y="1999923"/>
                  <a:pt x="2858058" y="1999662"/>
                </a:cubicBezTo>
                <a:cubicBezTo>
                  <a:pt x="2857611" y="1999402"/>
                  <a:pt x="2857053" y="1999272"/>
                  <a:pt x="2856383" y="1999272"/>
                </a:cubicBezTo>
                <a:cubicBezTo>
                  <a:pt x="2855267" y="1999272"/>
                  <a:pt x="2853816" y="1999625"/>
                  <a:pt x="2852030" y="2000332"/>
                </a:cubicBezTo>
                <a:cubicBezTo>
                  <a:pt x="2850244" y="2001039"/>
                  <a:pt x="2847993" y="2001820"/>
                  <a:pt x="2845277" y="2002676"/>
                </a:cubicBezTo>
                <a:cubicBezTo>
                  <a:pt x="2842561" y="2003532"/>
                  <a:pt x="2839342" y="2004313"/>
                  <a:pt x="2835622" y="2005020"/>
                </a:cubicBezTo>
                <a:cubicBezTo>
                  <a:pt x="2831901" y="2005727"/>
                  <a:pt x="2827585" y="2006080"/>
                  <a:pt x="2822674" y="2006080"/>
                </a:cubicBezTo>
                <a:cubicBezTo>
                  <a:pt x="2817837" y="2006080"/>
                  <a:pt x="2813688" y="2005448"/>
                  <a:pt x="2810228" y="2004183"/>
                </a:cubicBezTo>
                <a:cubicBezTo>
                  <a:pt x="2806768" y="2002918"/>
                  <a:pt x="2803940" y="2001076"/>
                  <a:pt x="2801745" y="1998658"/>
                </a:cubicBezTo>
                <a:cubicBezTo>
                  <a:pt x="2799550" y="1996239"/>
                  <a:pt x="2797950" y="1993300"/>
                  <a:pt x="2796945" y="1989840"/>
                </a:cubicBezTo>
                <a:cubicBezTo>
                  <a:pt x="2795940" y="1986379"/>
                  <a:pt x="2795438" y="1982528"/>
                  <a:pt x="2795438" y="1978287"/>
                </a:cubicBezTo>
                <a:lnTo>
                  <a:pt x="2856048" y="1978287"/>
                </a:lnTo>
                <a:cubicBezTo>
                  <a:pt x="2858727" y="1978287"/>
                  <a:pt x="2860830" y="1977468"/>
                  <a:pt x="2862355" y="1975831"/>
                </a:cubicBezTo>
                <a:cubicBezTo>
                  <a:pt x="2863881" y="1974194"/>
                  <a:pt x="2864643" y="1971664"/>
                  <a:pt x="2864643" y="1968241"/>
                </a:cubicBezTo>
                <a:lnTo>
                  <a:pt x="2864643" y="1963776"/>
                </a:lnTo>
                <a:cubicBezTo>
                  <a:pt x="2864643" y="1956781"/>
                  <a:pt x="2863750" y="1950307"/>
                  <a:pt x="2861964" y="1944354"/>
                </a:cubicBezTo>
                <a:cubicBezTo>
                  <a:pt x="2860178" y="1938401"/>
                  <a:pt x="2857388" y="1933248"/>
                  <a:pt x="2853593" y="1928894"/>
                </a:cubicBezTo>
                <a:cubicBezTo>
                  <a:pt x="2849798" y="1924541"/>
                  <a:pt x="2844942" y="1921137"/>
                  <a:pt x="2839026" y="1918681"/>
                </a:cubicBezTo>
                <a:cubicBezTo>
                  <a:pt x="2833110" y="1916225"/>
                  <a:pt x="2825985" y="1914998"/>
                  <a:pt x="2817651" y="1914998"/>
                </a:cubicBezTo>
                <a:close/>
                <a:moveTo>
                  <a:pt x="2737395" y="1914998"/>
                </a:moveTo>
                <a:cubicBezTo>
                  <a:pt x="2735312" y="1914998"/>
                  <a:pt x="2733228" y="1915277"/>
                  <a:pt x="2731144" y="1915835"/>
                </a:cubicBezTo>
                <a:cubicBezTo>
                  <a:pt x="2729061" y="1916393"/>
                  <a:pt x="2726977" y="1917379"/>
                  <a:pt x="2724894" y="1918793"/>
                </a:cubicBezTo>
                <a:cubicBezTo>
                  <a:pt x="2722810" y="1920207"/>
                  <a:pt x="2720615" y="1922123"/>
                  <a:pt x="2718308" y="1924541"/>
                </a:cubicBezTo>
                <a:cubicBezTo>
                  <a:pt x="2716001" y="1926960"/>
                  <a:pt x="2713546" y="1930029"/>
                  <a:pt x="2710941" y="1933750"/>
                </a:cubicBezTo>
                <a:lnTo>
                  <a:pt x="2710941" y="1921360"/>
                </a:lnTo>
                <a:cubicBezTo>
                  <a:pt x="2710941" y="1920616"/>
                  <a:pt x="2710755" y="1919965"/>
                  <a:pt x="2710383" y="1919407"/>
                </a:cubicBezTo>
                <a:cubicBezTo>
                  <a:pt x="2710011" y="1918849"/>
                  <a:pt x="2709397" y="1918383"/>
                  <a:pt x="2708541" y="1918011"/>
                </a:cubicBezTo>
                <a:cubicBezTo>
                  <a:pt x="2707685" y="1917639"/>
                  <a:pt x="2706476" y="1917360"/>
                  <a:pt x="2704913" y="1917174"/>
                </a:cubicBezTo>
                <a:cubicBezTo>
                  <a:pt x="2703351" y="1916988"/>
                  <a:pt x="2701379" y="1916895"/>
                  <a:pt x="2698998" y="1916895"/>
                </a:cubicBezTo>
                <a:cubicBezTo>
                  <a:pt x="2696691" y="1916895"/>
                  <a:pt x="2694775" y="1916988"/>
                  <a:pt x="2693249" y="1917174"/>
                </a:cubicBezTo>
                <a:cubicBezTo>
                  <a:pt x="2691724" y="1917360"/>
                  <a:pt x="2690477" y="1917639"/>
                  <a:pt x="2689510" y="1918011"/>
                </a:cubicBezTo>
                <a:cubicBezTo>
                  <a:pt x="2688542" y="1918383"/>
                  <a:pt x="2687873" y="1918849"/>
                  <a:pt x="2687501" y="1919407"/>
                </a:cubicBezTo>
                <a:cubicBezTo>
                  <a:pt x="2687129" y="1919965"/>
                  <a:pt x="2686942" y="1920616"/>
                  <a:pt x="2686942" y="1921360"/>
                </a:cubicBezTo>
                <a:lnTo>
                  <a:pt x="2686942" y="2020926"/>
                </a:lnTo>
                <a:cubicBezTo>
                  <a:pt x="2686942" y="2021670"/>
                  <a:pt x="2687166" y="2022321"/>
                  <a:pt x="2687612" y="2022879"/>
                </a:cubicBezTo>
                <a:cubicBezTo>
                  <a:pt x="2688059" y="2023437"/>
                  <a:pt x="2688821" y="2023903"/>
                  <a:pt x="2689900" y="2024275"/>
                </a:cubicBezTo>
                <a:cubicBezTo>
                  <a:pt x="2690979" y="2024647"/>
                  <a:pt x="2692412" y="2024926"/>
                  <a:pt x="2694198" y="2025112"/>
                </a:cubicBezTo>
                <a:cubicBezTo>
                  <a:pt x="2695984" y="2025298"/>
                  <a:pt x="2698253" y="2025391"/>
                  <a:pt x="2701007" y="2025391"/>
                </a:cubicBezTo>
                <a:cubicBezTo>
                  <a:pt x="2703760" y="2025391"/>
                  <a:pt x="2706030" y="2025298"/>
                  <a:pt x="2707816" y="2025112"/>
                </a:cubicBezTo>
                <a:cubicBezTo>
                  <a:pt x="2709602" y="2024926"/>
                  <a:pt x="2711034" y="2024647"/>
                  <a:pt x="2712113" y="2024275"/>
                </a:cubicBezTo>
                <a:cubicBezTo>
                  <a:pt x="2713192" y="2023903"/>
                  <a:pt x="2713955" y="2023437"/>
                  <a:pt x="2714401" y="2022879"/>
                </a:cubicBezTo>
                <a:cubicBezTo>
                  <a:pt x="2714848" y="2022321"/>
                  <a:pt x="2715071" y="2021670"/>
                  <a:pt x="2715071" y="2020926"/>
                </a:cubicBezTo>
                <a:lnTo>
                  <a:pt x="2715071" y="1958865"/>
                </a:lnTo>
                <a:cubicBezTo>
                  <a:pt x="2717155" y="1955590"/>
                  <a:pt x="2719108" y="1952837"/>
                  <a:pt x="2720931" y="1950605"/>
                </a:cubicBezTo>
                <a:cubicBezTo>
                  <a:pt x="2722754" y="1948372"/>
                  <a:pt x="2724503" y="1946586"/>
                  <a:pt x="2726177" y="1945247"/>
                </a:cubicBezTo>
                <a:cubicBezTo>
                  <a:pt x="2727852" y="1943907"/>
                  <a:pt x="2729470" y="1942921"/>
                  <a:pt x="2731033" y="1942289"/>
                </a:cubicBezTo>
                <a:cubicBezTo>
                  <a:pt x="2732596" y="1941656"/>
                  <a:pt x="2734158" y="1941340"/>
                  <a:pt x="2735721" y="1941340"/>
                </a:cubicBezTo>
                <a:cubicBezTo>
                  <a:pt x="2737060" y="1941340"/>
                  <a:pt x="2738288" y="1941470"/>
                  <a:pt x="2739404" y="1941731"/>
                </a:cubicBezTo>
                <a:cubicBezTo>
                  <a:pt x="2740521" y="1941991"/>
                  <a:pt x="2741544" y="1942270"/>
                  <a:pt x="2742474" y="1942568"/>
                </a:cubicBezTo>
                <a:cubicBezTo>
                  <a:pt x="2743404" y="1942866"/>
                  <a:pt x="2744241" y="1943145"/>
                  <a:pt x="2744985" y="1943405"/>
                </a:cubicBezTo>
                <a:cubicBezTo>
                  <a:pt x="2745730" y="1943666"/>
                  <a:pt x="2746399" y="1943796"/>
                  <a:pt x="2746995" y="1943796"/>
                </a:cubicBezTo>
                <a:cubicBezTo>
                  <a:pt x="2747739" y="1943796"/>
                  <a:pt x="2748353" y="1943610"/>
                  <a:pt x="2748836" y="1943238"/>
                </a:cubicBezTo>
                <a:cubicBezTo>
                  <a:pt x="2749320" y="1942866"/>
                  <a:pt x="2749711" y="1942196"/>
                  <a:pt x="2750008" y="1941229"/>
                </a:cubicBezTo>
                <a:cubicBezTo>
                  <a:pt x="2750306" y="1940261"/>
                  <a:pt x="2750529" y="1938922"/>
                  <a:pt x="2750678" y="1937210"/>
                </a:cubicBezTo>
                <a:cubicBezTo>
                  <a:pt x="2750827" y="1935499"/>
                  <a:pt x="2750901" y="1933303"/>
                  <a:pt x="2750901" y="1930625"/>
                </a:cubicBezTo>
                <a:cubicBezTo>
                  <a:pt x="2750901" y="1927946"/>
                  <a:pt x="2750864" y="1925825"/>
                  <a:pt x="2750790" y="1924262"/>
                </a:cubicBezTo>
                <a:cubicBezTo>
                  <a:pt x="2750715" y="1922699"/>
                  <a:pt x="2750604" y="1921527"/>
                  <a:pt x="2750455" y="1920746"/>
                </a:cubicBezTo>
                <a:cubicBezTo>
                  <a:pt x="2750306" y="1919965"/>
                  <a:pt x="2750139" y="1919351"/>
                  <a:pt x="2749953" y="1918904"/>
                </a:cubicBezTo>
                <a:cubicBezTo>
                  <a:pt x="2749767" y="1918458"/>
                  <a:pt x="2749469" y="1918049"/>
                  <a:pt x="2749060" y="1917677"/>
                </a:cubicBezTo>
                <a:cubicBezTo>
                  <a:pt x="2748650" y="1917304"/>
                  <a:pt x="2747999" y="1916951"/>
                  <a:pt x="2747106" y="1916616"/>
                </a:cubicBezTo>
                <a:cubicBezTo>
                  <a:pt x="2746213" y="1916281"/>
                  <a:pt x="2745171" y="1915984"/>
                  <a:pt x="2743981" y="1915723"/>
                </a:cubicBezTo>
                <a:cubicBezTo>
                  <a:pt x="2742790" y="1915463"/>
                  <a:pt x="2741637" y="1915277"/>
                  <a:pt x="2740521" y="1915165"/>
                </a:cubicBezTo>
                <a:cubicBezTo>
                  <a:pt x="2739404" y="1915053"/>
                  <a:pt x="2738363" y="1914998"/>
                  <a:pt x="2737395" y="1914998"/>
                </a:cubicBezTo>
                <a:close/>
                <a:moveTo>
                  <a:pt x="2556346" y="1914998"/>
                </a:moveTo>
                <a:cubicBezTo>
                  <a:pt x="2551955" y="1914998"/>
                  <a:pt x="2547695" y="1915351"/>
                  <a:pt x="2543565" y="1916058"/>
                </a:cubicBezTo>
                <a:cubicBezTo>
                  <a:pt x="2539435" y="1916765"/>
                  <a:pt x="2535621" y="1917677"/>
                  <a:pt x="2532124" y="1918793"/>
                </a:cubicBezTo>
                <a:cubicBezTo>
                  <a:pt x="2528627" y="1919909"/>
                  <a:pt x="2525576" y="1921118"/>
                  <a:pt x="2522971" y="1922420"/>
                </a:cubicBezTo>
                <a:cubicBezTo>
                  <a:pt x="2520367" y="1923723"/>
                  <a:pt x="2518543" y="1924913"/>
                  <a:pt x="2517502" y="1925992"/>
                </a:cubicBezTo>
                <a:cubicBezTo>
                  <a:pt x="2516460" y="1927071"/>
                  <a:pt x="2515753" y="1928281"/>
                  <a:pt x="2515381" y="1929620"/>
                </a:cubicBezTo>
                <a:cubicBezTo>
                  <a:pt x="2515009" y="1930959"/>
                  <a:pt x="2514823" y="1932783"/>
                  <a:pt x="2514823" y="1935089"/>
                </a:cubicBezTo>
                <a:cubicBezTo>
                  <a:pt x="2514823" y="1936801"/>
                  <a:pt x="2514934" y="1938364"/>
                  <a:pt x="2515158" y="1939777"/>
                </a:cubicBezTo>
                <a:cubicBezTo>
                  <a:pt x="2515381" y="1941191"/>
                  <a:pt x="2515697" y="1942382"/>
                  <a:pt x="2516106" y="1943349"/>
                </a:cubicBezTo>
                <a:cubicBezTo>
                  <a:pt x="2516516" y="1944317"/>
                  <a:pt x="2517037" y="1945061"/>
                  <a:pt x="2517669" y="1945582"/>
                </a:cubicBezTo>
                <a:cubicBezTo>
                  <a:pt x="2518302" y="1946103"/>
                  <a:pt x="2519027" y="1946363"/>
                  <a:pt x="2519846" y="1946363"/>
                </a:cubicBezTo>
                <a:cubicBezTo>
                  <a:pt x="2521036" y="1946363"/>
                  <a:pt x="2522580" y="1945842"/>
                  <a:pt x="2524478" y="1944800"/>
                </a:cubicBezTo>
                <a:cubicBezTo>
                  <a:pt x="2526376" y="1943759"/>
                  <a:pt x="2528738" y="1942605"/>
                  <a:pt x="2531566" y="1941340"/>
                </a:cubicBezTo>
                <a:cubicBezTo>
                  <a:pt x="2534394" y="1940075"/>
                  <a:pt x="2537649" y="1938922"/>
                  <a:pt x="2541333" y="1937880"/>
                </a:cubicBezTo>
                <a:cubicBezTo>
                  <a:pt x="2545016" y="1936838"/>
                  <a:pt x="2549202" y="1936317"/>
                  <a:pt x="2553890" y="1936317"/>
                </a:cubicBezTo>
                <a:cubicBezTo>
                  <a:pt x="2557462" y="1936317"/>
                  <a:pt x="2560457" y="1936689"/>
                  <a:pt x="2562876" y="1937433"/>
                </a:cubicBezTo>
                <a:cubicBezTo>
                  <a:pt x="2565294" y="1938178"/>
                  <a:pt x="2567229" y="1939331"/>
                  <a:pt x="2568680" y="1940894"/>
                </a:cubicBezTo>
                <a:cubicBezTo>
                  <a:pt x="2570131" y="1942456"/>
                  <a:pt x="2571173" y="1944410"/>
                  <a:pt x="2571805" y="1946754"/>
                </a:cubicBezTo>
                <a:cubicBezTo>
                  <a:pt x="2572438" y="1949098"/>
                  <a:pt x="2572754" y="1951833"/>
                  <a:pt x="2572754" y="1954958"/>
                </a:cubicBezTo>
                <a:lnTo>
                  <a:pt x="2572754" y="1960985"/>
                </a:lnTo>
                <a:lnTo>
                  <a:pt x="2563043" y="1960985"/>
                </a:lnTo>
                <a:cubicBezTo>
                  <a:pt x="2554188" y="1960985"/>
                  <a:pt x="2546412" y="1961655"/>
                  <a:pt x="2539714" y="1962995"/>
                </a:cubicBezTo>
                <a:cubicBezTo>
                  <a:pt x="2533017" y="1964334"/>
                  <a:pt x="2527417" y="1966399"/>
                  <a:pt x="2522915" y="1969190"/>
                </a:cubicBezTo>
                <a:cubicBezTo>
                  <a:pt x="2518413" y="1971980"/>
                  <a:pt x="2515027" y="1975515"/>
                  <a:pt x="2512758" y="1979794"/>
                </a:cubicBezTo>
                <a:cubicBezTo>
                  <a:pt x="2510488" y="1984072"/>
                  <a:pt x="2509353" y="1989114"/>
                  <a:pt x="2509353" y="1994918"/>
                </a:cubicBezTo>
                <a:cubicBezTo>
                  <a:pt x="2509353" y="2000276"/>
                  <a:pt x="2510246" y="2004964"/>
                  <a:pt x="2512032" y="2008983"/>
                </a:cubicBezTo>
                <a:cubicBezTo>
                  <a:pt x="2513818" y="2013001"/>
                  <a:pt x="2516330" y="2016368"/>
                  <a:pt x="2519567" y="2019084"/>
                </a:cubicBezTo>
                <a:cubicBezTo>
                  <a:pt x="2522804" y="2021800"/>
                  <a:pt x="2526636" y="2023847"/>
                  <a:pt x="2531064" y="2025223"/>
                </a:cubicBezTo>
                <a:cubicBezTo>
                  <a:pt x="2535491" y="2026600"/>
                  <a:pt x="2540347" y="2027288"/>
                  <a:pt x="2545630" y="2027288"/>
                </a:cubicBezTo>
                <a:cubicBezTo>
                  <a:pt x="2552030" y="2027288"/>
                  <a:pt x="2557853" y="2026061"/>
                  <a:pt x="2563099" y="2023605"/>
                </a:cubicBezTo>
                <a:cubicBezTo>
                  <a:pt x="2568345" y="2021149"/>
                  <a:pt x="2573015" y="2017726"/>
                  <a:pt x="2577107" y="2013336"/>
                </a:cubicBezTo>
                <a:lnTo>
                  <a:pt x="2577107" y="2021261"/>
                </a:lnTo>
                <a:cubicBezTo>
                  <a:pt x="2577107" y="2022303"/>
                  <a:pt x="2577424" y="2023121"/>
                  <a:pt x="2578056" y="2023717"/>
                </a:cubicBezTo>
                <a:cubicBezTo>
                  <a:pt x="2578689" y="2024312"/>
                  <a:pt x="2579768" y="2024740"/>
                  <a:pt x="2581293" y="2025000"/>
                </a:cubicBezTo>
                <a:cubicBezTo>
                  <a:pt x="2582819" y="2025261"/>
                  <a:pt x="2585256" y="2025391"/>
                  <a:pt x="2588604" y="2025391"/>
                </a:cubicBezTo>
                <a:cubicBezTo>
                  <a:pt x="2591730" y="2025391"/>
                  <a:pt x="2594092" y="2025261"/>
                  <a:pt x="2595692" y="2025000"/>
                </a:cubicBezTo>
                <a:cubicBezTo>
                  <a:pt x="2597292" y="2024740"/>
                  <a:pt x="2598464" y="2024312"/>
                  <a:pt x="2599208" y="2023717"/>
                </a:cubicBezTo>
                <a:cubicBezTo>
                  <a:pt x="2599952" y="2023121"/>
                  <a:pt x="2600325" y="2022303"/>
                  <a:pt x="2600325" y="2021261"/>
                </a:cubicBezTo>
                <a:lnTo>
                  <a:pt x="2600325" y="1954288"/>
                </a:lnTo>
                <a:cubicBezTo>
                  <a:pt x="2600325" y="1947442"/>
                  <a:pt x="2599506" y="1941526"/>
                  <a:pt x="2597869" y="1936540"/>
                </a:cubicBezTo>
                <a:cubicBezTo>
                  <a:pt x="2596232" y="1931555"/>
                  <a:pt x="2593627" y="1927481"/>
                  <a:pt x="2590055" y="1924318"/>
                </a:cubicBezTo>
                <a:cubicBezTo>
                  <a:pt x="2586483" y="1921155"/>
                  <a:pt x="2581926" y="1918811"/>
                  <a:pt x="2576382" y="1917286"/>
                </a:cubicBezTo>
                <a:cubicBezTo>
                  <a:pt x="2570838" y="1915760"/>
                  <a:pt x="2564159" y="1914998"/>
                  <a:pt x="2556346" y="1914998"/>
                </a:cubicBezTo>
                <a:close/>
                <a:moveTo>
                  <a:pt x="2374068" y="1914998"/>
                </a:moveTo>
                <a:cubicBezTo>
                  <a:pt x="2367892" y="1914998"/>
                  <a:pt x="2361958" y="1916486"/>
                  <a:pt x="2356265" y="1919462"/>
                </a:cubicBezTo>
                <a:cubicBezTo>
                  <a:pt x="2350572" y="1922439"/>
                  <a:pt x="2344973" y="1926904"/>
                  <a:pt x="2339466" y="1932857"/>
                </a:cubicBezTo>
                <a:lnTo>
                  <a:pt x="2339466" y="1921360"/>
                </a:lnTo>
                <a:cubicBezTo>
                  <a:pt x="2339466" y="1920616"/>
                  <a:pt x="2339280" y="1919965"/>
                  <a:pt x="2338908" y="1919407"/>
                </a:cubicBezTo>
                <a:cubicBezTo>
                  <a:pt x="2338536" y="1918849"/>
                  <a:pt x="2337922" y="1918383"/>
                  <a:pt x="2337066" y="1918011"/>
                </a:cubicBezTo>
                <a:cubicBezTo>
                  <a:pt x="2336210" y="1917639"/>
                  <a:pt x="2335001" y="1917360"/>
                  <a:pt x="2333438" y="1917174"/>
                </a:cubicBezTo>
                <a:cubicBezTo>
                  <a:pt x="2331876" y="1916988"/>
                  <a:pt x="2329904" y="1916895"/>
                  <a:pt x="2327522" y="1916895"/>
                </a:cubicBezTo>
                <a:cubicBezTo>
                  <a:pt x="2325216" y="1916895"/>
                  <a:pt x="2323299" y="1916988"/>
                  <a:pt x="2321774" y="1917174"/>
                </a:cubicBezTo>
                <a:cubicBezTo>
                  <a:pt x="2320248" y="1917360"/>
                  <a:pt x="2319002" y="1917639"/>
                  <a:pt x="2318035" y="1918011"/>
                </a:cubicBezTo>
                <a:cubicBezTo>
                  <a:pt x="2317067" y="1918383"/>
                  <a:pt x="2316398" y="1918849"/>
                  <a:pt x="2316025" y="1919407"/>
                </a:cubicBezTo>
                <a:cubicBezTo>
                  <a:pt x="2315653" y="1919965"/>
                  <a:pt x="2315467" y="1920616"/>
                  <a:pt x="2315467" y="1921360"/>
                </a:cubicBezTo>
                <a:lnTo>
                  <a:pt x="2315467" y="2020926"/>
                </a:lnTo>
                <a:cubicBezTo>
                  <a:pt x="2315467" y="2021670"/>
                  <a:pt x="2315691" y="2022321"/>
                  <a:pt x="2316137" y="2022879"/>
                </a:cubicBezTo>
                <a:cubicBezTo>
                  <a:pt x="2316584" y="2023437"/>
                  <a:pt x="2317346" y="2023903"/>
                  <a:pt x="2318425" y="2024275"/>
                </a:cubicBezTo>
                <a:cubicBezTo>
                  <a:pt x="2319504" y="2024647"/>
                  <a:pt x="2320937" y="2024926"/>
                  <a:pt x="2322723" y="2025112"/>
                </a:cubicBezTo>
                <a:cubicBezTo>
                  <a:pt x="2324509" y="2025298"/>
                  <a:pt x="2326778" y="2025391"/>
                  <a:pt x="2329532" y="2025391"/>
                </a:cubicBezTo>
                <a:cubicBezTo>
                  <a:pt x="2332285" y="2025391"/>
                  <a:pt x="2334555" y="2025298"/>
                  <a:pt x="2336340" y="2025112"/>
                </a:cubicBezTo>
                <a:cubicBezTo>
                  <a:pt x="2338126" y="2024926"/>
                  <a:pt x="2339559" y="2024647"/>
                  <a:pt x="2340638" y="2024275"/>
                </a:cubicBezTo>
                <a:cubicBezTo>
                  <a:pt x="2341717" y="2023903"/>
                  <a:pt x="2342480" y="2023437"/>
                  <a:pt x="2342926" y="2022879"/>
                </a:cubicBezTo>
                <a:cubicBezTo>
                  <a:pt x="2343373" y="2022321"/>
                  <a:pt x="2343596" y="2021670"/>
                  <a:pt x="2343596" y="2020926"/>
                </a:cubicBezTo>
                <a:lnTo>
                  <a:pt x="2343596" y="1954735"/>
                </a:lnTo>
                <a:cubicBezTo>
                  <a:pt x="2347540" y="1949749"/>
                  <a:pt x="2351335" y="1945954"/>
                  <a:pt x="2354981" y="1943349"/>
                </a:cubicBezTo>
                <a:cubicBezTo>
                  <a:pt x="2358627" y="1940745"/>
                  <a:pt x="2362237" y="1939443"/>
                  <a:pt x="2365808" y="1939443"/>
                </a:cubicBezTo>
                <a:cubicBezTo>
                  <a:pt x="2368636" y="1939443"/>
                  <a:pt x="2371110" y="1939982"/>
                  <a:pt x="2373231" y="1941061"/>
                </a:cubicBezTo>
                <a:cubicBezTo>
                  <a:pt x="2375352" y="1942140"/>
                  <a:pt x="2377082" y="1943666"/>
                  <a:pt x="2378422" y="1945638"/>
                </a:cubicBezTo>
                <a:cubicBezTo>
                  <a:pt x="2379761" y="1947610"/>
                  <a:pt x="2380784" y="1949972"/>
                  <a:pt x="2381491" y="1952726"/>
                </a:cubicBezTo>
                <a:cubicBezTo>
                  <a:pt x="2382198" y="1955479"/>
                  <a:pt x="2382552" y="1959274"/>
                  <a:pt x="2382552" y="1964111"/>
                </a:cubicBezTo>
                <a:lnTo>
                  <a:pt x="2382552" y="2020926"/>
                </a:lnTo>
                <a:cubicBezTo>
                  <a:pt x="2382552" y="2021670"/>
                  <a:pt x="2382775" y="2022321"/>
                  <a:pt x="2383221" y="2022879"/>
                </a:cubicBezTo>
                <a:cubicBezTo>
                  <a:pt x="2383668" y="2023437"/>
                  <a:pt x="2384412" y="2023903"/>
                  <a:pt x="2385454" y="2024275"/>
                </a:cubicBezTo>
                <a:cubicBezTo>
                  <a:pt x="2386496" y="2024647"/>
                  <a:pt x="2387928" y="2024926"/>
                  <a:pt x="2389751" y="2025112"/>
                </a:cubicBezTo>
                <a:cubicBezTo>
                  <a:pt x="2391574" y="2025298"/>
                  <a:pt x="2393863" y="2025391"/>
                  <a:pt x="2396616" y="2025391"/>
                </a:cubicBezTo>
                <a:cubicBezTo>
                  <a:pt x="2399295" y="2025391"/>
                  <a:pt x="2401546" y="2025298"/>
                  <a:pt x="2403369" y="2025112"/>
                </a:cubicBezTo>
                <a:cubicBezTo>
                  <a:pt x="2405192" y="2024926"/>
                  <a:pt x="2406625" y="2024647"/>
                  <a:pt x="2407667" y="2024275"/>
                </a:cubicBezTo>
                <a:cubicBezTo>
                  <a:pt x="2408708" y="2023903"/>
                  <a:pt x="2409452" y="2023437"/>
                  <a:pt x="2409899" y="2022879"/>
                </a:cubicBezTo>
                <a:cubicBezTo>
                  <a:pt x="2410345" y="2022321"/>
                  <a:pt x="2410569" y="2021670"/>
                  <a:pt x="2410569" y="2020926"/>
                </a:cubicBezTo>
                <a:lnTo>
                  <a:pt x="2410569" y="1959423"/>
                </a:lnTo>
                <a:cubicBezTo>
                  <a:pt x="2410569" y="1952205"/>
                  <a:pt x="2409936" y="1946028"/>
                  <a:pt x="2408671" y="1940894"/>
                </a:cubicBezTo>
                <a:cubicBezTo>
                  <a:pt x="2407406" y="1935759"/>
                  <a:pt x="2405341" y="1931276"/>
                  <a:pt x="2402476" y="1927443"/>
                </a:cubicBezTo>
                <a:cubicBezTo>
                  <a:pt x="2399611" y="1923611"/>
                  <a:pt x="2395853" y="1920579"/>
                  <a:pt x="2391202" y="1918346"/>
                </a:cubicBezTo>
                <a:cubicBezTo>
                  <a:pt x="2386551" y="1916114"/>
                  <a:pt x="2380840" y="1914998"/>
                  <a:pt x="2374068" y="1914998"/>
                </a:cubicBezTo>
                <a:close/>
                <a:moveTo>
                  <a:pt x="2246151" y="1914998"/>
                </a:moveTo>
                <a:cubicBezTo>
                  <a:pt x="2238263" y="1914998"/>
                  <a:pt x="2231175" y="1916300"/>
                  <a:pt x="2224887" y="1918904"/>
                </a:cubicBezTo>
                <a:cubicBezTo>
                  <a:pt x="2218599" y="1921509"/>
                  <a:pt x="2213260" y="1925285"/>
                  <a:pt x="2208869" y="1930234"/>
                </a:cubicBezTo>
                <a:cubicBezTo>
                  <a:pt x="2204479" y="1935182"/>
                  <a:pt x="2201130" y="1941210"/>
                  <a:pt x="2198823" y="1948316"/>
                </a:cubicBezTo>
                <a:cubicBezTo>
                  <a:pt x="2196516" y="1955423"/>
                  <a:pt x="2195363" y="1963404"/>
                  <a:pt x="2195363" y="1972259"/>
                </a:cubicBezTo>
                <a:cubicBezTo>
                  <a:pt x="2195363" y="1981561"/>
                  <a:pt x="2196461" y="1989672"/>
                  <a:pt x="2198656" y="1996593"/>
                </a:cubicBezTo>
                <a:cubicBezTo>
                  <a:pt x="2200851" y="2003513"/>
                  <a:pt x="2204181" y="2009243"/>
                  <a:pt x="2208646" y="2013782"/>
                </a:cubicBezTo>
                <a:cubicBezTo>
                  <a:pt x="2213111" y="2018322"/>
                  <a:pt x="2218673" y="2021707"/>
                  <a:pt x="2225333" y="2023940"/>
                </a:cubicBezTo>
                <a:cubicBezTo>
                  <a:pt x="2231993" y="2026172"/>
                  <a:pt x="2239751" y="2027288"/>
                  <a:pt x="2248606" y="2027288"/>
                </a:cubicBezTo>
                <a:cubicBezTo>
                  <a:pt x="2253518" y="2027288"/>
                  <a:pt x="2258131" y="2026972"/>
                  <a:pt x="2262447" y="2026340"/>
                </a:cubicBezTo>
                <a:cubicBezTo>
                  <a:pt x="2266763" y="2025707"/>
                  <a:pt x="2270596" y="2024963"/>
                  <a:pt x="2273944" y="2024107"/>
                </a:cubicBezTo>
                <a:cubicBezTo>
                  <a:pt x="2277293" y="2023251"/>
                  <a:pt x="2280046" y="2022377"/>
                  <a:pt x="2282204" y="2021484"/>
                </a:cubicBezTo>
                <a:cubicBezTo>
                  <a:pt x="2284362" y="2020591"/>
                  <a:pt x="2285683" y="2019884"/>
                  <a:pt x="2286167" y="2019363"/>
                </a:cubicBezTo>
                <a:cubicBezTo>
                  <a:pt x="2286650" y="2018842"/>
                  <a:pt x="2287041" y="2018303"/>
                  <a:pt x="2287339" y="2017745"/>
                </a:cubicBezTo>
                <a:cubicBezTo>
                  <a:pt x="2287636" y="2017187"/>
                  <a:pt x="2287860" y="2016498"/>
                  <a:pt x="2288009" y="2015680"/>
                </a:cubicBezTo>
                <a:cubicBezTo>
                  <a:pt x="2288157" y="2014861"/>
                  <a:pt x="2288269" y="2013875"/>
                  <a:pt x="2288343" y="2012722"/>
                </a:cubicBezTo>
                <a:cubicBezTo>
                  <a:pt x="2288418" y="2011568"/>
                  <a:pt x="2288455" y="2010173"/>
                  <a:pt x="2288455" y="2008536"/>
                </a:cubicBezTo>
                <a:cubicBezTo>
                  <a:pt x="2288455" y="2006676"/>
                  <a:pt x="2288399" y="2005132"/>
                  <a:pt x="2288288" y="2003904"/>
                </a:cubicBezTo>
                <a:cubicBezTo>
                  <a:pt x="2288176" y="2002676"/>
                  <a:pt x="2287971" y="2001727"/>
                  <a:pt x="2287674" y="2001057"/>
                </a:cubicBezTo>
                <a:cubicBezTo>
                  <a:pt x="2287376" y="2000388"/>
                  <a:pt x="2287004" y="1999923"/>
                  <a:pt x="2286557" y="1999662"/>
                </a:cubicBezTo>
                <a:cubicBezTo>
                  <a:pt x="2286111" y="1999402"/>
                  <a:pt x="2285553" y="1999272"/>
                  <a:pt x="2284883" y="1999272"/>
                </a:cubicBezTo>
                <a:cubicBezTo>
                  <a:pt x="2283767" y="1999272"/>
                  <a:pt x="2282316" y="1999625"/>
                  <a:pt x="2280530" y="2000332"/>
                </a:cubicBezTo>
                <a:cubicBezTo>
                  <a:pt x="2278744" y="2001039"/>
                  <a:pt x="2276493" y="2001820"/>
                  <a:pt x="2273777" y="2002676"/>
                </a:cubicBezTo>
                <a:cubicBezTo>
                  <a:pt x="2271061" y="2003532"/>
                  <a:pt x="2267842" y="2004313"/>
                  <a:pt x="2264122" y="2005020"/>
                </a:cubicBezTo>
                <a:cubicBezTo>
                  <a:pt x="2260401" y="2005727"/>
                  <a:pt x="2256085" y="2006080"/>
                  <a:pt x="2251174" y="2006080"/>
                </a:cubicBezTo>
                <a:cubicBezTo>
                  <a:pt x="2246337" y="2006080"/>
                  <a:pt x="2242188" y="2005448"/>
                  <a:pt x="2238728" y="2004183"/>
                </a:cubicBezTo>
                <a:cubicBezTo>
                  <a:pt x="2235268" y="2002918"/>
                  <a:pt x="2232440" y="2001076"/>
                  <a:pt x="2230245" y="1998658"/>
                </a:cubicBezTo>
                <a:cubicBezTo>
                  <a:pt x="2228049" y="1996239"/>
                  <a:pt x="2226450" y="1993300"/>
                  <a:pt x="2225445" y="1989840"/>
                </a:cubicBezTo>
                <a:cubicBezTo>
                  <a:pt x="2224440" y="1986379"/>
                  <a:pt x="2223938" y="1982528"/>
                  <a:pt x="2223938" y="1978287"/>
                </a:cubicBezTo>
                <a:lnTo>
                  <a:pt x="2284548" y="1978287"/>
                </a:lnTo>
                <a:cubicBezTo>
                  <a:pt x="2287227" y="1978287"/>
                  <a:pt x="2289329" y="1977468"/>
                  <a:pt x="2290855" y="1975831"/>
                </a:cubicBezTo>
                <a:cubicBezTo>
                  <a:pt x="2292380" y="1974194"/>
                  <a:pt x="2293143" y="1971664"/>
                  <a:pt x="2293143" y="1968241"/>
                </a:cubicBezTo>
                <a:lnTo>
                  <a:pt x="2293143" y="1963776"/>
                </a:lnTo>
                <a:cubicBezTo>
                  <a:pt x="2293143" y="1956781"/>
                  <a:pt x="2292250" y="1950307"/>
                  <a:pt x="2290464" y="1944354"/>
                </a:cubicBezTo>
                <a:cubicBezTo>
                  <a:pt x="2288678" y="1938401"/>
                  <a:pt x="2285888" y="1933248"/>
                  <a:pt x="2282093" y="1928894"/>
                </a:cubicBezTo>
                <a:cubicBezTo>
                  <a:pt x="2278298" y="1924541"/>
                  <a:pt x="2273442" y="1921137"/>
                  <a:pt x="2267526" y="1918681"/>
                </a:cubicBezTo>
                <a:cubicBezTo>
                  <a:pt x="2261610" y="1916225"/>
                  <a:pt x="2254485" y="1914998"/>
                  <a:pt x="2246151" y="1914998"/>
                </a:cubicBezTo>
                <a:close/>
                <a:moveTo>
                  <a:pt x="2068264" y="1914998"/>
                </a:moveTo>
                <a:cubicBezTo>
                  <a:pt x="2062311" y="1914998"/>
                  <a:pt x="2056599" y="1916486"/>
                  <a:pt x="2051130" y="1919462"/>
                </a:cubicBezTo>
                <a:cubicBezTo>
                  <a:pt x="2045661" y="1922439"/>
                  <a:pt x="2040173" y="1926904"/>
                  <a:pt x="2034666" y="1932857"/>
                </a:cubicBezTo>
                <a:lnTo>
                  <a:pt x="2034666" y="1921360"/>
                </a:lnTo>
                <a:cubicBezTo>
                  <a:pt x="2034666" y="1920616"/>
                  <a:pt x="2034480" y="1919965"/>
                  <a:pt x="2034108" y="1919407"/>
                </a:cubicBezTo>
                <a:cubicBezTo>
                  <a:pt x="2033736" y="1918849"/>
                  <a:pt x="2033122" y="1918383"/>
                  <a:pt x="2032266" y="1918011"/>
                </a:cubicBezTo>
                <a:cubicBezTo>
                  <a:pt x="2031410" y="1917639"/>
                  <a:pt x="2030201" y="1917360"/>
                  <a:pt x="2028638" y="1917174"/>
                </a:cubicBezTo>
                <a:cubicBezTo>
                  <a:pt x="2027076" y="1916988"/>
                  <a:pt x="2025104" y="1916895"/>
                  <a:pt x="2022722" y="1916895"/>
                </a:cubicBezTo>
                <a:cubicBezTo>
                  <a:pt x="2020416" y="1916895"/>
                  <a:pt x="2018499" y="1916988"/>
                  <a:pt x="2016974" y="1917174"/>
                </a:cubicBezTo>
                <a:cubicBezTo>
                  <a:pt x="2015449" y="1917360"/>
                  <a:pt x="2014202" y="1917639"/>
                  <a:pt x="2013235" y="1918011"/>
                </a:cubicBezTo>
                <a:cubicBezTo>
                  <a:pt x="2012267" y="1918383"/>
                  <a:pt x="2011598" y="1918849"/>
                  <a:pt x="2011226" y="1919407"/>
                </a:cubicBezTo>
                <a:cubicBezTo>
                  <a:pt x="2010853" y="1919965"/>
                  <a:pt x="2010667" y="1920616"/>
                  <a:pt x="2010667" y="1921360"/>
                </a:cubicBezTo>
                <a:lnTo>
                  <a:pt x="2010667" y="2020926"/>
                </a:lnTo>
                <a:cubicBezTo>
                  <a:pt x="2010667" y="2021670"/>
                  <a:pt x="2010891" y="2022321"/>
                  <a:pt x="2011337" y="2022879"/>
                </a:cubicBezTo>
                <a:cubicBezTo>
                  <a:pt x="2011784" y="2023437"/>
                  <a:pt x="2012546" y="2023903"/>
                  <a:pt x="2013625" y="2024275"/>
                </a:cubicBezTo>
                <a:cubicBezTo>
                  <a:pt x="2014704" y="2024647"/>
                  <a:pt x="2016137" y="2024926"/>
                  <a:pt x="2017923" y="2025112"/>
                </a:cubicBezTo>
                <a:cubicBezTo>
                  <a:pt x="2019709" y="2025298"/>
                  <a:pt x="2021978" y="2025391"/>
                  <a:pt x="2024732" y="2025391"/>
                </a:cubicBezTo>
                <a:cubicBezTo>
                  <a:pt x="2027485" y="2025391"/>
                  <a:pt x="2029755" y="2025298"/>
                  <a:pt x="2031541" y="2025112"/>
                </a:cubicBezTo>
                <a:cubicBezTo>
                  <a:pt x="2033326" y="2024926"/>
                  <a:pt x="2034759" y="2024647"/>
                  <a:pt x="2035838" y="2024275"/>
                </a:cubicBezTo>
                <a:cubicBezTo>
                  <a:pt x="2036917" y="2023903"/>
                  <a:pt x="2037680" y="2023437"/>
                  <a:pt x="2038126" y="2022879"/>
                </a:cubicBezTo>
                <a:cubicBezTo>
                  <a:pt x="2038573" y="2022321"/>
                  <a:pt x="2038796" y="2021670"/>
                  <a:pt x="2038796" y="2020926"/>
                </a:cubicBezTo>
                <a:lnTo>
                  <a:pt x="2038796" y="1954735"/>
                </a:lnTo>
                <a:cubicBezTo>
                  <a:pt x="2042740" y="1949749"/>
                  <a:pt x="2046423" y="1945954"/>
                  <a:pt x="2049846" y="1943349"/>
                </a:cubicBezTo>
                <a:cubicBezTo>
                  <a:pt x="2053269" y="1940745"/>
                  <a:pt x="2056692" y="1939443"/>
                  <a:pt x="2060115" y="1939443"/>
                </a:cubicBezTo>
                <a:cubicBezTo>
                  <a:pt x="2062794" y="1939443"/>
                  <a:pt x="2065138" y="1939982"/>
                  <a:pt x="2067148" y="1941061"/>
                </a:cubicBezTo>
                <a:cubicBezTo>
                  <a:pt x="2069157" y="1942140"/>
                  <a:pt x="2070794" y="1943666"/>
                  <a:pt x="2072059" y="1945638"/>
                </a:cubicBezTo>
                <a:cubicBezTo>
                  <a:pt x="2073324" y="1947610"/>
                  <a:pt x="2074273" y="1949972"/>
                  <a:pt x="2074905" y="1952726"/>
                </a:cubicBezTo>
                <a:cubicBezTo>
                  <a:pt x="2075538" y="1955479"/>
                  <a:pt x="2075854" y="1958530"/>
                  <a:pt x="2075854" y="1961878"/>
                </a:cubicBezTo>
                <a:lnTo>
                  <a:pt x="2075854" y="2020926"/>
                </a:lnTo>
                <a:cubicBezTo>
                  <a:pt x="2075854" y="2021670"/>
                  <a:pt x="2076077" y="2022321"/>
                  <a:pt x="2076524" y="2022879"/>
                </a:cubicBezTo>
                <a:cubicBezTo>
                  <a:pt x="2076970" y="2023437"/>
                  <a:pt x="2077733" y="2023903"/>
                  <a:pt x="2078812" y="2024275"/>
                </a:cubicBezTo>
                <a:cubicBezTo>
                  <a:pt x="2079891" y="2024647"/>
                  <a:pt x="2081323" y="2024926"/>
                  <a:pt x="2083109" y="2025112"/>
                </a:cubicBezTo>
                <a:cubicBezTo>
                  <a:pt x="2084895" y="2025298"/>
                  <a:pt x="2087165" y="2025391"/>
                  <a:pt x="2089918" y="2025391"/>
                </a:cubicBezTo>
                <a:cubicBezTo>
                  <a:pt x="2092597" y="2025391"/>
                  <a:pt x="2094830" y="2025298"/>
                  <a:pt x="2096616" y="2025112"/>
                </a:cubicBezTo>
                <a:cubicBezTo>
                  <a:pt x="2098402" y="2024926"/>
                  <a:pt x="2099834" y="2024647"/>
                  <a:pt x="2100913" y="2024275"/>
                </a:cubicBezTo>
                <a:cubicBezTo>
                  <a:pt x="2101992" y="2023903"/>
                  <a:pt x="2102755" y="2023437"/>
                  <a:pt x="2103201" y="2022879"/>
                </a:cubicBezTo>
                <a:cubicBezTo>
                  <a:pt x="2103648" y="2022321"/>
                  <a:pt x="2103871" y="2021670"/>
                  <a:pt x="2103871" y="2020926"/>
                </a:cubicBezTo>
                <a:lnTo>
                  <a:pt x="2103871" y="1954735"/>
                </a:lnTo>
                <a:cubicBezTo>
                  <a:pt x="2107889" y="1949749"/>
                  <a:pt x="2111610" y="1945954"/>
                  <a:pt x="2115033" y="1943349"/>
                </a:cubicBezTo>
                <a:cubicBezTo>
                  <a:pt x="2118456" y="1940745"/>
                  <a:pt x="2121842" y="1939443"/>
                  <a:pt x="2125191" y="1939443"/>
                </a:cubicBezTo>
                <a:cubicBezTo>
                  <a:pt x="2127944" y="1939443"/>
                  <a:pt x="2130307" y="1939982"/>
                  <a:pt x="2132279" y="1941061"/>
                </a:cubicBezTo>
                <a:cubicBezTo>
                  <a:pt x="2134250" y="1942140"/>
                  <a:pt x="2135888" y="1943666"/>
                  <a:pt x="2137190" y="1945638"/>
                </a:cubicBezTo>
                <a:cubicBezTo>
                  <a:pt x="2138492" y="1947610"/>
                  <a:pt x="2139459" y="1949972"/>
                  <a:pt x="2140092" y="1952726"/>
                </a:cubicBezTo>
                <a:cubicBezTo>
                  <a:pt x="2140725" y="1955479"/>
                  <a:pt x="2141041" y="1958530"/>
                  <a:pt x="2141041" y="1961878"/>
                </a:cubicBezTo>
                <a:lnTo>
                  <a:pt x="2141041" y="2020926"/>
                </a:lnTo>
                <a:cubicBezTo>
                  <a:pt x="2141041" y="2021670"/>
                  <a:pt x="2141245" y="2022321"/>
                  <a:pt x="2141655" y="2022879"/>
                </a:cubicBezTo>
                <a:cubicBezTo>
                  <a:pt x="2142064" y="2023437"/>
                  <a:pt x="2142808" y="2023903"/>
                  <a:pt x="2143887" y="2024275"/>
                </a:cubicBezTo>
                <a:cubicBezTo>
                  <a:pt x="2144966" y="2024647"/>
                  <a:pt x="2146399" y="2024926"/>
                  <a:pt x="2148185" y="2025112"/>
                </a:cubicBezTo>
                <a:cubicBezTo>
                  <a:pt x="2149970" y="2025298"/>
                  <a:pt x="2152277" y="2025391"/>
                  <a:pt x="2155105" y="2025391"/>
                </a:cubicBezTo>
                <a:cubicBezTo>
                  <a:pt x="2157858" y="2025391"/>
                  <a:pt x="2160128" y="2025298"/>
                  <a:pt x="2161914" y="2025112"/>
                </a:cubicBezTo>
                <a:cubicBezTo>
                  <a:pt x="2163700" y="2024926"/>
                  <a:pt x="2165114" y="2024647"/>
                  <a:pt x="2166156" y="2024275"/>
                </a:cubicBezTo>
                <a:cubicBezTo>
                  <a:pt x="2167197" y="2023903"/>
                  <a:pt x="2167941" y="2023437"/>
                  <a:pt x="2168388" y="2022879"/>
                </a:cubicBezTo>
                <a:cubicBezTo>
                  <a:pt x="2168834" y="2022321"/>
                  <a:pt x="2169058" y="2021670"/>
                  <a:pt x="2169058" y="2020926"/>
                </a:cubicBezTo>
                <a:lnTo>
                  <a:pt x="2169058" y="1957190"/>
                </a:lnTo>
                <a:cubicBezTo>
                  <a:pt x="2169058" y="1951460"/>
                  <a:pt x="2168462" y="1946028"/>
                  <a:pt x="2167272" y="1940894"/>
                </a:cubicBezTo>
                <a:cubicBezTo>
                  <a:pt x="2166081" y="1935759"/>
                  <a:pt x="2164091" y="1931276"/>
                  <a:pt x="2161300" y="1927443"/>
                </a:cubicBezTo>
                <a:cubicBezTo>
                  <a:pt x="2158509" y="1923611"/>
                  <a:pt x="2154845" y="1920579"/>
                  <a:pt x="2150305" y="1918346"/>
                </a:cubicBezTo>
                <a:cubicBezTo>
                  <a:pt x="2145766" y="1916114"/>
                  <a:pt x="2140185" y="1914998"/>
                  <a:pt x="2133562" y="1914998"/>
                </a:cubicBezTo>
                <a:cubicBezTo>
                  <a:pt x="2130660" y="1914998"/>
                  <a:pt x="2127814" y="1915351"/>
                  <a:pt x="2125023" y="1916058"/>
                </a:cubicBezTo>
                <a:cubicBezTo>
                  <a:pt x="2122233" y="1916765"/>
                  <a:pt x="2119442" y="1917844"/>
                  <a:pt x="2116652" y="1919295"/>
                </a:cubicBezTo>
                <a:cubicBezTo>
                  <a:pt x="2113861" y="1920746"/>
                  <a:pt x="2111033" y="1922625"/>
                  <a:pt x="2108168" y="1924932"/>
                </a:cubicBezTo>
                <a:cubicBezTo>
                  <a:pt x="2105303" y="1927239"/>
                  <a:pt x="2102383" y="1929992"/>
                  <a:pt x="2099406" y="1933192"/>
                </a:cubicBezTo>
                <a:cubicBezTo>
                  <a:pt x="2098141" y="1930439"/>
                  <a:pt x="2096578" y="1927946"/>
                  <a:pt x="2094718" y="1925713"/>
                </a:cubicBezTo>
                <a:cubicBezTo>
                  <a:pt x="2092858" y="1923481"/>
                  <a:pt x="2090644" y="1921565"/>
                  <a:pt x="2088077" y="1919965"/>
                </a:cubicBezTo>
                <a:cubicBezTo>
                  <a:pt x="2085509" y="1918365"/>
                  <a:pt x="2082589" y="1917137"/>
                  <a:pt x="2079314" y="1916281"/>
                </a:cubicBezTo>
                <a:cubicBezTo>
                  <a:pt x="2076040" y="1915425"/>
                  <a:pt x="2072357" y="1914998"/>
                  <a:pt x="2068264" y="1914998"/>
                </a:cubicBezTo>
                <a:close/>
                <a:moveTo>
                  <a:pt x="1822921" y="1914998"/>
                </a:moveTo>
                <a:cubicBezTo>
                  <a:pt x="1818530" y="1914998"/>
                  <a:pt x="1814270" y="1915351"/>
                  <a:pt x="1810140" y="1916058"/>
                </a:cubicBezTo>
                <a:cubicBezTo>
                  <a:pt x="1806010" y="1916765"/>
                  <a:pt x="1802196" y="1917677"/>
                  <a:pt x="1798699" y="1918793"/>
                </a:cubicBezTo>
                <a:cubicBezTo>
                  <a:pt x="1795201" y="1919909"/>
                  <a:pt x="1792151" y="1921118"/>
                  <a:pt x="1789546" y="1922420"/>
                </a:cubicBezTo>
                <a:cubicBezTo>
                  <a:pt x="1786942" y="1923723"/>
                  <a:pt x="1785118" y="1924913"/>
                  <a:pt x="1784077" y="1925992"/>
                </a:cubicBezTo>
                <a:cubicBezTo>
                  <a:pt x="1783035" y="1927071"/>
                  <a:pt x="1782328" y="1928281"/>
                  <a:pt x="1781956" y="1929620"/>
                </a:cubicBezTo>
                <a:cubicBezTo>
                  <a:pt x="1781584" y="1930959"/>
                  <a:pt x="1781398" y="1932783"/>
                  <a:pt x="1781398" y="1935089"/>
                </a:cubicBezTo>
                <a:cubicBezTo>
                  <a:pt x="1781398" y="1936801"/>
                  <a:pt x="1781509" y="1938364"/>
                  <a:pt x="1781733" y="1939777"/>
                </a:cubicBezTo>
                <a:cubicBezTo>
                  <a:pt x="1781956" y="1941191"/>
                  <a:pt x="1782272" y="1942382"/>
                  <a:pt x="1782681" y="1943349"/>
                </a:cubicBezTo>
                <a:cubicBezTo>
                  <a:pt x="1783091" y="1944317"/>
                  <a:pt x="1783611" y="1945061"/>
                  <a:pt x="1784244" y="1945582"/>
                </a:cubicBezTo>
                <a:cubicBezTo>
                  <a:pt x="1784877" y="1946103"/>
                  <a:pt x="1785602" y="1946363"/>
                  <a:pt x="1786421" y="1946363"/>
                </a:cubicBezTo>
                <a:cubicBezTo>
                  <a:pt x="1787611" y="1946363"/>
                  <a:pt x="1789155" y="1945842"/>
                  <a:pt x="1791053" y="1944800"/>
                </a:cubicBezTo>
                <a:cubicBezTo>
                  <a:pt x="1792950" y="1943759"/>
                  <a:pt x="1795313" y="1942605"/>
                  <a:pt x="1798141" y="1941340"/>
                </a:cubicBezTo>
                <a:cubicBezTo>
                  <a:pt x="1800969" y="1940075"/>
                  <a:pt x="1804224" y="1938922"/>
                  <a:pt x="1807908" y="1937880"/>
                </a:cubicBezTo>
                <a:cubicBezTo>
                  <a:pt x="1811591" y="1936838"/>
                  <a:pt x="1815777" y="1936317"/>
                  <a:pt x="1820465" y="1936317"/>
                </a:cubicBezTo>
                <a:cubicBezTo>
                  <a:pt x="1824037" y="1936317"/>
                  <a:pt x="1827032" y="1936689"/>
                  <a:pt x="1829451" y="1937433"/>
                </a:cubicBezTo>
                <a:cubicBezTo>
                  <a:pt x="1831869" y="1938178"/>
                  <a:pt x="1833804" y="1939331"/>
                  <a:pt x="1835255" y="1940894"/>
                </a:cubicBezTo>
                <a:cubicBezTo>
                  <a:pt x="1836706" y="1942456"/>
                  <a:pt x="1837748" y="1944410"/>
                  <a:pt x="1838380" y="1946754"/>
                </a:cubicBezTo>
                <a:cubicBezTo>
                  <a:pt x="1839013" y="1949098"/>
                  <a:pt x="1839329" y="1951833"/>
                  <a:pt x="1839329" y="1954958"/>
                </a:cubicBezTo>
                <a:lnTo>
                  <a:pt x="1839329" y="1960985"/>
                </a:lnTo>
                <a:lnTo>
                  <a:pt x="1829618" y="1960985"/>
                </a:lnTo>
                <a:cubicBezTo>
                  <a:pt x="1820763" y="1960985"/>
                  <a:pt x="1812986" y="1961655"/>
                  <a:pt x="1806289" y="1962995"/>
                </a:cubicBezTo>
                <a:cubicBezTo>
                  <a:pt x="1799592" y="1964334"/>
                  <a:pt x="1793992" y="1966399"/>
                  <a:pt x="1789490" y="1969190"/>
                </a:cubicBezTo>
                <a:cubicBezTo>
                  <a:pt x="1784988" y="1971980"/>
                  <a:pt x="1781602" y="1975515"/>
                  <a:pt x="1779333" y="1979794"/>
                </a:cubicBezTo>
                <a:cubicBezTo>
                  <a:pt x="1777063" y="1984072"/>
                  <a:pt x="1775928" y="1989114"/>
                  <a:pt x="1775928" y="1994918"/>
                </a:cubicBezTo>
                <a:cubicBezTo>
                  <a:pt x="1775928" y="2000276"/>
                  <a:pt x="1776821" y="2004964"/>
                  <a:pt x="1778607" y="2008983"/>
                </a:cubicBezTo>
                <a:cubicBezTo>
                  <a:pt x="1780393" y="2013001"/>
                  <a:pt x="1782905" y="2016368"/>
                  <a:pt x="1786142" y="2019084"/>
                </a:cubicBezTo>
                <a:cubicBezTo>
                  <a:pt x="1789379" y="2021800"/>
                  <a:pt x="1793211" y="2023847"/>
                  <a:pt x="1797639" y="2025223"/>
                </a:cubicBezTo>
                <a:cubicBezTo>
                  <a:pt x="1802066" y="2026600"/>
                  <a:pt x="1806922" y="2027288"/>
                  <a:pt x="1812205" y="2027288"/>
                </a:cubicBezTo>
                <a:cubicBezTo>
                  <a:pt x="1818605" y="2027288"/>
                  <a:pt x="1824428" y="2026061"/>
                  <a:pt x="1829674" y="2023605"/>
                </a:cubicBezTo>
                <a:cubicBezTo>
                  <a:pt x="1834920" y="2021149"/>
                  <a:pt x="1839589" y="2017726"/>
                  <a:pt x="1843682" y="2013336"/>
                </a:cubicBezTo>
                <a:lnTo>
                  <a:pt x="1843682" y="2021261"/>
                </a:lnTo>
                <a:cubicBezTo>
                  <a:pt x="1843682" y="2022303"/>
                  <a:pt x="1843999" y="2023121"/>
                  <a:pt x="1844631" y="2023717"/>
                </a:cubicBezTo>
                <a:cubicBezTo>
                  <a:pt x="1845264" y="2024312"/>
                  <a:pt x="1846343" y="2024740"/>
                  <a:pt x="1847868" y="2025000"/>
                </a:cubicBezTo>
                <a:cubicBezTo>
                  <a:pt x="1849394" y="2025261"/>
                  <a:pt x="1851831" y="2025391"/>
                  <a:pt x="1855179" y="2025391"/>
                </a:cubicBezTo>
                <a:cubicBezTo>
                  <a:pt x="1858305" y="2025391"/>
                  <a:pt x="1860667" y="2025261"/>
                  <a:pt x="1862267" y="2025000"/>
                </a:cubicBezTo>
                <a:cubicBezTo>
                  <a:pt x="1863867" y="2024740"/>
                  <a:pt x="1865039" y="2024312"/>
                  <a:pt x="1865783" y="2023717"/>
                </a:cubicBezTo>
                <a:cubicBezTo>
                  <a:pt x="1866527" y="2023121"/>
                  <a:pt x="1866899" y="2022303"/>
                  <a:pt x="1866899" y="2021261"/>
                </a:cubicBezTo>
                <a:lnTo>
                  <a:pt x="1866899" y="1954288"/>
                </a:lnTo>
                <a:cubicBezTo>
                  <a:pt x="1866899" y="1947442"/>
                  <a:pt x="1866081" y="1941526"/>
                  <a:pt x="1864444" y="1936540"/>
                </a:cubicBezTo>
                <a:cubicBezTo>
                  <a:pt x="1862807" y="1931555"/>
                  <a:pt x="1860202" y="1927481"/>
                  <a:pt x="1856630" y="1924318"/>
                </a:cubicBezTo>
                <a:cubicBezTo>
                  <a:pt x="1853058" y="1921155"/>
                  <a:pt x="1848501" y="1918811"/>
                  <a:pt x="1842957" y="1917286"/>
                </a:cubicBezTo>
                <a:cubicBezTo>
                  <a:pt x="1837413" y="1915760"/>
                  <a:pt x="1830734" y="1914998"/>
                  <a:pt x="1822921" y="1914998"/>
                </a:cubicBezTo>
                <a:close/>
                <a:moveTo>
                  <a:pt x="1693403" y="1914998"/>
                </a:moveTo>
                <a:cubicBezTo>
                  <a:pt x="1687152" y="1914998"/>
                  <a:pt x="1681515" y="1915779"/>
                  <a:pt x="1676492" y="1917342"/>
                </a:cubicBezTo>
                <a:cubicBezTo>
                  <a:pt x="1671469" y="1918904"/>
                  <a:pt x="1667209" y="1921100"/>
                  <a:pt x="1663712" y="1923927"/>
                </a:cubicBezTo>
                <a:cubicBezTo>
                  <a:pt x="1660214" y="1926755"/>
                  <a:pt x="1657535" y="1930159"/>
                  <a:pt x="1655675" y="1934141"/>
                </a:cubicBezTo>
                <a:cubicBezTo>
                  <a:pt x="1653815" y="1938122"/>
                  <a:pt x="1652885" y="1942494"/>
                  <a:pt x="1652885" y="1947256"/>
                </a:cubicBezTo>
                <a:cubicBezTo>
                  <a:pt x="1652885" y="1951944"/>
                  <a:pt x="1653573" y="1955963"/>
                  <a:pt x="1654950" y="1959311"/>
                </a:cubicBezTo>
                <a:cubicBezTo>
                  <a:pt x="1656326" y="1962660"/>
                  <a:pt x="1658149" y="1965525"/>
                  <a:pt x="1660419" y="1967906"/>
                </a:cubicBezTo>
                <a:cubicBezTo>
                  <a:pt x="1662689" y="1970287"/>
                  <a:pt x="1665256" y="1972296"/>
                  <a:pt x="1668121" y="1973934"/>
                </a:cubicBezTo>
                <a:cubicBezTo>
                  <a:pt x="1670986" y="1975571"/>
                  <a:pt x="1673925" y="1977022"/>
                  <a:pt x="1676939" y="1978287"/>
                </a:cubicBezTo>
                <a:cubicBezTo>
                  <a:pt x="1679953" y="1979552"/>
                  <a:pt x="1682892" y="1980705"/>
                  <a:pt x="1685757" y="1981747"/>
                </a:cubicBezTo>
                <a:cubicBezTo>
                  <a:pt x="1688622" y="1982789"/>
                  <a:pt x="1691189" y="1983905"/>
                  <a:pt x="1693459" y="1985096"/>
                </a:cubicBezTo>
                <a:cubicBezTo>
                  <a:pt x="1695728" y="1986286"/>
                  <a:pt x="1697552" y="1987682"/>
                  <a:pt x="1698928" y="1989281"/>
                </a:cubicBezTo>
                <a:cubicBezTo>
                  <a:pt x="1700305" y="1990881"/>
                  <a:pt x="1700993" y="1992797"/>
                  <a:pt x="1700993" y="1995030"/>
                </a:cubicBezTo>
                <a:cubicBezTo>
                  <a:pt x="1700993" y="1996965"/>
                  <a:pt x="1700621" y="1998676"/>
                  <a:pt x="1699877" y="2000165"/>
                </a:cubicBezTo>
                <a:cubicBezTo>
                  <a:pt x="1699133" y="2001653"/>
                  <a:pt x="1698035" y="2002881"/>
                  <a:pt x="1696584" y="2003848"/>
                </a:cubicBezTo>
                <a:cubicBezTo>
                  <a:pt x="1695133" y="2004815"/>
                  <a:pt x="1693422" y="2005560"/>
                  <a:pt x="1691450" y="2006080"/>
                </a:cubicBezTo>
                <a:cubicBezTo>
                  <a:pt x="1689478" y="2006601"/>
                  <a:pt x="1687227" y="2006862"/>
                  <a:pt x="1684697" y="2006862"/>
                </a:cubicBezTo>
                <a:cubicBezTo>
                  <a:pt x="1680678" y="2006862"/>
                  <a:pt x="1677088" y="2006378"/>
                  <a:pt x="1673925" y="2005411"/>
                </a:cubicBezTo>
                <a:cubicBezTo>
                  <a:pt x="1670763" y="2004443"/>
                  <a:pt x="1667991" y="2003401"/>
                  <a:pt x="1665609" y="2002285"/>
                </a:cubicBezTo>
                <a:cubicBezTo>
                  <a:pt x="1663228" y="2001169"/>
                  <a:pt x="1661238" y="2000146"/>
                  <a:pt x="1659638" y="1999216"/>
                </a:cubicBezTo>
                <a:cubicBezTo>
                  <a:pt x="1658038" y="1998286"/>
                  <a:pt x="1656829" y="1997820"/>
                  <a:pt x="1656010" y="1997820"/>
                </a:cubicBezTo>
                <a:cubicBezTo>
                  <a:pt x="1655340" y="1997820"/>
                  <a:pt x="1654782" y="1997951"/>
                  <a:pt x="1654336" y="1998211"/>
                </a:cubicBezTo>
                <a:cubicBezTo>
                  <a:pt x="1653889" y="1998472"/>
                  <a:pt x="1653517" y="1998992"/>
                  <a:pt x="1653219" y="1999774"/>
                </a:cubicBezTo>
                <a:cubicBezTo>
                  <a:pt x="1652922" y="2000555"/>
                  <a:pt x="1652699" y="2001597"/>
                  <a:pt x="1652550" y="2002899"/>
                </a:cubicBezTo>
                <a:cubicBezTo>
                  <a:pt x="1652401" y="2004201"/>
                  <a:pt x="1652326" y="2005932"/>
                  <a:pt x="1652326" y="2008090"/>
                </a:cubicBezTo>
                <a:cubicBezTo>
                  <a:pt x="1652326" y="2011364"/>
                  <a:pt x="1652550" y="2013838"/>
                  <a:pt x="1652996" y="2015512"/>
                </a:cubicBezTo>
                <a:cubicBezTo>
                  <a:pt x="1653443" y="2017187"/>
                  <a:pt x="1654075" y="2018415"/>
                  <a:pt x="1654894" y="2019196"/>
                </a:cubicBezTo>
                <a:cubicBezTo>
                  <a:pt x="1655712" y="2019977"/>
                  <a:pt x="1657015" y="2020814"/>
                  <a:pt x="1658801" y="2021707"/>
                </a:cubicBezTo>
                <a:cubicBezTo>
                  <a:pt x="1660586" y="2022600"/>
                  <a:pt x="1662819" y="2023475"/>
                  <a:pt x="1665498" y="2024330"/>
                </a:cubicBezTo>
                <a:cubicBezTo>
                  <a:pt x="1668177" y="2025186"/>
                  <a:pt x="1671209" y="2025893"/>
                  <a:pt x="1674595" y="2026451"/>
                </a:cubicBezTo>
                <a:cubicBezTo>
                  <a:pt x="1677981" y="2027009"/>
                  <a:pt x="1681534" y="2027288"/>
                  <a:pt x="1685255" y="2027288"/>
                </a:cubicBezTo>
                <a:cubicBezTo>
                  <a:pt x="1691431" y="2027288"/>
                  <a:pt x="1697161" y="2026563"/>
                  <a:pt x="1702444" y="2025112"/>
                </a:cubicBezTo>
                <a:cubicBezTo>
                  <a:pt x="1707728" y="2023661"/>
                  <a:pt x="1712304" y="2021484"/>
                  <a:pt x="1716174" y="2018582"/>
                </a:cubicBezTo>
                <a:cubicBezTo>
                  <a:pt x="1720043" y="2015680"/>
                  <a:pt x="1723038" y="2012071"/>
                  <a:pt x="1725159" y="2007755"/>
                </a:cubicBezTo>
                <a:cubicBezTo>
                  <a:pt x="1727280" y="2003439"/>
                  <a:pt x="1728340" y="1998453"/>
                  <a:pt x="1728340" y="1992797"/>
                </a:cubicBezTo>
                <a:cubicBezTo>
                  <a:pt x="1728340" y="1988258"/>
                  <a:pt x="1727634" y="1984333"/>
                  <a:pt x="1726220" y="1981021"/>
                </a:cubicBezTo>
                <a:cubicBezTo>
                  <a:pt x="1724806" y="1977710"/>
                  <a:pt x="1722945" y="1974864"/>
                  <a:pt x="1720639" y="1972482"/>
                </a:cubicBezTo>
                <a:cubicBezTo>
                  <a:pt x="1718332" y="1970101"/>
                  <a:pt x="1715709" y="1968092"/>
                  <a:pt x="1712769" y="1966455"/>
                </a:cubicBezTo>
                <a:cubicBezTo>
                  <a:pt x="1709830" y="1964818"/>
                  <a:pt x="1706853" y="1963385"/>
                  <a:pt x="1703840" y="1962158"/>
                </a:cubicBezTo>
                <a:cubicBezTo>
                  <a:pt x="1700826" y="1960930"/>
                  <a:pt x="1697849" y="1959795"/>
                  <a:pt x="1694910" y="1958753"/>
                </a:cubicBezTo>
                <a:cubicBezTo>
                  <a:pt x="1691971" y="1957711"/>
                  <a:pt x="1689347" y="1956595"/>
                  <a:pt x="1687041" y="1955404"/>
                </a:cubicBezTo>
                <a:cubicBezTo>
                  <a:pt x="1684734" y="1954214"/>
                  <a:pt x="1682873" y="1952837"/>
                  <a:pt x="1681460" y="1951274"/>
                </a:cubicBezTo>
                <a:cubicBezTo>
                  <a:pt x="1680046" y="1949712"/>
                  <a:pt x="1679339" y="1947777"/>
                  <a:pt x="1679339" y="1945470"/>
                </a:cubicBezTo>
                <a:cubicBezTo>
                  <a:pt x="1679339" y="1943982"/>
                  <a:pt x="1679636" y="1942587"/>
                  <a:pt x="1680232" y="1941284"/>
                </a:cubicBezTo>
                <a:cubicBezTo>
                  <a:pt x="1680827" y="1939982"/>
                  <a:pt x="1681720" y="1938847"/>
                  <a:pt x="1682911" y="1937880"/>
                </a:cubicBezTo>
                <a:cubicBezTo>
                  <a:pt x="1684101" y="1936913"/>
                  <a:pt x="1685627" y="1936168"/>
                  <a:pt x="1687487" y="1935647"/>
                </a:cubicBezTo>
                <a:cubicBezTo>
                  <a:pt x="1689347" y="1935127"/>
                  <a:pt x="1691543" y="1934866"/>
                  <a:pt x="1694073" y="1934866"/>
                </a:cubicBezTo>
                <a:cubicBezTo>
                  <a:pt x="1697645" y="1934866"/>
                  <a:pt x="1700826" y="1935257"/>
                  <a:pt x="1703616" y="1936038"/>
                </a:cubicBezTo>
                <a:cubicBezTo>
                  <a:pt x="1706407" y="1936820"/>
                  <a:pt x="1708863" y="1937657"/>
                  <a:pt x="1710983" y="1938550"/>
                </a:cubicBezTo>
                <a:cubicBezTo>
                  <a:pt x="1713104" y="1939443"/>
                  <a:pt x="1714872" y="1940280"/>
                  <a:pt x="1716285" y="1941061"/>
                </a:cubicBezTo>
                <a:cubicBezTo>
                  <a:pt x="1717699" y="1941842"/>
                  <a:pt x="1718741" y="1942233"/>
                  <a:pt x="1719411" y="1942233"/>
                </a:cubicBezTo>
                <a:cubicBezTo>
                  <a:pt x="1720006" y="1942233"/>
                  <a:pt x="1720527" y="1942103"/>
                  <a:pt x="1720973" y="1941842"/>
                </a:cubicBezTo>
                <a:cubicBezTo>
                  <a:pt x="1721420" y="1941582"/>
                  <a:pt x="1721773" y="1941080"/>
                  <a:pt x="1722034" y="1940336"/>
                </a:cubicBezTo>
                <a:cubicBezTo>
                  <a:pt x="1722294" y="1939591"/>
                  <a:pt x="1722480" y="1938587"/>
                  <a:pt x="1722592" y="1937322"/>
                </a:cubicBezTo>
                <a:cubicBezTo>
                  <a:pt x="1722704" y="1936057"/>
                  <a:pt x="1722759" y="1934420"/>
                  <a:pt x="1722759" y="1932410"/>
                </a:cubicBezTo>
                <a:cubicBezTo>
                  <a:pt x="1722759" y="1930699"/>
                  <a:pt x="1722704" y="1929266"/>
                  <a:pt x="1722592" y="1928113"/>
                </a:cubicBezTo>
                <a:cubicBezTo>
                  <a:pt x="1722480" y="1926960"/>
                  <a:pt x="1722350" y="1925992"/>
                  <a:pt x="1722201" y="1925211"/>
                </a:cubicBezTo>
                <a:cubicBezTo>
                  <a:pt x="1722052" y="1924430"/>
                  <a:pt x="1721829" y="1923760"/>
                  <a:pt x="1721532" y="1923202"/>
                </a:cubicBezTo>
                <a:cubicBezTo>
                  <a:pt x="1721234" y="1922644"/>
                  <a:pt x="1720732" y="1922086"/>
                  <a:pt x="1720025" y="1921527"/>
                </a:cubicBezTo>
                <a:cubicBezTo>
                  <a:pt x="1719318" y="1920969"/>
                  <a:pt x="1718146" y="1920300"/>
                  <a:pt x="1716509" y="1919518"/>
                </a:cubicBezTo>
                <a:cubicBezTo>
                  <a:pt x="1714872" y="1918737"/>
                  <a:pt x="1712862" y="1918011"/>
                  <a:pt x="1710481" y="1917342"/>
                </a:cubicBezTo>
                <a:cubicBezTo>
                  <a:pt x="1708100" y="1916672"/>
                  <a:pt x="1705440" y="1916114"/>
                  <a:pt x="1702500" y="1915667"/>
                </a:cubicBezTo>
                <a:cubicBezTo>
                  <a:pt x="1699561" y="1915221"/>
                  <a:pt x="1696528" y="1914998"/>
                  <a:pt x="1693403" y="1914998"/>
                </a:cubicBezTo>
                <a:close/>
                <a:moveTo>
                  <a:pt x="1588926" y="1914998"/>
                </a:moveTo>
                <a:cubicBezTo>
                  <a:pt x="1581038" y="1914998"/>
                  <a:pt x="1573950" y="1916300"/>
                  <a:pt x="1567662" y="1918904"/>
                </a:cubicBezTo>
                <a:cubicBezTo>
                  <a:pt x="1561374" y="1921509"/>
                  <a:pt x="1556035" y="1925285"/>
                  <a:pt x="1551644" y="1930234"/>
                </a:cubicBezTo>
                <a:cubicBezTo>
                  <a:pt x="1547254" y="1935182"/>
                  <a:pt x="1543905" y="1941210"/>
                  <a:pt x="1541599" y="1948316"/>
                </a:cubicBezTo>
                <a:cubicBezTo>
                  <a:pt x="1539292" y="1955423"/>
                  <a:pt x="1538138" y="1963404"/>
                  <a:pt x="1538138" y="1972259"/>
                </a:cubicBezTo>
                <a:cubicBezTo>
                  <a:pt x="1538138" y="1981561"/>
                  <a:pt x="1539236" y="1989672"/>
                  <a:pt x="1541431" y="1996593"/>
                </a:cubicBezTo>
                <a:cubicBezTo>
                  <a:pt x="1543626" y="2003513"/>
                  <a:pt x="1546956" y="2009243"/>
                  <a:pt x="1551421" y="2013782"/>
                </a:cubicBezTo>
                <a:cubicBezTo>
                  <a:pt x="1555886" y="2018322"/>
                  <a:pt x="1561448" y="2021707"/>
                  <a:pt x="1568108" y="2023940"/>
                </a:cubicBezTo>
                <a:cubicBezTo>
                  <a:pt x="1574768" y="2026172"/>
                  <a:pt x="1582526" y="2027288"/>
                  <a:pt x="1591381" y="2027288"/>
                </a:cubicBezTo>
                <a:cubicBezTo>
                  <a:pt x="1596293" y="2027288"/>
                  <a:pt x="1600906" y="2026972"/>
                  <a:pt x="1605222" y="2026340"/>
                </a:cubicBezTo>
                <a:cubicBezTo>
                  <a:pt x="1609539" y="2025707"/>
                  <a:pt x="1613371" y="2024963"/>
                  <a:pt x="1616719" y="2024107"/>
                </a:cubicBezTo>
                <a:cubicBezTo>
                  <a:pt x="1620068" y="2023251"/>
                  <a:pt x="1622821" y="2022377"/>
                  <a:pt x="1624979" y="2021484"/>
                </a:cubicBezTo>
                <a:cubicBezTo>
                  <a:pt x="1627137" y="2020591"/>
                  <a:pt x="1628458" y="2019884"/>
                  <a:pt x="1628942" y="2019363"/>
                </a:cubicBezTo>
                <a:cubicBezTo>
                  <a:pt x="1629426" y="2018842"/>
                  <a:pt x="1629816" y="2018303"/>
                  <a:pt x="1630114" y="2017745"/>
                </a:cubicBezTo>
                <a:cubicBezTo>
                  <a:pt x="1630412" y="2017187"/>
                  <a:pt x="1630635" y="2016498"/>
                  <a:pt x="1630784" y="2015680"/>
                </a:cubicBezTo>
                <a:cubicBezTo>
                  <a:pt x="1630933" y="2014861"/>
                  <a:pt x="1631044" y="2013875"/>
                  <a:pt x="1631119" y="2012722"/>
                </a:cubicBezTo>
                <a:cubicBezTo>
                  <a:pt x="1631193" y="2011568"/>
                  <a:pt x="1631230" y="2010173"/>
                  <a:pt x="1631230" y="2008536"/>
                </a:cubicBezTo>
                <a:cubicBezTo>
                  <a:pt x="1631230" y="2006676"/>
                  <a:pt x="1631174" y="2005132"/>
                  <a:pt x="1631063" y="2003904"/>
                </a:cubicBezTo>
                <a:cubicBezTo>
                  <a:pt x="1630951" y="2002676"/>
                  <a:pt x="1630746" y="2001727"/>
                  <a:pt x="1630449" y="2001057"/>
                </a:cubicBezTo>
                <a:cubicBezTo>
                  <a:pt x="1630151" y="2000388"/>
                  <a:pt x="1629779" y="1999923"/>
                  <a:pt x="1629333" y="1999662"/>
                </a:cubicBezTo>
                <a:cubicBezTo>
                  <a:pt x="1628886" y="1999402"/>
                  <a:pt x="1628328" y="1999272"/>
                  <a:pt x="1627658" y="1999272"/>
                </a:cubicBezTo>
                <a:cubicBezTo>
                  <a:pt x="1626542" y="1999272"/>
                  <a:pt x="1625091" y="1999625"/>
                  <a:pt x="1623305" y="2000332"/>
                </a:cubicBezTo>
                <a:cubicBezTo>
                  <a:pt x="1621519" y="2001039"/>
                  <a:pt x="1619268" y="2001820"/>
                  <a:pt x="1616552" y="2002676"/>
                </a:cubicBezTo>
                <a:cubicBezTo>
                  <a:pt x="1613836" y="2003532"/>
                  <a:pt x="1610617" y="2004313"/>
                  <a:pt x="1606897" y="2005020"/>
                </a:cubicBezTo>
                <a:cubicBezTo>
                  <a:pt x="1603176" y="2005727"/>
                  <a:pt x="1598860" y="2006080"/>
                  <a:pt x="1593949" y="2006080"/>
                </a:cubicBezTo>
                <a:cubicBezTo>
                  <a:pt x="1589112" y="2006080"/>
                  <a:pt x="1584963" y="2005448"/>
                  <a:pt x="1581503" y="2004183"/>
                </a:cubicBezTo>
                <a:cubicBezTo>
                  <a:pt x="1578043" y="2002918"/>
                  <a:pt x="1575215" y="2001076"/>
                  <a:pt x="1573020" y="1998658"/>
                </a:cubicBezTo>
                <a:cubicBezTo>
                  <a:pt x="1570825" y="1996239"/>
                  <a:pt x="1569225" y="1993300"/>
                  <a:pt x="1568220" y="1989840"/>
                </a:cubicBezTo>
                <a:cubicBezTo>
                  <a:pt x="1567215" y="1986379"/>
                  <a:pt x="1566713" y="1982528"/>
                  <a:pt x="1566713" y="1978287"/>
                </a:cubicBezTo>
                <a:lnTo>
                  <a:pt x="1627324" y="1978287"/>
                </a:lnTo>
                <a:cubicBezTo>
                  <a:pt x="1630002" y="1978287"/>
                  <a:pt x="1632104" y="1977468"/>
                  <a:pt x="1633630" y="1975831"/>
                </a:cubicBezTo>
                <a:cubicBezTo>
                  <a:pt x="1635155" y="1974194"/>
                  <a:pt x="1635918" y="1971664"/>
                  <a:pt x="1635918" y="1968241"/>
                </a:cubicBezTo>
                <a:lnTo>
                  <a:pt x="1635918" y="1963776"/>
                </a:lnTo>
                <a:cubicBezTo>
                  <a:pt x="1635918" y="1956781"/>
                  <a:pt x="1635025" y="1950307"/>
                  <a:pt x="1633239" y="1944354"/>
                </a:cubicBezTo>
                <a:cubicBezTo>
                  <a:pt x="1631453" y="1938401"/>
                  <a:pt x="1628663" y="1933248"/>
                  <a:pt x="1624868" y="1928894"/>
                </a:cubicBezTo>
                <a:cubicBezTo>
                  <a:pt x="1621073" y="1924541"/>
                  <a:pt x="1616217" y="1921137"/>
                  <a:pt x="1610301" y="1918681"/>
                </a:cubicBezTo>
                <a:cubicBezTo>
                  <a:pt x="1604385" y="1916225"/>
                  <a:pt x="1597260" y="1914998"/>
                  <a:pt x="1588926" y="1914998"/>
                </a:cubicBezTo>
                <a:close/>
                <a:moveTo>
                  <a:pt x="1050094" y="1914998"/>
                </a:moveTo>
                <a:cubicBezTo>
                  <a:pt x="1043917" y="1914998"/>
                  <a:pt x="1037983" y="1916486"/>
                  <a:pt x="1032290" y="1919462"/>
                </a:cubicBezTo>
                <a:cubicBezTo>
                  <a:pt x="1026597" y="1922439"/>
                  <a:pt x="1020998" y="1926904"/>
                  <a:pt x="1015491" y="1932857"/>
                </a:cubicBezTo>
                <a:lnTo>
                  <a:pt x="1015491" y="1921360"/>
                </a:lnTo>
                <a:cubicBezTo>
                  <a:pt x="1015491" y="1920616"/>
                  <a:pt x="1015305" y="1919965"/>
                  <a:pt x="1014933" y="1919407"/>
                </a:cubicBezTo>
                <a:cubicBezTo>
                  <a:pt x="1014561" y="1918849"/>
                  <a:pt x="1013947" y="1918383"/>
                  <a:pt x="1013091" y="1918011"/>
                </a:cubicBezTo>
                <a:cubicBezTo>
                  <a:pt x="1012235" y="1917639"/>
                  <a:pt x="1011026" y="1917360"/>
                  <a:pt x="1009464" y="1917174"/>
                </a:cubicBezTo>
                <a:cubicBezTo>
                  <a:pt x="1007901" y="1916988"/>
                  <a:pt x="1005929" y="1916895"/>
                  <a:pt x="1003548" y="1916895"/>
                </a:cubicBezTo>
                <a:cubicBezTo>
                  <a:pt x="1001241" y="1916895"/>
                  <a:pt x="999325" y="1916988"/>
                  <a:pt x="997799" y="1917174"/>
                </a:cubicBezTo>
                <a:cubicBezTo>
                  <a:pt x="996274" y="1917360"/>
                  <a:pt x="995027" y="1917639"/>
                  <a:pt x="994060" y="1918011"/>
                </a:cubicBezTo>
                <a:cubicBezTo>
                  <a:pt x="993092" y="1918383"/>
                  <a:pt x="992423" y="1918849"/>
                  <a:pt x="992051" y="1919407"/>
                </a:cubicBezTo>
                <a:cubicBezTo>
                  <a:pt x="991679" y="1919965"/>
                  <a:pt x="991493" y="1920616"/>
                  <a:pt x="991493" y="1921360"/>
                </a:cubicBezTo>
                <a:lnTo>
                  <a:pt x="991493" y="2020926"/>
                </a:lnTo>
                <a:cubicBezTo>
                  <a:pt x="991493" y="2021670"/>
                  <a:pt x="991716" y="2022321"/>
                  <a:pt x="992162" y="2022879"/>
                </a:cubicBezTo>
                <a:cubicBezTo>
                  <a:pt x="992609" y="2023437"/>
                  <a:pt x="993371" y="2023903"/>
                  <a:pt x="994450" y="2024275"/>
                </a:cubicBezTo>
                <a:cubicBezTo>
                  <a:pt x="995529" y="2024647"/>
                  <a:pt x="996962" y="2024926"/>
                  <a:pt x="998748" y="2025112"/>
                </a:cubicBezTo>
                <a:cubicBezTo>
                  <a:pt x="1000534" y="2025298"/>
                  <a:pt x="1002803" y="2025391"/>
                  <a:pt x="1005557" y="2025391"/>
                </a:cubicBezTo>
                <a:cubicBezTo>
                  <a:pt x="1008310" y="2025391"/>
                  <a:pt x="1010580" y="2025298"/>
                  <a:pt x="1012366" y="2025112"/>
                </a:cubicBezTo>
                <a:cubicBezTo>
                  <a:pt x="1014152" y="2024926"/>
                  <a:pt x="1015584" y="2024647"/>
                  <a:pt x="1016663" y="2024275"/>
                </a:cubicBezTo>
                <a:cubicBezTo>
                  <a:pt x="1017742" y="2023903"/>
                  <a:pt x="1018505" y="2023437"/>
                  <a:pt x="1018951" y="2022879"/>
                </a:cubicBezTo>
                <a:cubicBezTo>
                  <a:pt x="1019398" y="2022321"/>
                  <a:pt x="1019621" y="2021670"/>
                  <a:pt x="1019621" y="2020926"/>
                </a:cubicBezTo>
                <a:lnTo>
                  <a:pt x="1019621" y="1954735"/>
                </a:lnTo>
                <a:cubicBezTo>
                  <a:pt x="1023565" y="1949749"/>
                  <a:pt x="1027360" y="1945954"/>
                  <a:pt x="1031006" y="1943349"/>
                </a:cubicBezTo>
                <a:cubicBezTo>
                  <a:pt x="1034653" y="1940745"/>
                  <a:pt x="1038262" y="1939443"/>
                  <a:pt x="1041834" y="1939443"/>
                </a:cubicBezTo>
                <a:cubicBezTo>
                  <a:pt x="1044661" y="1939443"/>
                  <a:pt x="1047136" y="1939982"/>
                  <a:pt x="1049256" y="1941061"/>
                </a:cubicBezTo>
                <a:cubicBezTo>
                  <a:pt x="1051377" y="1942140"/>
                  <a:pt x="1053107" y="1943666"/>
                  <a:pt x="1054447" y="1945638"/>
                </a:cubicBezTo>
                <a:cubicBezTo>
                  <a:pt x="1055786" y="1947610"/>
                  <a:pt x="1056809" y="1949972"/>
                  <a:pt x="1057516" y="1952726"/>
                </a:cubicBezTo>
                <a:cubicBezTo>
                  <a:pt x="1058223" y="1955479"/>
                  <a:pt x="1058577" y="1959274"/>
                  <a:pt x="1058577" y="1964111"/>
                </a:cubicBezTo>
                <a:lnTo>
                  <a:pt x="1058577" y="2020926"/>
                </a:lnTo>
                <a:cubicBezTo>
                  <a:pt x="1058577" y="2021670"/>
                  <a:pt x="1058800" y="2022321"/>
                  <a:pt x="1059246" y="2022879"/>
                </a:cubicBezTo>
                <a:cubicBezTo>
                  <a:pt x="1059693" y="2023437"/>
                  <a:pt x="1060437" y="2023903"/>
                  <a:pt x="1061479" y="2024275"/>
                </a:cubicBezTo>
                <a:cubicBezTo>
                  <a:pt x="1062521" y="2024647"/>
                  <a:pt x="1063953" y="2024926"/>
                  <a:pt x="1065776" y="2025112"/>
                </a:cubicBezTo>
                <a:cubicBezTo>
                  <a:pt x="1067600" y="2025298"/>
                  <a:pt x="1069888" y="2025391"/>
                  <a:pt x="1072641" y="2025391"/>
                </a:cubicBezTo>
                <a:cubicBezTo>
                  <a:pt x="1075320" y="2025391"/>
                  <a:pt x="1077571" y="2025298"/>
                  <a:pt x="1079394" y="2025112"/>
                </a:cubicBezTo>
                <a:cubicBezTo>
                  <a:pt x="1081217" y="2024926"/>
                  <a:pt x="1082650" y="2024647"/>
                  <a:pt x="1083691" y="2024275"/>
                </a:cubicBezTo>
                <a:cubicBezTo>
                  <a:pt x="1084733" y="2023903"/>
                  <a:pt x="1085478" y="2023437"/>
                  <a:pt x="1085924" y="2022879"/>
                </a:cubicBezTo>
                <a:cubicBezTo>
                  <a:pt x="1086370" y="2022321"/>
                  <a:pt x="1086594" y="2021670"/>
                  <a:pt x="1086594" y="2020926"/>
                </a:cubicBezTo>
                <a:lnTo>
                  <a:pt x="1086594" y="1959423"/>
                </a:lnTo>
                <a:cubicBezTo>
                  <a:pt x="1086594" y="1952205"/>
                  <a:pt x="1085961" y="1946028"/>
                  <a:pt x="1084696" y="1940894"/>
                </a:cubicBezTo>
                <a:cubicBezTo>
                  <a:pt x="1083431" y="1935759"/>
                  <a:pt x="1081366" y="1931276"/>
                  <a:pt x="1078501" y="1927443"/>
                </a:cubicBezTo>
                <a:cubicBezTo>
                  <a:pt x="1075636" y="1923611"/>
                  <a:pt x="1071878" y="1920579"/>
                  <a:pt x="1067227" y="1918346"/>
                </a:cubicBezTo>
                <a:cubicBezTo>
                  <a:pt x="1062577" y="1916114"/>
                  <a:pt x="1056865" y="1914998"/>
                  <a:pt x="1050094" y="1914998"/>
                </a:cubicBezTo>
                <a:close/>
                <a:moveTo>
                  <a:pt x="916223" y="1914998"/>
                </a:moveTo>
                <a:cubicBezTo>
                  <a:pt x="907070" y="1914998"/>
                  <a:pt x="899089" y="1916374"/>
                  <a:pt x="892280" y="1919128"/>
                </a:cubicBezTo>
                <a:cubicBezTo>
                  <a:pt x="885471" y="1921881"/>
                  <a:pt x="879797" y="1925769"/>
                  <a:pt x="875258" y="1930792"/>
                </a:cubicBezTo>
                <a:cubicBezTo>
                  <a:pt x="870718" y="1935815"/>
                  <a:pt x="867314" y="1941842"/>
                  <a:pt x="865044" y="1948875"/>
                </a:cubicBezTo>
                <a:cubicBezTo>
                  <a:pt x="862775" y="1955907"/>
                  <a:pt x="861640" y="1963664"/>
                  <a:pt x="861640" y="1972148"/>
                </a:cubicBezTo>
                <a:cubicBezTo>
                  <a:pt x="861640" y="1980928"/>
                  <a:pt x="862682" y="1988742"/>
                  <a:pt x="864765" y="1995588"/>
                </a:cubicBezTo>
                <a:cubicBezTo>
                  <a:pt x="866849" y="2002434"/>
                  <a:pt x="870049" y="2008201"/>
                  <a:pt x="874365" y="2012889"/>
                </a:cubicBezTo>
                <a:cubicBezTo>
                  <a:pt x="878681" y="2017577"/>
                  <a:pt x="884113" y="2021149"/>
                  <a:pt x="890661" y="2023605"/>
                </a:cubicBezTo>
                <a:cubicBezTo>
                  <a:pt x="897210" y="2026061"/>
                  <a:pt x="904912" y="2027288"/>
                  <a:pt x="913767" y="2027288"/>
                </a:cubicBezTo>
                <a:cubicBezTo>
                  <a:pt x="922920" y="2027288"/>
                  <a:pt x="930919" y="2025912"/>
                  <a:pt x="937766" y="2023158"/>
                </a:cubicBezTo>
                <a:cubicBezTo>
                  <a:pt x="944612" y="2020405"/>
                  <a:pt x="950304" y="2016498"/>
                  <a:pt x="954844" y="2011438"/>
                </a:cubicBezTo>
                <a:cubicBezTo>
                  <a:pt x="959383" y="2006378"/>
                  <a:pt x="962769" y="2000351"/>
                  <a:pt x="965001" y="1993356"/>
                </a:cubicBezTo>
                <a:cubicBezTo>
                  <a:pt x="967234" y="1986361"/>
                  <a:pt x="968350" y="1978622"/>
                  <a:pt x="968350" y="1970138"/>
                </a:cubicBezTo>
                <a:cubicBezTo>
                  <a:pt x="968350" y="1961283"/>
                  <a:pt x="967308" y="1953432"/>
                  <a:pt x="965224" y="1946586"/>
                </a:cubicBezTo>
                <a:cubicBezTo>
                  <a:pt x="963141" y="1939740"/>
                  <a:pt x="959960" y="1933973"/>
                  <a:pt x="955681" y="1929285"/>
                </a:cubicBezTo>
                <a:cubicBezTo>
                  <a:pt x="951402" y="1924597"/>
                  <a:pt x="945988" y="1921044"/>
                  <a:pt x="939440" y="1918625"/>
                </a:cubicBezTo>
                <a:cubicBezTo>
                  <a:pt x="932891" y="1916207"/>
                  <a:pt x="925152" y="1914998"/>
                  <a:pt x="916223" y="1914998"/>
                </a:cubicBezTo>
                <a:close/>
                <a:moveTo>
                  <a:pt x="803560" y="1914998"/>
                </a:moveTo>
                <a:cubicBezTo>
                  <a:pt x="800062" y="1914998"/>
                  <a:pt x="796770" y="1915370"/>
                  <a:pt x="793681" y="1916114"/>
                </a:cubicBezTo>
                <a:cubicBezTo>
                  <a:pt x="790593" y="1916858"/>
                  <a:pt x="787598" y="1917993"/>
                  <a:pt x="784696" y="1919518"/>
                </a:cubicBezTo>
                <a:cubicBezTo>
                  <a:pt x="781794" y="1921044"/>
                  <a:pt x="778947" y="1922941"/>
                  <a:pt x="776157" y="1925211"/>
                </a:cubicBezTo>
                <a:cubicBezTo>
                  <a:pt x="773366" y="1927481"/>
                  <a:pt x="770520" y="1930104"/>
                  <a:pt x="767618" y="1933080"/>
                </a:cubicBezTo>
                <a:lnTo>
                  <a:pt x="767618" y="1921360"/>
                </a:lnTo>
                <a:cubicBezTo>
                  <a:pt x="767618" y="1920616"/>
                  <a:pt x="767432" y="1919965"/>
                  <a:pt x="767060" y="1919407"/>
                </a:cubicBezTo>
                <a:cubicBezTo>
                  <a:pt x="766688" y="1918849"/>
                  <a:pt x="766036" y="1918383"/>
                  <a:pt x="765106" y="1918011"/>
                </a:cubicBezTo>
                <a:cubicBezTo>
                  <a:pt x="764176" y="1917639"/>
                  <a:pt x="762948" y="1917360"/>
                  <a:pt x="761423" y="1917174"/>
                </a:cubicBezTo>
                <a:cubicBezTo>
                  <a:pt x="759897" y="1916988"/>
                  <a:pt x="758018" y="1916895"/>
                  <a:pt x="755786" y="1916895"/>
                </a:cubicBezTo>
                <a:cubicBezTo>
                  <a:pt x="753479" y="1916895"/>
                  <a:pt x="751563" y="1916988"/>
                  <a:pt x="750037" y="1917174"/>
                </a:cubicBezTo>
                <a:cubicBezTo>
                  <a:pt x="748512" y="1917360"/>
                  <a:pt x="747284" y="1917639"/>
                  <a:pt x="746354" y="1918011"/>
                </a:cubicBezTo>
                <a:cubicBezTo>
                  <a:pt x="745424" y="1918383"/>
                  <a:pt x="744773" y="1918849"/>
                  <a:pt x="744401" y="1919407"/>
                </a:cubicBezTo>
                <a:cubicBezTo>
                  <a:pt x="744029" y="1919965"/>
                  <a:pt x="743843" y="1920616"/>
                  <a:pt x="743843" y="1921360"/>
                </a:cubicBezTo>
                <a:lnTo>
                  <a:pt x="743843" y="2060440"/>
                </a:lnTo>
                <a:cubicBezTo>
                  <a:pt x="743843" y="2061184"/>
                  <a:pt x="744066" y="2061854"/>
                  <a:pt x="744512" y="2062449"/>
                </a:cubicBezTo>
                <a:cubicBezTo>
                  <a:pt x="744959" y="2063044"/>
                  <a:pt x="745721" y="2063547"/>
                  <a:pt x="746800" y="2063956"/>
                </a:cubicBezTo>
                <a:cubicBezTo>
                  <a:pt x="747880" y="2064365"/>
                  <a:pt x="749312" y="2064681"/>
                  <a:pt x="751098" y="2064905"/>
                </a:cubicBezTo>
                <a:cubicBezTo>
                  <a:pt x="752884" y="2065128"/>
                  <a:pt x="755153" y="2065240"/>
                  <a:pt x="757907" y="2065240"/>
                </a:cubicBezTo>
                <a:cubicBezTo>
                  <a:pt x="760660" y="2065240"/>
                  <a:pt x="762930" y="2065128"/>
                  <a:pt x="764716" y="2064905"/>
                </a:cubicBezTo>
                <a:cubicBezTo>
                  <a:pt x="766502" y="2064681"/>
                  <a:pt x="767934" y="2064365"/>
                  <a:pt x="769013" y="2063956"/>
                </a:cubicBezTo>
                <a:cubicBezTo>
                  <a:pt x="770092" y="2063547"/>
                  <a:pt x="770855" y="2063044"/>
                  <a:pt x="771301" y="2062449"/>
                </a:cubicBezTo>
                <a:cubicBezTo>
                  <a:pt x="771748" y="2061854"/>
                  <a:pt x="771971" y="2061184"/>
                  <a:pt x="771971" y="2060440"/>
                </a:cubicBezTo>
                <a:lnTo>
                  <a:pt x="771971" y="2013559"/>
                </a:lnTo>
                <a:cubicBezTo>
                  <a:pt x="774352" y="2015866"/>
                  <a:pt x="776659" y="2017875"/>
                  <a:pt x="778892" y="2019587"/>
                </a:cubicBezTo>
                <a:cubicBezTo>
                  <a:pt x="781124" y="2021298"/>
                  <a:pt x="783375" y="2022731"/>
                  <a:pt x="785645" y="2023884"/>
                </a:cubicBezTo>
                <a:cubicBezTo>
                  <a:pt x="787914" y="2025037"/>
                  <a:pt x="790258" y="2025893"/>
                  <a:pt x="792677" y="2026451"/>
                </a:cubicBezTo>
                <a:cubicBezTo>
                  <a:pt x="795095" y="2027009"/>
                  <a:pt x="797755" y="2027288"/>
                  <a:pt x="800658" y="2027288"/>
                </a:cubicBezTo>
                <a:cubicBezTo>
                  <a:pt x="807653" y="2027288"/>
                  <a:pt x="813866" y="2025949"/>
                  <a:pt x="819298" y="2023270"/>
                </a:cubicBezTo>
                <a:cubicBezTo>
                  <a:pt x="824731" y="2020591"/>
                  <a:pt x="829270" y="2016759"/>
                  <a:pt x="832916" y="2011773"/>
                </a:cubicBezTo>
                <a:cubicBezTo>
                  <a:pt x="836562" y="2006787"/>
                  <a:pt x="839334" y="2000741"/>
                  <a:pt x="841232" y="1993635"/>
                </a:cubicBezTo>
                <a:cubicBezTo>
                  <a:pt x="843129" y="1986528"/>
                  <a:pt x="844078" y="1978547"/>
                  <a:pt x="844078" y="1969692"/>
                </a:cubicBezTo>
                <a:cubicBezTo>
                  <a:pt x="844078" y="1962176"/>
                  <a:pt x="843334" y="1955107"/>
                  <a:pt x="841846" y="1948484"/>
                </a:cubicBezTo>
                <a:cubicBezTo>
                  <a:pt x="840358" y="1941861"/>
                  <a:pt x="837995" y="1936057"/>
                  <a:pt x="834758" y="1931071"/>
                </a:cubicBezTo>
                <a:cubicBezTo>
                  <a:pt x="831521" y="1926085"/>
                  <a:pt x="827335" y="1922160"/>
                  <a:pt x="822201" y="1919295"/>
                </a:cubicBezTo>
                <a:cubicBezTo>
                  <a:pt x="817066" y="1916430"/>
                  <a:pt x="810852" y="1914998"/>
                  <a:pt x="803560" y="1914998"/>
                </a:cubicBezTo>
                <a:close/>
                <a:moveTo>
                  <a:pt x="683753" y="1914998"/>
                </a:moveTo>
                <a:cubicBezTo>
                  <a:pt x="677502" y="1914998"/>
                  <a:pt x="671866" y="1915779"/>
                  <a:pt x="666843" y="1917342"/>
                </a:cubicBezTo>
                <a:cubicBezTo>
                  <a:pt x="661820" y="1918904"/>
                  <a:pt x="657559" y="1921100"/>
                  <a:pt x="654062" y="1923927"/>
                </a:cubicBezTo>
                <a:cubicBezTo>
                  <a:pt x="650564" y="1926755"/>
                  <a:pt x="647886" y="1930159"/>
                  <a:pt x="646025" y="1934141"/>
                </a:cubicBezTo>
                <a:cubicBezTo>
                  <a:pt x="644165" y="1938122"/>
                  <a:pt x="643235" y="1942494"/>
                  <a:pt x="643235" y="1947256"/>
                </a:cubicBezTo>
                <a:cubicBezTo>
                  <a:pt x="643235" y="1951944"/>
                  <a:pt x="643923" y="1955963"/>
                  <a:pt x="645300" y="1959311"/>
                </a:cubicBezTo>
                <a:cubicBezTo>
                  <a:pt x="646676" y="1962660"/>
                  <a:pt x="648499" y="1965525"/>
                  <a:pt x="650769" y="1967906"/>
                </a:cubicBezTo>
                <a:cubicBezTo>
                  <a:pt x="653039" y="1970287"/>
                  <a:pt x="655606" y="1972296"/>
                  <a:pt x="658471" y="1973934"/>
                </a:cubicBezTo>
                <a:cubicBezTo>
                  <a:pt x="661336" y="1975571"/>
                  <a:pt x="664275" y="1977022"/>
                  <a:pt x="667289" y="1978287"/>
                </a:cubicBezTo>
                <a:cubicBezTo>
                  <a:pt x="670303" y="1979552"/>
                  <a:pt x="673242" y="1980705"/>
                  <a:pt x="676107" y="1981747"/>
                </a:cubicBezTo>
                <a:cubicBezTo>
                  <a:pt x="678972" y="1982789"/>
                  <a:pt x="681539" y="1983905"/>
                  <a:pt x="683809" y="1985096"/>
                </a:cubicBezTo>
                <a:cubicBezTo>
                  <a:pt x="686079" y="1986286"/>
                  <a:pt x="687902" y="1987682"/>
                  <a:pt x="689278" y="1989281"/>
                </a:cubicBezTo>
                <a:cubicBezTo>
                  <a:pt x="690655" y="1990881"/>
                  <a:pt x="691343" y="1992797"/>
                  <a:pt x="691343" y="1995030"/>
                </a:cubicBezTo>
                <a:cubicBezTo>
                  <a:pt x="691343" y="1996965"/>
                  <a:pt x="690971" y="1998676"/>
                  <a:pt x="690227" y="2000165"/>
                </a:cubicBezTo>
                <a:cubicBezTo>
                  <a:pt x="689483" y="2001653"/>
                  <a:pt x="688385" y="2002881"/>
                  <a:pt x="686934" y="2003848"/>
                </a:cubicBezTo>
                <a:cubicBezTo>
                  <a:pt x="685483" y="2004815"/>
                  <a:pt x="683772" y="2005560"/>
                  <a:pt x="681800" y="2006080"/>
                </a:cubicBezTo>
                <a:cubicBezTo>
                  <a:pt x="679828" y="2006601"/>
                  <a:pt x="677577" y="2006862"/>
                  <a:pt x="675047" y="2006862"/>
                </a:cubicBezTo>
                <a:cubicBezTo>
                  <a:pt x="671028" y="2006862"/>
                  <a:pt x="667438" y="2006378"/>
                  <a:pt x="664275" y="2005411"/>
                </a:cubicBezTo>
                <a:cubicBezTo>
                  <a:pt x="661113" y="2004443"/>
                  <a:pt x="658341" y="2003401"/>
                  <a:pt x="655959" y="2002285"/>
                </a:cubicBezTo>
                <a:cubicBezTo>
                  <a:pt x="653578" y="2001169"/>
                  <a:pt x="651588" y="2000146"/>
                  <a:pt x="649988" y="1999216"/>
                </a:cubicBezTo>
                <a:cubicBezTo>
                  <a:pt x="648388" y="1998286"/>
                  <a:pt x="647179" y="1997820"/>
                  <a:pt x="646360" y="1997820"/>
                </a:cubicBezTo>
                <a:cubicBezTo>
                  <a:pt x="645690" y="1997820"/>
                  <a:pt x="645132" y="1997951"/>
                  <a:pt x="644686" y="1998211"/>
                </a:cubicBezTo>
                <a:cubicBezTo>
                  <a:pt x="644239" y="1998472"/>
                  <a:pt x="643867" y="1998992"/>
                  <a:pt x="643570" y="1999774"/>
                </a:cubicBezTo>
                <a:cubicBezTo>
                  <a:pt x="643272" y="2000555"/>
                  <a:pt x="643049" y="2001597"/>
                  <a:pt x="642900" y="2002899"/>
                </a:cubicBezTo>
                <a:cubicBezTo>
                  <a:pt x="642751" y="2004201"/>
                  <a:pt x="642677" y="2005932"/>
                  <a:pt x="642677" y="2008090"/>
                </a:cubicBezTo>
                <a:cubicBezTo>
                  <a:pt x="642677" y="2011364"/>
                  <a:pt x="642900" y="2013838"/>
                  <a:pt x="643346" y="2015512"/>
                </a:cubicBezTo>
                <a:cubicBezTo>
                  <a:pt x="643793" y="2017187"/>
                  <a:pt x="644425" y="2018415"/>
                  <a:pt x="645244" y="2019196"/>
                </a:cubicBezTo>
                <a:cubicBezTo>
                  <a:pt x="646062" y="2019977"/>
                  <a:pt x="647365" y="2020814"/>
                  <a:pt x="649151" y="2021707"/>
                </a:cubicBezTo>
                <a:cubicBezTo>
                  <a:pt x="650937" y="2022600"/>
                  <a:pt x="653169" y="2023475"/>
                  <a:pt x="655848" y="2024330"/>
                </a:cubicBezTo>
                <a:cubicBezTo>
                  <a:pt x="658527" y="2025186"/>
                  <a:pt x="661559" y="2025893"/>
                  <a:pt x="664945" y="2026451"/>
                </a:cubicBezTo>
                <a:cubicBezTo>
                  <a:pt x="668331" y="2027009"/>
                  <a:pt x="671884" y="2027288"/>
                  <a:pt x="675605" y="2027288"/>
                </a:cubicBezTo>
                <a:cubicBezTo>
                  <a:pt x="681781" y="2027288"/>
                  <a:pt x="687511" y="2026563"/>
                  <a:pt x="692794" y="2025112"/>
                </a:cubicBezTo>
                <a:cubicBezTo>
                  <a:pt x="698078" y="2023661"/>
                  <a:pt x="702654" y="2021484"/>
                  <a:pt x="706524" y="2018582"/>
                </a:cubicBezTo>
                <a:cubicBezTo>
                  <a:pt x="710393" y="2015680"/>
                  <a:pt x="713389" y="2012071"/>
                  <a:pt x="715509" y="2007755"/>
                </a:cubicBezTo>
                <a:cubicBezTo>
                  <a:pt x="717630" y="2003439"/>
                  <a:pt x="718691" y="1998453"/>
                  <a:pt x="718691" y="1992797"/>
                </a:cubicBezTo>
                <a:cubicBezTo>
                  <a:pt x="718691" y="1988258"/>
                  <a:pt x="717984" y="1984333"/>
                  <a:pt x="716570" y="1981021"/>
                </a:cubicBezTo>
                <a:cubicBezTo>
                  <a:pt x="715156" y="1977710"/>
                  <a:pt x="713296" y="1974864"/>
                  <a:pt x="710989" y="1972482"/>
                </a:cubicBezTo>
                <a:cubicBezTo>
                  <a:pt x="708682" y="1970101"/>
                  <a:pt x="706059" y="1968092"/>
                  <a:pt x="703119" y="1966455"/>
                </a:cubicBezTo>
                <a:cubicBezTo>
                  <a:pt x="700180" y="1964818"/>
                  <a:pt x="697203" y="1963385"/>
                  <a:pt x="694190" y="1962158"/>
                </a:cubicBezTo>
                <a:cubicBezTo>
                  <a:pt x="691176" y="1960930"/>
                  <a:pt x="688199" y="1959795"/>
                  <a:pt x="685260" y="1958753"/>
                </a:cubicBezTo>
                <a:cubicBezTo>
                  <a:pt x="682321" y="1957711"/>
                  <a:pt x="679698" y="1956595"/>
                  <a:pt x="677391" y="1955404"/>
                </a:cubicBezTo>
                <a:cubicBezTo>
                  <a:pt x="675084" y="1954214"/>
                  <a:pt x="673224" y="1952837"/>
                  <a:pt x="671810" y="1951274"/>
                </a:cubicBezTo>
                <a:cubicBezTo>
                  <a:pt x="670396" y="1949712"/>
                  <a:pt x="669689" y="1947777"/>
                  <a:pt x="669689" y="1945470"/>
                </a:cubicBezTo>
                <a:cubicBezTo>
                  <a:pt x="669689" y="1943982"/>
                  <a:pt x="669987" y="1942587"/>
                  <a:pt x="670582" y="1941284"/>
                </a:cubicBezTo>
                <a:cubicBezTo>
                  <a:pt x="671177" y="1939982"/>
                  <a:pt x="672070" y="1938847"/>
                  <a:pt x="673261" y="1937880"/>
                </a:cubicBezTo>
                <a:cubicBezTo>
                  <a:pt x="674451" y="1936913"/>
                  <a:pt x="675977" y="1936168"/>
                  <a:pt x="677837" y="1935647"/>
                </a:cubicBezTo>
                <a:cubicBezTo>
                  <a:pt x="679698" y="1935127"/>
                  <a:pt x="681893" y="1934866"/>
                  <a:pt x="684423" y="1934866"/>
                </a:cubicBezTo>
                <a:cubicBezTo>
                  <a:pt x="687995" y="1934866"/>
                  <a:pt x="691176" y="1935257"/>
                  <a:pt x="693966" y="1936038"/>
                </a:cubicBezTo>
                <a:cubicBezTo>
                  <a:pt x="696757" y="1936820"/>
                  <a:pt x="699213" y="1937657"/>
                  <a:pt x="701333" y="1938550"/>
                </a:cubicBezTo>
                <a:cubicBezTo>
                  <a:pt x="703454" y="1939443"/>
                  <a:pt x="705222" y="1940280"/>
                  <a:pt x="706635" y="1941061"/>
                </a:cubicBezTo>
                <a:cubicBezTo>
                  <a:pt x="708049" y="1941842"/>
                  <a:pt x="709091" y="1942233"/>
                  <a:pt x="709761" y="1942233"/>
                </a:cubicBezTo>
                <a:cubicBezTo>
                  <a:pt x="710356" y="1942233"/>
                  <a:pt x="710877" y="1942103"/>
                  <a:pt x="711324" y="1941842"/>
                </a:cubicBezTo>
                <a:cubicBezTo>
                  <a:pt x="711770" y="1941582"/>
                  <a:pt x="712124" y="1941080"/>
                  <a:pt x="712384" y="1940336"/>
                </a:cubicBezTo>
                <a:cubicBezTo>
                  <a:pt x="712644" y="1939591"/>
                  <a:pt x="712830" y="1938587"/>
                  <a:pt x="712942" y="1937322"/>
                </a:cubicBezTo>
                <a:cubicBezTo>
                  <a:pt x="713054" y="1936057"/>
                  <a:pt x="713109" y="1934420"/>
                  <a:pt x="713109" y="1932410"/>
                </a:cubicBezTo>
                <a:cubicBezTo>
                  <a:pt x="713109" y="1930699"/>
                  <a:pt x="713054" y="1929266"/>
                  <a:pt x="712942" y="1928113"/>
                </a:cubicBezTo>
                <a:cubicBezTo>
                  <a:pt x="712830" y="1926960"/>
                  <a:pt x="712700" y="1925992"/>
                  <a:pt x="712551" y="1925211"/>
                </a:cubicBezTo>
                <a:cubicBezTo>
                  <a:pt x="712403" y="1924430"/>
                  <a:pt x="712179" y="1923760"/>
                  <a:pt x="711882" y="1923202"/>
                </a:cubicBezTo>
                <a:cubicBezTo>
                  <a:pt x="711584" y="1922644"/>
                  <a:pt x="711082" y="1922086"/>
                  <a:pt x="710375" y="1921527"/>
                </a:cubicBezTo>
                <a:cubicBezTo>
                  <a:pt x="709668" y="1920969"/>
                  <a:pt x="708496" y="1920300"/>
                  <a:pt x="706859" y="1919518"/>
                </a:cubicBezTo>
                <a:cubicBezTo>
                  <a:pt x="705222" y="1918737"/>
                  <a:pt x="703212" y="1918011"/>
                  <a:pt x="700831" y="1917342"/>
                </a:cubicBezTo>
                <a:cubicBezTo>
                  <a:pt x="698450" y="1916672"/>
                  <a:pt x="695790" y="1916114"/>
                  <a:pt x="692850" y="1915667"/>
                </a:cubicBezTo>
                <a:cubicBezTo>
                  <a:pt x="689911" y="1915221"/>
                  <a:pt x="686879" y="1914998"/>
                  <a:pt x="683753" y="1914998"/>
                </a:cubicBezTo>
                <a:close/>
                <a:moveTo>
                  <a:pt x="479487" y="1903277"/>
                </a:moveTo>
                <a:lnTo>
                  <a:pt x="494332" y="1903277"/>
                </a:lnTo>
                <a:cubicBezTo>
                  <a:pt x="503336" y="1903277"/>
                  <a:pt x="510610" y="1904487"/>
                  <a:pt x="516154" y="1906905"/>
                </a:cubicBezTo>
                <a:cubicBezTo>
                  <a:pt x="521698" y="1909324"/>
                  <a:pt x="526237" y="1912691"/>
                  <a:pt x="529772" y="1917007"/>
                </a:cubicBezTo>
                <a:cubicBezTo>
                  <a:pt x="533307" y="1921323"/>
                  <a:pt x="535874" y="1926420"/>
                  <a:pt x="537474" y="1932299"/>
                </a:cubicBezTo>
                <a:cubicBezTo>
                  <a:pt x="539074" y="1938178"/>
                  <a:pt x="539874" y="1944540"/>
                  <a:pt x="539874" y="1951386"/>
                </a:cubicBezTo>
                <a:cubicBezTo>
                  <a:pt x="539874" y="1959720"/>
                  <a:pt x="538962" y="1967013"/>
                  <a:pt x="537139" y="1973264"/>
                </a:cubicBezTo>
                <a:cubicBezTo>
                  <a:pt x="535316" y="1979515"/>
                  <a:pt x="532562" y="1984742"/>
                  <a:pt x="528879" y="1988947"/>
                </a:cubicBezTo>
                <a:cubicBezTo>
                  <a:pt x="525195" y="1993151"/>
                  <a:pt x="520600" y="1996295"/>
                  <a:pt x="515094" y="1998379"/>
                </a:cubicBezTo>
                <a:cubicBezTo>
                  <a:pt x="509587" y="2000462"/>
                  <a:pt x="502815" y="2001504"/>
                  <a:pt x="494779" y="2001504"/>
                </a:cubicBezTo>
                <a:lnTo>
                  <a:pt x="479487" y="2001504"/>
                </a:lnTo>
                <a:close/>
                <a:moveTo>
                  <a:pt x="2458045" y="1890664"/>
                </a:moveTo>
                <a:cubicBezTo>
                  <a:pt x="2455366" y="1890664"/>
                  <a:pt x="2453115" y="1890757"/>
                  <a:pt x="2451292" y="1890943"/>
                </a:cubicBezTo>
                <a:cubicBezTo>
                  <a:pt x="2449469" y="1891129"/>
                  <a:pt x="2448018" y="1891427"/>
                  <a:pt x="2446939" y="1891836"/>
                </a:cubicBezTo>
                <a:cubicBezTo>
                  <a:pt x="2445860" y="1892245"/>
                  <a:pt x="2445115" y="1892748"/>
                  <a:pt x="2444706" y="1893343"/>
                </a:cubicBezTo>
                <a:cubicBezTo>
                  <a:pt x="2444297" y="1893938"/>
                  <a:pt x="2444092" y="1894608"/>
                  <a:pt x="2444092" y="1895352"/>
                </a:cubicBezTo>
                <a:lnTo>
                  <a:pt x="2444092" y="1917565"/>
                </a:lnTo>
                <a:lnTo>
                  <a:pt x="2432260" y="1917565"/>
                </a:lnTo>
                <a:cubicBezTo>
                  <a:pt x="2431516" y="1917565"/>
                  <a:pt x="2430865" y="1917751"/>
                  <a:pt x="2430307" y="1918123"/>
                </a:cubicBezTo>
                <a:cubicBezTo>
                  <a:pt x="2429749" y="1918495"/>
                  <a:pt x="2429284" y="1919109"/>
                  <a:pt x="2428912" y="1919965"/>
                </a:cubicBezTo>
                <a:cubicBezTo>
                  <a:pt x="2428540" y="1920820"/>
                  <a:pt x="2428261" y="1921993"/>
                  <a:pt x="2428075" y="1923481"/>
                </a:cubicBezTo>
                <a:cubicBezTo>
                  <a:pt x="2427889" y="1924969"/>
                  <a:pt x="2427796" y="1926792"/>
                  <a:pt x="2427796" y="1928950"/>
                </a:cubicBezTo>
                <a:cubicBezTo>
                  <a:pt x="2427796" y="1933043"/>
                  <a:pt x="2428168" y="1935964"/>
                  <a:pt x="2428912" y="1937712"/>
                </a:cubicBezTo>
                <a:cubicBezTo>
                  <a:pt x="2429656" y="1939461"/>
                  <a:pt x="2430735" y="1940336"/>
                  <a:pt x="2432149" y="1940336"/>
                </a:cubicBezTo>
                <a:lnTo>
                  <a:pt x="2444092" y="1940336"/>
                </a:lnTo>
                <a:lnTo>
                  <a:pt x="2444092" y="1991346"/>
                </a:lnTo>
                <a:cubicBezTo>
                  <a:pt x="2444092" y="1997448"/>
                  <a:pt x="2444725" y="2002732"/>
                  <a:pt x="2445990" y="2007197"/>
                </a:cubicBezTo>
                <a:cubicBezTo>
                  <a:pt x="2447255" y="2011661"/>
                  <a:pt x="2449227" y="2015364"/>
                  <a:pt x="2451906" y="2018303"/>
                </a:cubicBezTo>
                <a:cubicBezTo>
                  <a:pt x="2454585" y="2021242"/>
                  <a:pt x="2457970" y="2023419"/>
                  <a:pt x="2462063" y="2024833"/>
                </a:cubicBezTo>
                <a:cubicBezTo>
                  <a:pt x="2466156" y="2026247"/>
                  <a:pt x="2470993" y="2026954"/>
                  <a:pt x="2476574" y="2026954"/>
                </a:cubicBezTo>
                <a:cubicBezTo>
                  <a:pt x="2478658" y="2026954"/>
                  <a:pt x="2480723" y="2026842"/>
                  <a:pt x="2482769" y="2026619"/>
                </a:cubicBezTo>
                <a:cubicBezTo>
                  <a:pt x="2484815" y="2026395"/>
                  <a:pt x="2486713" y="2026079"/>
                  <a:pt x="2488462" y="2025670"/>
                </a:cubicBezTo>
                <a:cubicBezTo>
                  <a:pt x="2490210" y="2025261"/>
                  <a:pt x="2491736" y="2024777"/>
                  <a:pt x="2493038" y="2024219"/>
                </a:cubicBezTo>
                <a:cubicBezTo>
                  <a:pt x="2494340" y="2023661"/>
                  <a:pt x="2495326" y="2023028"/>
                  <a:pt x="2495996" y="2022321"/>
                </a:cubicBezTo>
                <a:cubicBezTo>
                  <a:pt x="2496666" y="2021614"/>
                  <a:pt x="2497205" y="2020387"/>
                  <a:pt x="2497615" y="2018638"/>
                </a:cubicBezTo>
                <a:cubicBezTo>
                  <a:pt x="2498024" y="2016889"/>
                  <a:pt x="2498228" y="2014378"/>
                  <a:pt x="2498228" y="2011103"/>
                </a:cubicBezTo>
                <a:cubicBezTo>
                  <a:pt x="2498228" y="2009020"/>
                  <a:pt x="2498135" y="2007308"/>
                  <a:pt x="2497949" y="2005969"/>
                </a:cubicBezTo>
                <a:cubicBezTo>
                  <a:pt x="2497763" y="2004629"/>
                  <a:pt x="2497559" y="2003569"/>
                  <a:pt x="2497335" y="2002788"/>
                </a:cubicBezTo>
                <a:cubicBezTo>
                  <a:pt x="2497112" y="2002006"/>
                  <a:pt x="2496796" y="2001485"/>
                  <a:pt x="2496387" y="2001225"/>
                </a:cubicBezTo>
                <a:cubicBezTo>
                  <a:pt x="2495977" y="2000964"/>
                  <a:pt x="2495550" y="2000834"/>
                  <a:pt x="2495103" y="2000834"/>
                </a:cubicBezTo>
                <a:cubicBezTo>
                  <a:pt x="2494582" y="2000834"/>
                  <a:pt x="2494005" y="2000964"/>
                  <a:pt x="2493373" y="2001225"/>
                </a:cubicBezTo>
                <a:cubicBezTo>
                  <a:pt x="2492740" y="2001485"/>
                  <a:pt x="2491959" y="2001783"/>
                  <a:pt x="2491029" y="2002118"/>
                </a:cubicBezTo>
                <a:cubicBezTo>
                  <a:pt x="2490099" y="2002453"/>
                  <a:pt x="2489038" y="2002750"/>
                  <a:pt x="2487848" y="2003011"/>
                </a:cubicBezTo>
                <a:cubicBezTo>
                  <a:pt x="2486657" y="2003271"/>
                  <a:pt x="2485318" y="2003401"/>
                  <a:pt x="2483829" y="2003401"/>
                </a:cubicBezTo>
                <a:cubicBezTo>
                  <a:pt x="2479439" y="2003401"/>
                  <a:pt x="2476388" y="2002043"/>
                  <a:pt x="2474676" y="1999327"/>
                </a:cubicBezTo>
                <a:cubicBezTo>
                  <a:pt x="2472965" y="1996611"/>
                  <a:pt x="2472109" y="1992537"/>
                  <a:pt x="2472109" y="1987105"/>
                </a:cubicBezTo>
                <a:lnTo>
                  <a:pt x="2472109" y="1940336"/>
                </a:lnTo>
                <a:lnTo>
                  <a:pt x="2493875" y="1940336"/>
                </a:lnTo>
                <a:cubicBezTo>
                  <a:pt x="2495289" y="1940336"/>
                  <a:pt x="2496368" y="1939461"/>
                  <a:pt x="2497112" y="1937712"/>
                </a:cubicBezTo>
                <a:cubicBezTo>
                  <a:pt x="2497856" y="1935964"/>
                  <a:pt x="2498228" y="1933043"/>
                  <a:pt x="2498228" y="1928950"/>
                </a:cubicBezTo>
                <a:cubicBezTo>
                  <a:pt x="2498228" y="1926792"/>
                  <a:pt x="2498135" y="1924969"/>
                  <a:pt x="2497949" y="1923481"/>
                </a:cubicBezTo>
                <a:cubicBezTo>
                  <a:pt x="2497763" y="1921993"/>
                  <a:pt x="2497484" y="1920820"/>
                  <a:pt x="2497112" y="1919965"/>
                </a:cubicBezTo>
                <a:cubicBezTo>
                  <a:pt x="2496740" y="1919109"/>
                  <a:pt x="2496275" y="1918495"/>
                  <a:pt x="2495717" y="1918123"/>
                </a:cubicBezTo>
                <a:cubicBezTo>
                  <a:pt x="2495159" y="1917751"/>
                  <a:pt x="2494508" y="1917565"/>
                  <a:pt x="2493764" y="1917565"/>
                </a:cubicBezTo>
                <a:lnTo>
                  <a:pt x="2472109" y="1917565"/>
                </a:lnTo>
                <a:lnTo>
                  <a:pt x="2472109" y="1895352"/>
                </a:lnTo>
                <a:cubicBezTo>
                  <a:pt x="2472109" y="1894608"/>
                  <a:pt x="2471886" y="1893938"/>
                  <a:pt x="2471439" y="1893343"/>
                </a:cubicBezTo>
                <a:cubicBezTo>
                  <a:pt x="2470993" y="1892748"/>
                  <a:pt x="2470249" y="1892245"/>
                  <a:pt x="2469207" y="1891836"/>
                </a:cubicBezTo>
                <a:cubicBezTo>
                  <a:pt x="2468165" y="1891427"/>
                  <a:pt x="2466733" y="1891129"/>
                  <a:pt x="2464910" y="1890943"/>
                </a:cubicBezTo>
                <a:cubicBezTo>
                  <a:pt x="2463086" y="1890757"/>
                  <a:pt x="2460798" y="1890664"/>
                  <a:pt x="2458045" y="1890664"/>
                </a:cubicBezTo>
                <a:close/>
                <a:moveTo>
                  <a:pt x="1486495" y="1890664"/>
                </a:moveTo>
                <a:cubicBezTo>
                  <a:pt x="1483816" y="1890664"/>
                  <a:pt x="1481565" y="1890757"/>
                  <a:pt x="1479742" y="1890943"/>
                </a:cubicBezTo>
                <a:cubicBezTo>
                  <a:pt x="1477919" y="1891129"/>
                  <a:pt x="1476467" y="1891427"/>
                  <a:pt x="1475389" y="1891836"/>
                </a:cubicBezTo>
                <a:cubicBezTo>
                  <a:pt x="1474309" y="1892245"/>
                  <a:pt x="1473565" y="1892748"/>
                  <a:pt x="1473156" y="1893343"/>
                </a:cubicBezTo>
                <a:cubicBezTo>
                  <a:pt x="1472747" y="1893938"/>
                  <a:pt x="1472542" y="1894608"/>
                  <a:pt x="1472542" y="1895352"/>
                </a:cubicBezTo>
                <a:lnTo>
                  <a:pt x="1472542" y="1917565"/>
                </a:lnTo>
                <a:lnTo>
                  <a:pt x="1460710" y="1917565"/>
                </a:lnTo>
                <a:cubicBezTo>
                  <a:pt x="1459966" y="1917565"/>
                  <a:pt x="1459315" y="1917751"/>
                  <a:pt x="1458757" y="1918123"/>
                </a:cubicBezTo>
                <a:cubicBezTo>
                  <a:pt x="1458199" y="1918495"/>
                  <a:pt x="1457734" y="1919109"/>
                  <a:pt x="1457362" y="1919965"/>
                </a:cubicBezTo>
                <a:cubicBezTo>
                  <a:pt x="1456990" y="1920820"/>
                  <a:pt x="1456711" y="1921993"/>
                  <a:pt x="1456524" y="1923481"/>
                </a:cubicBezTo>
                <a:cubicBezTo>
                  <a:pt x="1456338" y="1924969"/>
                  <a:pt x="1456245" y="1926792"/>
                  <a:pt x="1456245" y="1928950"/>
                </a:cubicBezTo>
                <a:cubicBezTo>
                  <a:pt x="1456245" y="1933043"/>
                  <a:pt x="1456618" y="1935964"/>
                  <a:pt x="1457362" y="1937712"/>
                </a:cubicBezTo>
                <a:cubicBezTo>
                  <a:pt x="1458106" y="1939461"/>
                  <a:pt x="1459185" y="1940336"/>
                  <a:pt x="1460599" y="1940336"/>
                </a:cubicBezTo>
                <a:lnTo>
                  <a:pt x="1472542" y="1940336"/>
                </a:lnTo>
                <a:lnTo>
                  <a:pt x="1472542" y="1991346"/>
                </a:lnTo>
                <a:cubicBezTo>
                  <a:pt x="1472542" y="1997448"/>
                  <a:pt x="1473175" y="2002732"/>
                  <a:pt x="1474440" y="2007197"/>
                </a:cubicBezTo>
                <a:cubicBezTo>
                  <a:pt x="1475705" y="2011661"/>
                  <a:pt x="1477677" y="2015364"/>
                  <a:pt x="1480356" y="2018303"/>
                </a:cubicBezTo>
                <a:cubicBezTo>
                  <a:pt x="1483034" y="2021242"/>
                  <a:pt x="1486420" y="2023419"/>
                  <a:pt x="1490513" y="2024833"/>
                </a:cubicBezTo>
                <a:cubicBezTo>
                  <a:pt x="1494606" y="2026247"/>
                  <a:pt x="1499443" y="2026954"/>
                  <a:pt x="1505024" y="2026954"/>
                </a:cubicBezTo>
                <a:cubicBezTo>
                  <a:pt x="1507107" y="2026954"/>
                  <a:pt x="1509172" y="2026842"/>
                  <a:pt x="1511219" y="2026619"/>
                </a:cubicBezTo>
                <a:cubicBezTo>
                  <a:pt x="1513265" y="2026395"/>
                  <a:pt x="1515163" y="2026079"/>
                  <a:pt x="1516912" y="2025670"/>
                </a:cubicBezTo>
                <a:cubicBezTo>
                  <a:pt x="1518660" y="2025261"/>
                  <a:pt x="1520186" y="2024777"/>
                  <a:pt x="1521488" y="2024219"/>
                </a:cubicBezTo>
                <a:cubicBezTo>
                  <a:pt x="1522790" y="2023661"/>
                  <a:pt x="1523776" y="2023028"/>
                  <a:pt x="1524446" y="2022321"/>
                </a:cubicBezTo>
                <a:cubicBezTo>
                  <a:pt x="1525116" y="2021614"/>
                  <a:pt x="1525655" y="2020387"/>
                  <a:pt x="1526065" y="2018638"/>
                </a:cubicBezTo>
                <a:cubicBezTo>
                  <a:pt x="1526474" y="2016889"/>
                  <a:pt x="1526678" y="2014378"/>
                  <a:pt x="1526678" y="2011103"/>
                </a:cubicBezTo>
                <a:cubicBezTo>
                  <a:pt x="1526678" y="2009020"/>
                  <a:pt x="1526585" y="2007308"/>
                  <a:pt x="1526399" y="2005969"/>
                </a:cubicBezTo>
                <a:cubicBezTo>
                  <a:pt x="1526213" y="2004629"/>
                  <a:pt x="1526009" y="2003569"/>
                  <a:pt x="1525785" y="2002788"/>
                </a:cubicBezTo>
                <a:cubicBezTo>
                  <a:pt x="1525562" y="2002006"/>
                  <a:pt x="1525246" y="2001485"/>
                  <a:pt x="1524837" y="2001225"/>
                </a:cubicBezTo>
                <a:cubicBezTo>
                  <a:pt x="1524427" y="2000964"/>
                  <a:pt x="1523999" y="2000834"/>
                  <a:pt x="1523553" y="2000834"/>
                </a:cubicBezTo>
                <a:cubicBezTo>
                  <a:pt x="1523032" y="2000834"/>
                  <a:pt x="1522455" y="2000964"/>
                  <a:pt x="1521823" y="2001225"/>
                </a:cubicBezTo>
                <a:cubicBezTo>
                  <a:pt x="1521190" y="2001485"/>
                  <a:pt x="1520409" y="2001783"/>
                  <a:pt x="1519479" y="2002118"/>
                </a:cubicBezTo>
                <a:cubicBezTo>
                  <a:pt x="1518549" y="2002453"/>
                  <a:pt x="1517488" y="2002750"/>
                  <a:pt x="1516298" y="2003011"/>
                </a:cubicBezTo>
                <a:cubicBezTo>
                  <a:pt x="1515107" y="2003271"/>
                  <a:pt x="1513767" y="2003401"/>
                  <a:pt x="1512279" y="2003401"/>
                </a:cubicBezTo>
                <a:cubicBezTo>
                  <a:pt x="1507889" y="2003401"/>
                  <a:pt x="1504838" y="2002043"/>
                  <a:pt x="1503126" y="1999327"/>
                </a:cubicBezTo>
                <a:cubicBezTo>
                  <a:pt x="1501415" y="1996611"/>
                  <a:pt x="1500559" y="1992537"/>
                  <a:pt x="1500559" y="1987105"/>
                </a:cubicBezTo>
                <a:lnTo>
                  <a:pt x="1500559" y="1940336"/>
                </a:lnTo>
                <a:lnTo>
                  <a:pt x="1522325" y="1940336"/>
                </a:lnTo>
                <a:cubicBezTo>
                  <a:pt x="1523739" y="1940336"/>
                  <a:pt x="1524818" y="1939461"/>
                  <a:pt x="1525562" y="1937712"/>
                </a:cubicBezTo>
                <a:cubicBezTo>
                  <a:pt x="1526306" y="1935964"/>
                  <a:pt x="1526678" y="1933043"/>
                  <a:pt x="1526678" y="1928950"/>
                </a:cubicBezTo>
                <a:cubicBezTo>
                  <a:pt x="1526678" y="1926792"/>
                  <a:pt x="1526585" y="1924969"/>
                  <a:pt x="1526399" y="1923481"/>
                </a:cubicBezTo>
                <a:cubicBezTo>
                  <a:pt x="1526213" y="1921993"/>
                  <a:pt x="1525934" y="1920820"/>
                  <a:pt x="1525562" y="1919965"/>
                </a:cubicBezTo>
                <a:cubicBezTo>
                  <a:pt x="1525190" y="1919109"/>
                  <a:pt x="1524725" y="1918495"/>
                  <a:pt x="1524167" y="1918123"/>
                </a:cubicBezTo>
                <a:cubicBezTo>
                  <a:pt x="1523609" y="1917751"/>
                  <a:pt x="1522958" y="1917565"/>
                  <a:pt x="1522214" y="1917565"/>
                </a:cubicBezTo>
                <a:lnTo>
                  <a:pt x="1500559" y="1917565"/>
                </a:lnTo>
                <a:lnTo>
                  <a:pt x="1500559" y="1895352"/>
                </a:lnTo>
                <a:cubicBezTo>
                  <a:pt x="1500559" y="1894608"/>
                  <a:pt x="1500336" y="1893938"/>
                  <a:pt x="1499889" y="1893343"/>
                </a:cubicBezTo>
                <a:cubicBezTo>
                  <a:pt x="1499443" y="1892748"/>
                  <a:pt x="1498699" y="1892245"/>
                  <a:pt x="1497657" y="1891836"/>
                </a:cubicBezTo>
                <a:cubicBezTo>
                  <a:pt x="1496615" y="1891427"/>
                  <a:pt x="1495183" y="1891129"/>
                  <a:pt x="1493360" y="1890943"/>
                </a:cubicBezTo>
                <a:cubicBezTo>
                  <a:pt x="1491536" y="1890757"/>
                  <a:pt x="1489248" y="1890664"/>
                  <a:pt x="1486495" y="1890664"/>
                </a:cubicBezTo>
                <a:close/>
                <a:moveTo>
                  <a:pt x="458948" y="1880283"/>
                </a:moveTo>
                <a:cubicBezTo>
                  <a:pt x="456493" y="1880283"/>
                  <a:pt x="454428" y="1881009"/>
                  <a:pt x="452753" y="1882460"/>
                </a:cubicBezTo>
                <a:cubicBezTo>
                  <a:pt x="451079" y="1883911"/>
                  <a:pt x="450242" y="1886274"/>
                  <a:pt x="450242" y="1889548"/>
                </a:cubicBezTo>
                <a:lnTo>
                  <a:pt x="450242" y="2015457"/>
                </a:lnTo>
                <a:cubicBezTo>
                  <a:pt x="450242" y="2018731"/>
                  <a:pt x="451079" y="2021093"/>
                  <a:pt x="452753" y="2022545"/>
                </a:cubicBezTo>
                <a:cubicBezTo>
                  <a:pt x="454428" y="2023996"/>
                  <a:pt x="456493" y="2024721"/>
                  <a:pt x="458948" y="2024721"/>
                </a:cubicBezTo>
                <a:lnTo>
                  <a:pt x="493439" y="2024721"/>
                </a:lnTo>
                <a:cubicBezTo>
                  <a:pt x="506238" y="2024721"/>
                  <a:pt x="517270" y="2023326"/>
                  <a:pt x="526535" y="2020535"/>
                </a:cubicBezTo>
                <a:cubicBezTo>
                  <a:pt x="535799" y="2017745"/>
                  <a:pt x="543669" y="2013373"/>
                  <a:pt x="550143" y="2007420"/>
                </a:cubicBezTo>
                <a:cubicBezTo>
                  <a:pt x="556617" y="2001467"/>
                  <a:pt x="561584" y="1993783"/>
                  <a:pt x="565044" y="1984370"/>
                </a:cubicBezTo>
                <a:cubicBezTo>
                  <a:pt x="568504" y="1974957"/>
                  <a:pt x="570234" y="1963627"/>
                  <a:pt x="570234" y="1950381"/>
                </a:cubicBezTo>
                <a:cubicBezTo>
                  <a:pt x="570234" y="1938922"/>
                  <a:pt x="568635" y="1928839"/>
                  <a:pt x="565435" y="1920132"/>
                </a:cubicBezTo>
                <a:cubicBezTo>
                  <a:pt x="562235" y="1911426"/>
                  <a:pt x="557566" y="1904115"/>
                  <a:pt x="551426" y="1898199"/>
                </a:cubicBezTo>
                <a:cubicBezTo>
                  <a:pt x="545287" y="1892283"/>
                  <a:pt x="537734" y="1887818"/>
                  <a:pt x="528767" y="1884804"/>
                </a:cubicBezTo>
                <a:cubicBezTo>
                  <a:pt x="519800" y="1881790"/>
                  <a:pt x="508880" y="1880283"/>
                  <a:pt x="496007" y="1880283"/>
                </a:cubicBezTo>
                <a:close/>
                <a:moveTo>
                  <a:pt x="2643968" y="1873140"/>
                </a:moveTo>
                <a:cubicBezTo>
                  <a:pt x="2637643" y="1873140"/>
                  <a:pt x="2633346" y="1874237"/>
                  <a:pt x="2631076" y="1876433"/>
                </a:cubicBezTo>
                <a:cubicBezTo>
                  <a:pt x="2628806" y="1878628"/>
                  <a:pt x="2627672" y="1882553"/>
                  <a:pt x="2627672" y="1888209"/>
                </a:cubicBezTo>
                <a:cubicBezTo>
                  <a:pt x="2627672" y="1893641"/>
                  <a:pt x="2628769" y="1897399"/>
                  <a:pt x="2630965" y="1899482"/>
                </a:cubicBezTo>
                <a:cubicBezTo>
                  <a:pt x="2633160" y="1901566"/>
                  <a:pt x="2637420" y="1902608"/>
                  <a:pt x="2643745" y="1902608"/>
                </a:cubicBezTo>
                <a:cubicBezTo>
                  <a:pt x="2649996" y="1902608"/>
                  <a:pt x="2654275" y="1901529"/>
                  <a:pt x="2656582" y="1899371"/>
                </a:cubicBezTo>
                <a:cubicBezTo>
                  <a:pt x="2658888" y="1897213"/>
                  <a:pt x="2660042" y="1893306"/>
                  <a:pt x="2660042" y="1887650"/>
                </a:cubicBezTo>
                <a:cubicBezTo>
                  <a:pt x="2660042" y="1882218"/>
                  <a:pt x="2658926" y="1878442"/>
                  <a:pt x="2656693" y="1876321"/>
                </a:cubicBezTo>
                <a:cubicBezTo>
                  <a:pt x="2654461" y="1874200"/>
                  <a:pt x="2650219" y="1873140"/>
                  <a:pt x="2643968" y="1873140"/>
                </a:cubicBezTo>
                <a:close/>
                <a:moveTo>
                  <a:pt x="1967693" y="1873140"/>
                </a:moveTo>
                <a:cubicBezTo>
                  <a:pt x="1961368" y="1873140"/>
                  <a:pt x="1957071" y="1874237"/>
                  <a:pt x="1954801" y="1876433"/>
                </a:cubicBezTo>
                <a:cubicBezTo>
                  <a:pt x="1952531" y="1878628"/>
                  <a:pt x="1951397" y="1882553"/>
                  <a:pt x="1951397" y="1888209"/>
                </a:cubicBezTo>
                <a:cubicBezTo>
                  <a:pt x="1951397" y="1893641"/>
                  <a:pt x="1952494" y="1897399"/>
                  <a:pt x="1954689" y="1899482"/>
                </a:cubicBezTo>
                <a:cubicBezTo>
                  <a:pt x="1956885" y="1901566"/>
                  <a:pt x="1961145" y="1902608"/>
                  <a:pt x="1967470" y="1902608"/>
                </a:cubicBezTo>
                <a:cubicBezTo>
                  <a:pt x="1973721" y="1902608"/>
                  <a:pt x="1978000" y="1901529"/>
                  <a:pt x="1980306" y="1899371"/>
                </a:cubicBezTo>
                <a:cubicBezTo>
                  <a:pt x="1982613" y="1897213"/>
                  <a:pt x="1983767" y="1893306"/>
                  <a:pt x="1983767" y="1887650"/>
                </a:cubicBezTo>
                <a:cubicBezTo>
                  <a:pt x="1983767" y="1882218"/>
                  <a:pt x="1982651" y="1878442"/>
                  <a:pt x="1980418" y="1876321"/>
                </a:cubicBezTo>
                <a:cubicBezTo>
                  <a:pt x="1978186" y="1874200"/>
                  <a:pt x="1973944" y="1873140"/>
                  <a:pt x="1967693" y="1873140"/>
                </a:cubicBezTo>
                <a:close/>
                <a:moveTo>
                  <a:pt x="1424768" y="1873140"/>
                </a:moveTo>
                <a:cubicBezTo>
                  <a:pt x="1418443" y="1873140"/>
                  <a:pt x="1414146" y="1874237"/>
                  <a:pt x="1411876" y="1876433"/>
                </a:cubicBezTo>
                <a:cubicBezTo>
                  <a:pt x="1409607" y="1878628"/>
                  <a:pt x="1408472" y="1882553"/>
                  <a:pt x="1408472" y="1888209"/>
                </a:cubicBezTo>
                <a:cubicBezTo>
                  <a:pt x="1408472" y="1893641"/>
                  <a:pt x="1409569" y="1897399"/>
                  <a:pt x="1411764" y="1899482"/>
                </a:cubicBezTo>
                <a:cubicBezTo>
                  <a:pt x="1413960" y="1901566"/>
                  <a:pt x="1418220" y="1902608"/>
                  <a:pt x="1424545" y="1902608"/>
                </a:cubicBezTo>
                <a:cubicBezTo>
                  <a:pt x="1430796" y="1902608"/>
                  <a:pt x="1435075" y="1901529"/>
                  <a:pt x="1437382" y="1899371"/>
                </a:cubicBezTo>
                <a:cubicBezTo>
                  <a:pt x="1439688" y="1897213"/>
                  <a:pt x="1440842" y="1893306"/>
                  <a:pt x="1440842" y="1887650"/>
                </a:cubicBezTo>
                <a:cubicBezTo>
                  <a:pt x="1440842" y="1882218"/>
                  <a:pt x="1439726" y="1878442"/>
                  <a:pt x="1437493" y="1876321"/>
                </a:cubicBezTo>
                <a:cubicBezTo>
                  <a:pt x="1435261" y="1874200"/>
                  <a:pt x="1431019" y="1873140"/>
                  <a:pt x="1424768" y="1873140"/>
                </a:cubicBezTo>
                <a:close/>
                <a:moveTo>
                  <a:pt x="1310468" y="1873140"/>
                </a:moveTo>
                <a:cubicBezTo>
                  <a:pt x="1304143" y="1873140"/>
                  <a:pt x="1299846" y="1874237"/>
                  <a:pt x="1297576" y="1876433"/>
                </a:cubicBezTo>
                <a:cubicBezTo>
                  <a:pt x="1295306" y="1878628"/>
                  <a:pt x="1294172" y="1882553"/>
                  <a:pt x="1294172" y="1888209"/>
                </a:cubicBezTo>
                <a:cubicBezTo>
                  <a:pt x="1294172" y="1893641"/>
                  <a:pt x="1295269" y="1897399"/>
                  <a:pt x="1297464" y="1899482"/>
                </a:cubicBezTo>
                <a:cubicBezTo>
                  <a:pt x="1299660" y="1901566"/>
                  <a:pt x="1303920" y="1902608"/>
                  <a:pt x="1310245" y="1902608"/>
                </a:cubicBezTo>
                <a:cubicBezTo>
                  <a:pt x="1316496" y="1902608"/>
                  <a:pt x="1320775" y="1901529"/>
                  <a:pt x="1323081" y="1899371"/>
                </a:cubicBezTo>
                <a:cubicBezTo>
                  <a:pt x="1325388" y="1897213"/>
                  <a:pt x="1326542" y="1893306"/>
                  <a:pt x="1326542" y="1887650"/>
                </a:cubicBezTo>
                <a:cubicBezTo>
                  <a:pt x="1326542" y="1882218"/>
                  <a:pt x="1325426" y="1878442"/>
                  <a:pt x="1323193" y="1876321"/>
                </a:cubicBezTo>
                <a:cubicBezTo>
                  <a:pt x="1320961" y="1874200"/>
                  <a:pt x="1316719" y="1873140"/>
                  <a:pt x="1310468" y="1873140"/>
                </a:cubicBezTo>
                <a:close/>
                <a:moveTo>
                  <a:pt x="1129493" y="1873140"/>
                </a:moveTo>
                <a:cubicBezTo>
                  <a:pt x="1123168" y="1873140"/>
                  <a:pt x="1118871" y="1874237"/>
                  <a:pt x="1116601" y="1876433"/>
                </a:cubicBezTo>
                <a:cubicBezTo>
                  <a:pt x="1114331" y="1878628"/>
                  <a:pt x="1113197" y="1882553"/>
                  <a:pt x="1113197" y="1888209"/>
                </a:cubicBezTo>
                <a:cubicBezTo>
                  <a:pt x="1113197" y="1893641"/>
                  <a:pt x="1114294" y="1897399"/>
                  <a:pt x="1116489" y="1899482"/>
                </a:cubicBezTo>
                <a:cubicBezTo>
                  <a:pt x="1118685" y="1901566"/>
                  <a:pt x="1122945" y="1902608"/>
                  <a:pt x="1129270" y="1902608"/>
                </a:cubicBezTo>
                <a:cubicBezTo>
                  <a:pt x="1135521" y="1902608"/>
                  <a:pt x="1139800" y="1901529"/>
                  <a:pt x="1142107" y="1899371"/>
                </a:cubicBezTo>
                <a:cubicBezTo>
                  <a:pt x="1144413" y="1897213"/>
                  <a:pt x="1145567" y="1893306"/>
                  <a:pt x="1145567" y="1887650"/>
                </a:cubicBezTo>
                <a:cubicBezTo>
                  <a:pt x="1145567" y="1882218"/>
                  <a:pt x="1144451" y="1878442"/>
                  <a:pt x="1142218" y="1876321"/>
                </a:cubicBezTo>
                <a:cubicBezTo>
                  <a:pt x="1139986" y="1874200"/>
                  <a:pt x="1135744" y="1873140"/>
                  <a:pt x="1129493" y="1873140"/>
                </a:cubicBezTo>
                <a:close/>
                <a:moveTo>
                  <a:pt x="605618" y="1873140"/>
                </a:moveTo>
                <a:cubicBezTo>
                  <a:pt x="599293" y="1873140"/>
                  <a:pt x="594996" y="1874237"/>
                  <a:pt x="592726" y="1876433"/>
                </a:cubicBezTo>
                <a:cubicBezTo>
                  <a:pt x="590457" y="1878628"/>
                  <a:pt x="589322" y="1882553"/>
                  <a:pt x="589322" y="1888209"/>
                </a:cubicBezTo>
                <a:cubicBezTo>
                  <a:pt x="589322" y="1893641"/>
                  <a:pt x="590419" y="1897399"/>
                  <a:pt x="592615" y="1899482"/>
                </a:cubicBezTo>
                <a:cubicBezTo>
                  <a:pt x="594810" y="1901566"/>
                  <a:pt x="599070" y="1902608"/>
                  <a:pt x="605395" y="1902608"/>
                </a:cubicBezTo>
                <a:cubicBezTo>
                  <a:pt x="611646" y="1902608"/>
                  <a:pt x="615925" y="1901529"/>
                  <a:pt x="618232" y="1899371"/>
                </a:cubicBezTo>
                <a:cubicBezTo>
                  <a:pt x="620538" y="1897213"/>
                  <a:pt x="621692" y="1893306"/>
                  <a:pt x="621692" y="1887650"/>
                </a:cubicBezTo>
                <a:cubicBezTo>
                  <a:pt x="621692" y="1882218"/>
                  <a:pt x="620576" y="1878442"/>
                  <a:pt x="618343" y="1876321"/>
                </a:cubicBezTo>
                <a:cubicBezTo>
                  <a:pt x="616111" y="1874200"/>
                  <a:pt x="611869" y="1873140"/>
                  <a:pt x="605618" y="1873140"/>
                </a:cubicBezTo>
                <a:close/>
                <a:moveTo>
                  <a:pt x="1910432" y="1869345"/>
                </a:moveTo>
                <a:cubicBezTo>
                  <a:pt x="1907678" y="1869345"/>
                  <a:pt x="1905409" y="1869456"/>
                  <a:pt x="1903623" y="1869679"/>
                </a:cubicBezTo>
                <a:cubicBezTo>
                  <a:pt x="1901837" y="1869903"/>
                  <a:pt x="1900404" y="1870219"/>
                  <a:pt x="1899325" y="1870628"/>
                </a:cubicBezTo>
                <a:cubicBezTo>
                  <a:pt x="1898246" y="1871037"/>
                  <a:pt x="1897484" y="1871540"/>
                  <a:pt x="1897037" y="1872135"/>
                </a:cubicBezTo>
                <a:cubicBezTo>
                  <a:pt x="1896591" y="1872730"/>
                  <a:pt x="1896367" y="1873400"/>
                  <a:pt x="1896367" y="1874144"/>
                </a:cubicBezTo>
                <a:lnTo>
                  <a:pt x="1896367" y="2020926"/>
                </a:lnTo>
                <a:cubicBezTo>
                  <a:pt x="1896367" y="2021670"/>
                  <a:pt x="1896591" y="2022321"/>
                  <a:pt x="1897037" y="2022879"/>
                </a:cubicBezTo>
                <a:cubicBezTo>
                  <a:pt x="1897484" y="2023437"/>
                  <a:pt x="1898246" y="2023903"/>
                  <a:pt x="1899325" y="2024275"/>
                </a:cubicBezTo>
                <a:cubicBezTo>
                  <a:pt x="1900404" y="2024647"/>
                  <a:pt x="1901837" y="2024926"/>
                  <a:pt x="1903623" y="2025112"/>
                </a:cubicBezTo>
                <a:cubicBezTo>
                  <a:pt x="1905409" y="2025298"/>
                  <a:pt x="1907678" y="2025391"/>
                  <a:pt x="1910432" y="2025391"/>
                </a:cubicBezTo>
                <a:cubicBezTo>
                  <a:pt x="1913185" y="2025391"/>
                  <a:pt x="1915455" y="2025298"/>
                  <a:pt x="1917241" y="2025112"/>
                </a:cubicBezTo>
                <a:cubicBezTo>
                  <a:pt x="1919026" y="2024926"/>
                  <a:pt x="1920459" y="2024647"/>
                  <a:pt x="1921538" y="2024275"/>
                </a:cubicBezTo>
                <a:cubicBezTo>
                  <a:pt x="1922617" y="2023903"/>
                  <a:pt x="1923380" y="2023437"/>
                  <a:pt x="1923826" y="2022879"/>
                </a:cubicBezTo>
                <a:cubicBezTo>
                  <a:pt x="1924273" y="2022321"/>
                  <a:pt x="1924496" y="2021670"/>
                  <a:pt x="1924496" y="2020926"/>
                </a:cubicBezTo>
                <a:lnTo>
                  <a:pt x="1924496" y="1874144"/>
                </a:lnTo>
                <a:cubicBezTo>
                  <a:pt x="1924496" y="1873400"/>
                  <a:pt x="1924273" y="1872730"/>
                  <a:pt x="1923826" y="1872135"/>
                </a:cubicBezTo>
                <a:cubicBezTo>
                  <a:pt x="1923380" y="1871540"/>
                  <a:pt x="1922617" y="1871037"/>
                  <a:pt x="1921538" y="1870628"/>
                </a:cubicBezTo>
                <a:cubicBezTo>
                  <a:pt x="1920459" y="1870219"/>
                  <a:pt x="1919026" y="1869903"/>
                  <a:pt x="1917241" y="1869679"/>
                </a:cubicBezTo>
                <a:cubicBezTo>
                  <a:pt x="1915455" y="1869456"/>
                  <a:pt x="1913185" y="1869345"/>
                  <a:pt x="1910432" y="1869345"/>
                </a:cubicBezTo>
                <a:close/>
                <a:moveTo>
                  <a:pt x="1367507" y="1869345"/>
                </a:moveTo>
                <a:cubicBezTo>
                  <a:pt x="1364753" y="1869345"/>
                  <a:pt x="1362484" y="1869456"/>
                  <a:pt x="1360698" y="1869679"/>
                </a:cubicBezTo>
                <a:cubicBezTo>
                  <a:pt x="1358912" y="1869903"/>
                  <a:pt x="1357480" y="1870219"/>
                  <a:pt x="1356400" y="1870628"/>
                </a:cubicBezTo>
                <a:cubicBezTo>
                  <a:pt x="1355322" y="1871037"/>
                  <a:pt x="1354559" y="1871540"/>
                  <a:pt x="1354112" y="1872135"/>
                </a:cubicBezTo>
                <a:cubicBezTo>
                  <a:pt x="1353666" y="1872730"/>
                  <a:pt x="1353442" y="1873400"/>
                  <a:pt x="1353442" y="1874144"/>
                </a:cubicBezTo>
                <a:lnTo>
                  <a:pt x="1353442" y="2020926"/>
                </a:lnTo>
                <a:cubicBezTo>
                  <a:pt x="1353442" y="2021670"/>
                  <a:pt x="1353666" y="2022321"/>
                  <a:pt x="1354112" y="2022879"/>
                </a:cubicBezTo>
                <a:cubicBezTo>
                  <a:pt x="1354559" y="2023437"/>
                  <a:pt x="1355322" y="2023903"/>
                  <a:pt x="1356400" y="2024275"/>
                </a:cubicBezTo>
                <a:cubicBezTo>
                  <a:pt x="1357480" y="2024647"/>
                  <a:pt x="1358912" y="2024926"/>
                  <a:pt x="1360698" y="2025112"/>
                </a:cubicBezTo>
                <a:cubicBezTo>
                  <a:pt x="1362484" y="2025298"/>
                  <a:pt x="1364753" y="2025391"/>
                  <a:pt x="1367507" y="2025391"/>
                </a:cubicBezTo>
                <a:cubicBezTo>
                  <a:pt x="1370260" y="2025391"/>
                  <a:pt x="1372530" y="2025298"/>
                  <a:pt x="1374316" y="2025112"/>
                </a:cubicBezTo>
                <a:cubicBezTo>
                  <a:pt x="1376102" y="2024926"/>
                  <a:pt x="1377534" y="2024647"/>
                  <a:pt x="1378613" y="2024275"/>
                </a:cubicBezTo>
                <a:cubicBezTo>
                  <a:pt x="1379692" y="2023903"/>
                  <a:pt x="1380455" y="2023437"/>
                  <a:pt x="1380901" y="2022879"/>
                </a:cubicBezTo>
                <a:cubicBezTo>
                  <a:pt x="1381348" y="2022321"/>
                  <a:pt x="1381571" y="2021670"/>
                  <a:pt x="1381571" y="2020926"/>
                </a:cubicBezTo>
                <a:lnTo>
                  <a:pt x="1381571" y="1874144"/>
                </a:lnTo>
                <a:cubicBezTo>
                  <a:pt x="1381571" y="1873400"/>
                  <a:pt x="1381348" y="1872730"/>
                  <a:pt x="1380901" y="1872135"/>
                </a:cubicBezTo>
                <a:cubicBezTo>
                  <a:pt x="1380455" y="1871540"/>
                  <a:pt x="1379692" y="1871037"/>
                  <a:pt x="1378613" y="1870628"/>
                </a:cubicBezTo>
                <a:cubicBezTo>
                  <a:pt x="1377534" y="1870219"/>
                  <a:pt x="1376102" y="1869903"/>
                  <a:pt x="1374316" y="1869679"/>
                </a:cubicBezTo>
                <a:cubicBezTo>
                  <a:pt x="1372530" y="1869456"/>
                  <a:pt x="1370260" y="1869345"/>
                  <a:pt x="1367507" y="1869345"/>
                </a:cubicBezTo>
                <a:close/>
                <a:moveTo>
                  <a:pt x="1186532" y="1869345"/>
                </a:moveTo>
                <a:cubicBezTo>
                  <a:pt x="1183778" y="1869345"/>
                  <a:pt x="1181509" y="1869456"/>
                  <a:pt x="1179723" y="1869679"/>
                </a:cubicBezTo>
                <a:cubicBezTo>
                  <a:pt x="1177937" y="1869903"/>
                  <a:pt x="1176505" y="1870219"/>
                  <a:pt x="1175425" y="1870628"/>
                </a:cubicBezTo>
                <a:cubicBezTo>
                  <a:pt x="1174347" y="1871037"/>
                  <a:pt x="1173584" y="1871540"/>
                  <a:pt x="1173137" y="1872135"/>
                </a:cubicBezTo>
                <a:cubicBezTo>
                  <a:pt x="1172691" y="1872730"/>
                  <a:pt x="1172467" y="1873400"/>
                  <a:pt x="1172467" y="1874144"/>
                </a:cubicBezTo>
                <a:lnTo>
                  <a:pt x="1172467" y="2020926"/>
                </a:lnTo>
                <a:cubicBezTo>
                  <a:pt x="1172467" y="2021745"/>
                  <a:pt x="1172654" y="2022433"/>
                  <a:pt x="1173026" y="2022991"/>
                </a:cubicBezTo>
                <a:cubicBezTo>
                  <a:pt x="1173398" y="2023549"/>
                  <a:pt x="1174049" y="2024014"/>
                  <a:pt x="1174979" y="2024386"/>
                </a:cubicBezTo>
                <a:cubicBezTo>
                  <a:pt x="1175909" y="2024758"/>
                  <a:pt x="1177137" y="2025019"/>
                  <a:pt x="1178663" y="2025168"/>
                </a:cubicBezTo>
                <a:cubicBezTo>
                  <a:pt x="1180188" y="2025316"/>
                  <a:pt x="1182104" y="2025391"/>
                  <a:pt x="1184411" y="2025391"/>
                </a:cubicBezTo>
                <a:cubicBezTo>
                  <a:pt x="1186643" y="2025391"/>
                  <a:pt x="1188541" y="2025316"/>
                  <a:pt x="1190104" y="2025168"/>
                </a:cubicBezTo>
                <a:cubicBezTo>
                  <a:pt x="1191666" y="2025019"/>
                  <a:pt x="1192913" y="2024758"/>
                  <a:pt x="1193843" y="2024386"/>
                </a:cubicBezTo>
                <a:cubicBezTo>
                  <a:pt x="1194773" y="2024014"/>
                  <a:pt x="1195443" y="2023549"/>
                  <a:pt x="1195852" y="2022991"/>
                </a:cubicBezTo>
                <a:cubicBezTo>
                  <a:pt x="1196261" y="2022433"/>
                  <a:pt x="1196466" y="2021745"/>
                  <a:pt x="1196466" y="2020926"/>
                </a:cubicBezTo>
                <a:lnTo>
                  <a:pt x="1196466" y="2010099"/>
                </a:lnTo>
                <a:cubicBezTo>
                  <a:pt x="1199145" y="2013150"/>
                  <a:pt x="1201768" y="2015754"/>
                  <a:pt x="1204335" y="2017912"/>
                </a:cubicBezTo>
                <a:cubicBezTo>
                  <a:pt x="1206903" y="2020070"/>
                  <a:pt x="1209507" y="2021856"/>
                  <a:pt x="1212149" y="2023270"/>
                </a:cubicBezTo>
                <a:cubicBezTo>
                  <a:pt x="1214790" y="2024684"/>
                  <a:pt x="1217562" y="2025707"/>
                  <a:pt x="1220465" y="2026340"/>
                </a:cubicBezTo>
                <a:cubicBezTo>
                  <a:pt x="1223367" y="2026972"/>
                  <a:pt x="1226492" y="2027288"/>
                  <a:pt x="1229841" y="2027288"/>
                </a:cubicBezTo>
                <a:cubicBezTo>
                  <a:pt x="1236612" y="2027288"/>
                  <a:pt x="1242658" y="2025949"/>
                  <a:pt x="1247979" y="2023270"/>
                </a:cubicBezTo>
                <a:cubicBezTo>
                  <a:pt x="1253300" y="2020591"/>
                  <a:pt x="1257783" y="2016759"/>
                  <a:pt x="1261430" y="2011773"/>
                </a:cubicBezTo>
                <a:cubicBezTo>
                  <a:pt x="1265076" y="2006787"/>
                  <a:pt x="1267866" y="2000760"/>
                  <a:pt x="1269801" y="1993690"/>
                </a:cubicBezTo>
                <a:cubicBezTo>
                  <a:pt x="1271736" y="1986621"/>
                  <a:pt x="1272703" y="1978659"/>
                  <a:pt x="1272703" y="1969804"/>
                </a:cubicBezTo>
                <a:cubicBezTo>
                  <a:pt x="1272703" y="1962437"/>
                  <a:pt x="1271959" y="1955423"/>
                  <a:pt x="1270471" y="1948763"/>
                </a:cubicBezTo>
                <a:cubicBezTo>
                  <a:pt x="1268983" y="1942103"/>
                  <a:pt x="1266620" y="1936280"/>
                  <a:pt x="1263383" y="1931294"/>
                </a:cubicBezTo>
                <a:cubicBezTo>
                  <a:pt x="1260146" y="1926309"/>
                  <a:pt x="1255960" y="1922346"/>
                  <a:pt x="1250825" y="1919407"/>
                </a:cubicBezTo>
                <a:cubicBezTo>
                  <a:pt x="1245691" y="1916467"/>
                  <a:pt x="1239440" y="1914998"/>
                  <a:pt x="1232073" y="1914998"/>
                </a:cubicBezTo>
                <a:cubicBezTo>
                  <a:pt x="1229097" y="1914998"/>
                  <a:pt x="1226269" y="1915258"/>
                  <a:pt x="1223590" y="1915779"/>
                </a:cubicBezTo>
                <a:cubicBezTo>
                  <a:pt x="1220911" y="1916300"/>
                  <a:pt x="1218307" y="1917137"/>
                  <a:pt x="1215776" y="1918290"/>
                </a:cubicBezTo>
                <a:cubicBezTo>
                  <a:pt x="1213246" y="1919444"/>
                  <a:pt x="1210716" y="1920914"/>
                  <a:pt x="1208186" y="1922699"/>
                </a:cubicBezTo>
                <a:cubicBezTo>
                  <a:pt x="1205656" y="1924485"/>
                  <a:pt x="1203126" y="1926643"/>
                  <a:pt x="1200596" y="1929173"/>
                </a:cubicBezTo>
                <a:lnTo>
                  <a:pt x="1200596" y="1874144"/>
                </a:lnTo>
                <a:cubicBezTo>
                  <a:pt x="1200596" y="1873400"/>
                  <a:pt x="1200373" y="1872730"/>
                  <a:pt x="1199926" y="1872135"/>
                </a:cubicBezTo>
                <a:cubicBezTo>
                  <a:pt x="1199480" y="1871540"/>
                  <a:pt x="1198717" y="1871037"/>
                  <a:pt x="1197638" y="1870628"/>
                </a:cubicBezTo>
                <a:cubicBezTo>
                  <a:pt x="1196559" y="1870219"/>
                  <a:pt x="1195127" y="1869903"/>
                  <a:pt x="1193341" y="1869679"/>
                </a:cubicBezTo>
                <a:cubicBezTo>
                  <a:pt x="1191555" y="1869456"/>
                  <a:pt x="1189285" y="1869345"/>
                  <a:pt x="1186532" y="1869345"/>
                </a:cubicBezTo>
                <a:close/>
                <a:moveTo>
                  <a:pt x="1608125" y="1868005"/>
                </a:moveTo>
                <a:cubicBezTo>
                  <a:pt x="1605669" y="1868005"/>
                  <a:pt x="1603585" y="1868080"/>
                  <a:pt x="1601874" y="1868228"/>
                </a:cubicBezTo>
                <a:cubicBezTo>
                  <a:pt x="1600162" y="1868377"/>
                  <a:pt x="1598748" y="1868619"/>
                  <a:pt x="1597632" y="1868954"/>
                </a:cubicBezTo>
                <a:cubicBezTo>
                  <a:pt x="1596516" y="1869289"/>
                  <a:pt x="1595586" y="1869754"/>
                  <a:pt x="1594842" y="1870349"/>
                </a:cubicBezTo>
                <a:cubicBezTo>
                  <a:pt x="1594097" y="1870944"/>
                  <a:pt x="1593465" y="1871651"/>
                  <a:pt x="1592944" y="1872470"/>
                </a:cubicBezTo>
                <a:lnTo>
                  <a:pt x="1576982" y="1898031"/>
                </a:lnTo>
                <a:cubicBezTo>
                  <a:pt x="1576313" y="1898999"/>
                  <a:pt x="1575922" y="1899854"/>
                  <a:pt x="1575810" y="1900598"/>
                </a:cubicBezTo>
                <a:cubicBezTo>
                  <a:pt x="1575699" y="1901343"/>
                  <a:pt x="1575941" y="1901957"/>
                  <a:pt x="1576536" y="1902440"/>
                </a:cubicBezTo>
                <a:cubicBezTo>
                  <a:pt x="1577131" y="1902924"/>
                  <a:pt x="1578192" y="1903277"/>
                  <a:pt x="1579717" y="1903501"/>
                </a:cubicBezTo>
                <a:cubicBezTo>
                  <a:pt x="1581243" y="1903724"/>
                  <a:pt x="1583308" y="1903835"/>
                  <a:pt x="1585912" y="1903835"/>
                </a:cubicBezTo>
                <a:cubicBezTo>
                  <a:pt x="1588070" y="1903835"/>
                  <a:pt x="1589856" y="1903761"/>
                  <a:pt x="1591270" y="1903612"/>
                </a:cubicBezTo>
                <a:cubicBezTo>
                  <a:pt x="1592684" y="1903463"/>
                  <a:pt x="1593856" y="1903240"/>
                  <a:pt x="1594786" y="1902943"/>
                </a:cubicBezTo>
                <a:cubicBezTo>
                  <a:pt x="1595716" y="1902645"/>
                  <a:pt x="1596479" y="1902254"/>
                  <a:pt x="1597074" y="1901770"/>
                </a:cubicBezTo>
                <a:cubicBezTo>
                  <a:pt x="1597669" y="1901287"/>
                  <a:pt x="1598265" y="1900673"/>
                  <a:pt x="1598860" y="1899929"/>
                </a:cubicBezTo>
                <a:lnTo>
                  <a:pt x="1620515" y="1874033"/>
                </a:lnTo>
                <a:cubicBezTo>
                  <a:pt x="1621184" y="1873214"/>
                  <a:pt x="1621556" y="1872433"/>
                  <a:pt x="1621631" y="1871689"/>
                </a:cubicBezTo>
                <a:cubicBezTo>
                  <a:pt x="1621705" y="1870944"/>
                  <a:pt x="1621315" y="1870293"/>
                  <a:pt x="1620459" y="1869735"/>
                </a:cubicBezTo>
                <a:cubicBezTo>
                  <a:pt x="1619603" y="1869177"/>
                  <a:pt x="1618189" y="1868749"/>
                  <a:pt x="1616217" y="1868452"/>
                </a:cubicBezTo>
                <a:cubicBezTo>
                  <a:pt x="1614245" y="1868154"/>
                  <a:pt x="1611548" y="1868005"/>
                  <a:pt x="1608125" y="1868005"/>
                </a:cubicBezTo>
                <a:close/>
                <a:moveTo>
                  <a:pt x="102002" y="1646579"/>
                </a:moveTo>
                <a:lnTo>
                  <a:pt x="3317998" y="1646579"/>
                </a:lnTo>
                <a:cubicBezTo>
                  <a:pt x="3374332" y="1646579"/>
                  <a:pt x="3420000" y="1692247"/>
                  <a:pt x="3420000" y="1748581"/>
                </a:cubicBezTo>
                <a:lnTo>
                  <a:pt x="3420000" y="2156577"/>
                </a:lnTo>
                <a:cubicBezTo>
                  <a:pt x="3420000" y="2212911"/>
                  <a:pt x="3374332" y="2258579"/>
                  <a:pt x="3317998" y="2258579"/>
                </a:cubicBezTo>
                <a:lnTo>
                  <a:pt x="102002" y="2258579"/>
                </a:lnTo>
                <a:cubicBezTo>
                  <a:pt x="45668" y="2258579"/>
                  <a:pt x="0" y="2212911"/>
                  <a:pt x="0" y="2156577"/>
                </a:cubicBezTo>
                <a:lnTo>
                  <a:pt x="0" y="1748581"/>
                </a:lnTo>
                <a:cubicBezTo>
                  <a:pt x="0" y="1692247"/>
                  <a:pt x="45668" y="1646579"/>
                  <a:pt x="102002" y="1646579"/>
                </a:cubicBezTo>
                <a:close/>
                <a:moveTo>
                  <a:pt x="1054819" y="1179498"/>
                </a:moveTo>
                <a:lnTo>
                  <a:pt x="1074800" y="1180056"/>
                </a:lnTo>
                <a:cubicBezTo>
                  <a:pt x="1079488" y="1180205"/>
                  <a:pt x="1083171" y="1181172"/>
                  <a:pt x="1085850" y="1182958"/>
                </a:cubicBezTo>
                <a:cubicBezTo>
                  <a:pt x="1088529" y="1184744"/>
                  <a:pt x="1089868" y="1187311"/>
                  <a:pt x="1089868" y="1190660"/>
                </a:cubicBezTo>
                <a:cubicBezTo>
                  <a:pt x="1089868" y="1192595"/>
                  <a:pt x="1089496" y="1194436"/>
                  <a:pt x="1088752" y="1196185"/>
                </a:cubicBezTo>
                <a:cubicBezTo>
                  <a:pt x="1088008" y="1197934"/>
                  <a:pt x="1086743" y="1199515"/>
                  <a:pt x="1084957" y="1200929"/>
                </a:cubicBezTo>
                <a:cubicBezTo>
                  <a:pt x="1083171" y="1202343"/>
                  <a:pt x="1080827" y="1203478"/>
                  <a:pt x="1077925" y="1204333"/>
                </a:cubicBezTo>
                <a:cubicBezTo>
                  <a:pt x="1075023" y="1205189"/>
                  <a:pt x="1071451" y="1205617"/>
                  <a:pt x="1067209" y="1205617"/>
                </a:cubicBezTo>
                <a:cubicBezTo>
                  <a:pt x="1060363" y="1205617"/>
                  <a:pt x="1055061" y="1204650"/>
                  <a:pt x="1051303" y="1202715"/>
                </a:cubicBezTo>
                <a:cubicBezTo>
                  <a:pt x="1047545" y="1200780"/>
                  <a:pt x="1045666" y="1197952"/>
                  <a:pt x="1045666" y="1194232"/>
                </a:cubicBezTo>
                <a:cubicBezTo>
                  <a:pt x="1045666" y="1193041"/>
                  <a:pt x="1045778" y="1191888"/>
                  <a:pt x="1046001" y="1190771"/>
                </a:cubicBezTo>
                <a:cubicBezTo>
                  <a:pt x="1046225" y="1189655"/>
                  <a:pt x="1046690" y="1188502"/>
                  <a:pt x="1047397" y="1187311"/>
                </a:cubicBezTo>
                <a:cubicBezTo>
                  <a:pt x="1048103" y="1186121"/>
                  <a:pt x="1049034" y="1184874"/>
                  <a:pt x="1050187" y="1183572"/>
                </a:cubicBezTo>
                <a:cubicBezTo>
                  <a:pt x="1051340" y="1182270"/>
                  <a:pt x="1052885" y="1180912"/>
                  <a:pt x="1054819" y="1179498"/>
                </a:cubicBezTo>
                <a:close/>
                <a:moveTo>
                  <a:pt x="2323914" y="1137975"/>
                </a:moveTo>
                <a:lnTo>
                  <a:pt x="2334630" y="1137975"/>
                </a:lnTo>
                <a:lnTo>
                  <a:pt x="2334630" y="1154941"/>
                </a:lnTo>
                <a:cubicBezTo>
                  <a:pt x="2331206" y="1158811"/>
                  <a:pt x="2327839" y="1161750"/>
                  <a:pt x="2324528" y="1163759"/>
                </a:cubicBezTo>
                <a:cubicBezTo>
                  <a:pt x="2321216" y="1165768"/>
                  <a:pt x="2317589" y="1166773"/>
                  <a:pt x="2313645" y="1166773"/>
                </a:cubicBezTo>
                <a:cubicBezTo>
                  <a:pt x="2308957" y="1166773"/>
                  <a:pt x="2305292" y="1165582"/>
                  <a:pt x="2302650" y="1163201"/>
                </a:cubicBezTo>
                <a:cubicBezTo>
                  <a:pt x="2300008" y="1160820"/>
                  <a:pt x="2298688" y="1157546"/>
                  <a:pt x="2298688" y="1153378"/>
                </a:cubicBezTo>
                <a:cubicBezTo>
                  <a:pt x="2298688" y="1150923"/>
                  <a:pt x="2299153" y="1148746"/>
                  <a:pt x="2300083" y="1146848"/>
                </a:cubicBezTo>
                <a:cubicBezTo>
                  <a:pt x="2301013" y="1144951"/>
                  <a:pt x="2302483" y="1143332"/>
                  <a:pt x="2304492" y="1141993"/>
                </a:cubicBezTo>
                <a:cubicBezTo>
                  <a:pt x="2306501" y="1140654"/>
                  <a:pt x="2309106" y="1139649"/>
                  <a:pt x="2312305" y="1138979"/>
                </a:cubicBezTo>
                <a:cubicBezTo>
                  <a:pt x="2315505" y="1138309"/>
                  <a:pt x="2319375" y="1137975"/>
                  <a:pt x="2323914" y="1137975"/>
                </a:cubicBezTo>
                <a:close/>
                <a:moveTo>
                  <a:pt x="1590489" y="1137975"/>
                </a:moveTo>
                <a:lnTo>
                  <a:pt x="1601205" y="1137975"/>
                </a:lnTo>
                <a:lnTo>
                  <a:pt x="1601205" y="1154941"/>
                </a:lnTo>
                <a:cubicBezTo>
                  <a:pt x="1597782" y="1158811"/>
                  <a:pt x="1594414" y="1161750"/>
                  <a:pt x="1591103" y="1163759"/>
                </a:cubicBezTo>
                <a:cubicBezTo>
                  <a:pt x="1587791" y="1165768"/>
                  <a:pt x="1584164" y="1166773"/>
                  <a:pt x="1580220" y="1166773"/>
                </a:cubicBezTo>
                <a:cubicBezTo>
                  <a:pt x="1575532" y="1166773"/>
                  <a:pt x="1571867" y="1165582"/>
                  <a:pt x="1569225" y="1163201"/>
                </a:cubicBezTo>
                <a:cubicBezTo>
                  <a:pt x="1566583" y="1160820"/>
                  <a:pt x="1565263" y="1157546"/>
                  <a:pt x="1565263" y="1153378"/>
                </a:cubicBezTo>
                <a:cubicBezTo>
                  <a:pt x="1565263" y="1150923"/>
                  <a:pt x="1565728" y="1148746"/>
                  <a:pt x="1566658" y="1146848"/>
                </a:cubicBezTo>
                <a:cubicBezTo>
                  <a:pt x="1567588" y="1144951"/>
                  <a:pt x="1569058" y="1143332"/>
                  <a:pt x="1571067" y="1141993"/>
                </a:cubicBezTo>
                <a:cubicBezTo>
                  <a:pt x="1573076" y="1140654"/>
                  <a:pt x="1575681" y="1139649"/>
                  <a:pt x="1578880" y="1138979"/>
                </a:cubicBezTo>
                <a:cubicBezTo>
                  <a:pt x="1582080" y="1138309"/>
                  <a:pt x="1585950" y="1137975"/>
                  <a:pt x="1590489" y="1137975"/>
                </a:cubicBezTo>
                <a:close/>
                <a:moveTo>
                  <a:pt x="2578856" y="1094219"/>
                </a:moveTo>
                <a:cubicBezTo>
                  <a:pt x="2585926" y="1094219"/>
                  <a:pt x="2591153" y="1096470"/>
                  <a:pt x="2594539" y="1100972"/>
                </a:cubicBezTo>
                <a:cubicBezTo>
                  <a:pt x="2597925" y="1105474"/>
                  <a:pt x="2599506" y="1111669"/>
                  <a:pt x="2599283" y="1119557"/>
                </a:cubicBezTo>
                <a:lnTo>
                  <a:pt x="2557313" y="1119557"/>
                </a:lnTo>
                <a:cubicBezTo>
                  <a:pt x="2557462" y="1116060"/>
                  <a:pt x="2558002" y="1112767"/>
                  <a:pt x="2558932" y="1109679"/>
                </a:cubicBezTo>
                <a:cubicBezTo>
                  <a:pt x="2559862" y="1106590"/>
                  <a:pt x="2561202" y="1103912"/>
                  <a:pt x="2562950" y="1101642"/>
                </a:cubicBezTo>
                <a:cubicBezTo>
                  <a:pt x="2564699" y="1099372"/>
                  <a:pt x="2566894" y="1097568"/>
                  <a:pt x="2569536" y="1096228"/>
                </a:cubicBezTo>
                <a:cubicBezTo>
                  <a:pt x="2572178" y="1094889"/>
                  <a:pt x="2575284" y="1094219"/>
                  <a:pt x="2578856" y="1094219"/>
                </a:cubicBezTo>
                <a:close/>
                <a:moveTo>
                  <a:pt x="2007357" y="1094219"/>
                </a:moveTo>
                <a:cubicBezTo>
                  <a:pt x="2014426" y="1094219"/>
                  <a:pt x="2019653" y="1096470"/>
                  <a:pt x="2023039" y="1100972"/>
                </a:cubicBezTo>
                <a:cubicBezTo>
                  <a:pt x="2026425" y="1105474"/>
                  <a:pt x="2028006" y="1111669"/>
                  <a:pt x="2027783" y="1119557"/>
                </a:cubicBezTo>
                <a:lnTo>
                  <a:pt x="1985814" y="1119557"/>
                </a:lnTo>
                <a:cubicBezTo>
                  <a:pt x="1985963" y="1116060"/>
                  <a:pt x="1986502" y="1112767"/>
                  <a:pt x="1987432" y="1109679"/>
                </a:cubicBezTo>
                <a:cubicBezTo>
                  <a:pt x="1988362" y="1106590"/>
                  <a:pt x="1989702" y="1103912"/>
                  <a:pt x="1991451" y="1101642"/>
                </a:cubicBezTo>
                <a:cubicBezTo>
                  <a:pt x="1993199" y="1099372"/>
                  <a:pt x="1995394" y="1097568"/>
                  <a:pt x="1998036" y="1096228"/>
                </a:cubicBezTo>
                <a:cubicBezTo>
                  <a:pt x="2000678" y="1094889"/>
                  <a:pt x="2003785" y="1094219"/>
                  <a:pt x="2007357" y="1094219"/>
                </a:cubicBezTo>
                <a:close/>
                <a:moveTo>
                  <a:pt x="1426332" y="1094219"/>
                </a:moveTo>
                <a:cubicBezTo>
                  <a:pt x="1433401" y="1094219"/>
                  <a:pt x="1438628" y="1096470"/>
                  <a:pt x="1442014" y="1100972"/>
                </a:cubicBezTo>
                <a:cubicBezTo>
                  <a:pt x="1445400" y="1105474"/>
                  <a:pt x="1446981" y="1111669"/>
                  <a:pt x="1446758" y="1119557"/>
                </a:cubicBezTo>
                <a:lnTo>
                  <a:pt x="1404789" y="1119557"/>
                </a:lnTo>
                <a:cubicBezTo>
                  <a:pt x="1404938" y="1116060"/>
                  <a:pt x="1405477" y="1112767"/>
                  <a:pt x="1406407" y="1109679"/>
                </a:cubicBezTo>
                <a:cubicBezTo>
                  <a:pt x="1407337" y="1106590"/>
                  <a:pt x="1408677" y="1103912"/>
                  <a:pt x="1410426" y="1101642"/>
                </a:cubicBezTo>
                <a:cubicBezTo>
                  <a:pt x="1412174" y="1099372"/>
                  <a:pt x="1414369" y="1097568"/>
                  <a:pt x="1417011" y="1096228"/>
                </a:cubicBezTo>
                <a:cubicBezTo>
                  <a:pt x="1419653" y="1094889"/>
                  <a:pt x="1422760" y="1094219"/>
                  <a:pt x="1426332" y="1094219"/>
                </a:cubicBezTo>
                <a:close/>
                <a:moveTo>
                  <a:pt x="1066205" y="1094219"/>
                </a:moveTo>
                <a:cubicBezTo>
                  <a:pt x="1071637" y="1094219"/>
                  <a:pt x="1075841" y="1095707"/>
                  <a:pt x="1078818" y="1098684"/>
                </a:cubicBezTo>
                <a:cubicBezTo>
                  <a:pt x="1081794" y="1101661"/>
                  <a:pt x="1083283" y="1105828"/>
                  <a:pt x="1083283" y="1111186"/>
                </a:cubicBezTo>
                <a:cubicBezTo>
                  <a:pt x="1083283" y="1113418"/>
                  <a:pt x="1082929" y="1115557"/>
                  <a:pt x="1082222" y="1117604"/>
                </a:cubicBezTo>
                <a:cubicBezTo>
                  <a:pt x="1081515" y="1119650"/>
                  <a:pt x="1080474" y="1121455"/>
                  <a:pt x="1079097" y="1123017"/>
                </a:cubicBezTo>
                <a:cubicBezTo>
                  <a:pt x="1077720" y="1124580"/>
                  <a:pt x="1075990" y="1125808"/>
                  <a:pt x="1073907" y="1126701"/>
                </a:cubicBezTo>
                <a:cubicBezTo>
                  <a:pt x="1071823" y="1127594"/>
                  <a:pt x="1069367" y="1128040"/>
                  <a:pt x="1066540" y="1128040"/>
                </a:cubicBezTo>
                <a:cubicBezTo>
                  <a:pt x="1061256" y="1128040"/>
                  <a:pt x="1057126" y="1126571"/>
                  <a:pt x="1054150" y="1123631"/>
                </a:cubicBezTo>
                <a:cubicBezTo>
                  <a:pt x="1051173" y="1120692"/>
                  <a:pt x="1049685" y="1116692"/>
                  <a:pt x="1049685" y="1111632"/>
                </a:cubicBezTo>
                <a:cubicBezTo>
                  <a:pt x="1049685" y="1109325"/>
                  <a:pt x="1050020" y="1107111"/>
                  <a:pt x="1050689" y="1104991"/>
                </a:cubicBezTo>
                <a:cubicBezTo>
                  <a:pt x="1051359" y="1102870"/>
                  <a:pt x="1052382" y="1101009"/>
                  <a:pt x="1053759" y="1099410"/>
                </a:cubicBezTo>
                <a:cubicBezTo>
                  <a:pt x="1055136" y="1097810"/>
                  <a:pt x="1056866" y="1096545"/>
                  <a:pt x="1058949" y="1095614"/>
                </a:cubicBezTo>
                <a:cubicBezTo>
                  <a:pt x="1061033" y="1094684"/>
                  <a:pt x="1063451" y="1094219"/>
                  <a:pt x="1066205" y="1094219"/>
                </a:cubicBezTo>
                <a:close/>
                <a:moveTo>
                  <a:pt x="959607" y="1094219"/>
                </a:moveTo>
                <a:cubicBezTo>
                  <a:pt x="966676" y="1094219"/>
                  <a:pt x="971904" y="1096470"/>
                  <a:pt x="975289" y="1100972"/>
                </a:cubicBezTo>
                <a:cubicBezTo>
                  <a:pt x="978675" y="1105474"/>
                  <a:pt x="980256" y="1111669"/>
                  <a:pt x="980033" y="1119557"/>
                </a:cubicBezTo>
                <a:lnTo>
                  <a:pt x="938064" y="1119557"/>
                </a:lnTo>
                <a:cubicBezTo>
                  <a:pt x="938213" y="1116060"/>
                  <a:pt x="938752" y="1112767"/>
                  <a:pt x="939682" y="1109679"/>
                </a:cubicBezTo>
                <a:cubicBezTo>
                  <a:pt x="940612" y="1106590"/>
                  <a:pt x="941952" y="1103912"/>
                  <a:pt x="943701" y="1101642"/>
                </a:cubicBezTo>
                <a:cubicBezTo>
                  <a:pt x="945449" y="1099372"/>
                  <a:pt x="947645" y="1097568"/>
                  <a:pt x="950286" y="1096228"/>
                </a:cubicBezTo>
                <a:cubicBezTo>
                  <a:pt x="952928" y="1094889"/>
                  <a:pt x="956035" y="1094219"/>
                  <a:pt x="959607" y="1094219"/>
                </a:cubicBezTo>
                <a:close/>
                <a:moveTo>
                  <a:pt x="2405732" y="1076248"/>
                </a:moveTo>
                <a:cubicBezTo>
                  <a:pt x="2402979" y="1076248"/>
                  <a:pt x="2400709" y="1076360"/>
                  <a:pt x="2398923" y="1076583"/>
                </a:cubicBezTo>
                <a:cubicBezTo>
                  <a:pt x="2397137" y="1076806"/>
                  <a:pt x="2395705" y="1077123"/>
                  <a:pt x="2394626" y="1077532"/>
                </a:cubicBezTo>
                <a:cubicBezTo>
                  <a:pt x="2393547" y="1077941"/>
                  <a:pt x="2392784" y="1078425"/>
                  <a:pt x="2392338" y="1078983"/>
                </a:cubicBezTo>
                <a:cubicBezTo>
                  <a:pt x="2391891" y="1079541"/>
                  <a:pt x="2391668" y="1080192"/>
                  <a:pt x="2391668" y="1080936"/>
                </a:cubicBezTo>
                <a:lnTo>
                  <a:pt x="2391668" y="1180279"/>
                </a:lnTo>
                <a:cubicBezTo>
                  <a:pt x="2391668" y="1181023"/>
                  <a:pt x="2391891" y="1181674"/>
                  <a:pt x="2392338" y="1182232"/>
                </a:cubicBezTo>
                <a:cubicBezTo>
                  <a:pt x="2392784" y="1182790"/>
                  <a:pt x="2393547" y="1183256"/>
                  <a:pt x="2394626" y="1183628"/>
                </a:cubicBezTo>
                <a:cubicBezTo>
                  <a:pt x="2395705" y="1184000"/>
                  <a:pt x="2397137" y="1184279"/>
                  <a:pt x="2398923" y="1184465"/>
                </a:cubicBezTo>
                <a:cubicBezTo>
                  <a:pt x="2400709" y="1184651"/>
                  <a:pt x="2402979" y="1184744"/>
                  <a:pt x="2405732" y="1184744"/>
                </a:cubicBezTo>
                <a:cubicBezTo>
                  <a:pt x="2408485" y="1184744"/>
                  <a:pt x="2410755" y="1184651"/>
                  <a:pt x="2412541" y="1184465"/>
                </a:cubicBezTo>
                <a:cubicBezTo>
                  <a:pt x="2414327" y="1184279"/>
                  <a:pt x="2415759" y="1184000"/>
                  <a:pt x="2416838" y="1183628"/>
                </a:cubicBezTo>
                <a:cubicBezTo>
                  <a:pt x="2417917" y="1183256"/>
                  <a:pt x="2418680" y="1182790"/>
                  <a:pt x="2419127" y="1182232"/>
                </a:cubicBezTo>
                <a:cubicBezTo>
                  <a:pt x="2419573" y="1181674"/>
                  <a:pt x="2419796" y="1181023"/>
                  <a:pt x="2419796" y="1180279"/>
                </a:cubicBezTo>
                <a:lnTo>
                  <a:pt x="2419796" y="1080936"/>
                </a:lnTo>
                <a:cubicBezTo>
                  <a:pt x="2419796" y="1080192"/>
                  <a:pt x="2419573" y="1079541"/>
                  <a:pt x="2419127" y="1078983"/>
                </a:cubicBezTo>
                <a:cubicBezTo>
                  <a:pt x="2418680" y="1078425"/>
                  <a:pt x="2417917" y="1077941"/>
                  <a:pt x="2416838" y="1077532"/>
                </a:cubicBezTo>
                <a:cubicBezTo>
                  <a:pt x="2415759" y="1077123"/>
                  <a:pt x="2414327" y="1076806"/>
                  <a:pt x="2412541" y="1076583"/>
                </a:cubicBezTo>
                <a:cubicBezTo>
                  <a:pt x="2410755" y="1076360"/>
                  <a:pt x="2408485" y="1076248"/>
                  <a:pt x="2405732" y="1076248"/>
                </a:cubicBezTo>
                <a:close/>
                <a:moveTo>
                  <a:pt x="1729457" y="1076248"/>
                </a:moveTo>
                <a:cubicBezTo>
                  <a:pt x="1726704" y="1076248"/>
                  <a:pt x="1724434" y="1076360"/>
                  <a:pt x="1722648" y="1076583"/>
                </a:cubicBezTo>
                <a:cubicBezTo>
                  <a:pt x="1720862" y="1076806"/>
                  <a:pt x="1719430" y="1077123"/>
                  <a:pt x="1718351" y="1077532"/>
                </a:cubicBezTo>
                <a:cubicBezTo>
                  <a:pt x="1717272" y="1077941"/>
                  <a:pt x="1716509" y="1078425"/>
                  <a:pt x="1716063" y="1078983"/>
                </a:cubicBezTo>
                <a:cubicBezTo>
                  <a:pt x="1715616" y="1079541"/>
                  <a:pt x="1715393" y="1080192"/>
                  <a:pt x="1715393" y="1080936"/>
                </a:cubicBezTo>
                <a:lnTo>
                  <a:pt x="1715393" y="1180279"/>
                </a:lnTo>
                <a:cubicBezTo>
                  <a:pt x="1715393" y="1181023"/>
                  <a:pt x="1715616" y="1181674"/>
                  <a:pt x="1716063" y="1182232"/>
                </a:cubicBezTo>
                <a:cubicBezTo>
                  <a:pt x="1716509" y="1182790"/>
                  <a:pt x="1717272" y="1183256"/>
                  <a:pt x="1718351" y="1183628"/>
                </a:cubicBezTo>
                <a:cubicBezTo>
                  <a:pt x="1719430" y="1184000"/>
                  <a:pt x="1720862" y="1184279"/>
                  <a:pt x="1722648" y="1184465"/>
                </a:cubicBezTo>
                <a:cubicBezTo>
                  <a:pt x="1724434" y="1184651"/>
                  <a:pt x="1726704" y="1184744"/>
                  <a:pt x="1729457" y="1184744"/>
                </a:cubicBezTo>
                <a:cubicBezTo>
                  <a:pt x="1732211" y="1184744"/>
                  <a:pt x="1734480" y="1184651"/>
                  <a:pt x="1736266" y="1184465"/>
                </a:cubicBezTo>
                <a:cubicBezTo>
                  <a:pt x="1738052" y="1184279"/>
                  <a:pt x="1739485" y="1184000"/>
                  <a:pt x="1740564" y="1183628"/>
                </a:cubicBezTo>
                <a:cubicBezTo>
                  <a:pt x="1741643" y="1183256"/>
                  <a:pt x="1742405" y="1182790"/>
                  <a:pt x="1742852" y="1182232"/>
                </a:cubicBezTo>
                <a:cubicBezTo>
                  <a:pt x="1743298" y="1181674"/>
                  <a:pt x="1743521" y="1181023"/>
                  <a:pt x="1743521" y="1180279"/>
                </a:cubicBezTo>
                <a:lnTo>
                  <a:pt x="1743521" y="1080936"/>
                </a:lnTo>
                <a:cubicBezTo>
                  <a:pt x="1743521" y="1080192"/>
                  <a:pt x="1743298" y="1079541"/>
                  <a:pt x="1742852" y="1078983"/>
                </a:cubicBezTo>
                <a:cubicBezTo>
                  <a:pt x="1742405" y="1078425"/>
                  <a:pt x="1741643" y="1077941"/>
                  <a:pt x="1740564" y="1077532"/>
                </a:cubicBezTo>
                <a:cubicBezTo>
                  <a:pt x="1739485" y="1077123"/>
                  <a:pt x="1738052" y="1076806"/>
                  <a:pt x="1736266" y="1076583"/>
                </a:cubicBezTo>
                <a:cubicBezTo>
                  <a:pt x="1734480" y="1076360"/>
                  <a:pt x="1732211" y="1076248"/>
                  <a:pt x="1729457" y="1076248"/>
                </a:cubicBezTo>
                <a:close/>
                <a:moveTo>
                  <a:pt x="1148432" y="1076248"/>
                </a:moveTo>
                <a:cubicBezTo>
                  <a:pt x="1145679" y="1076248"/>
                  <a:pt x="1143409" y="1076360"/>
                  <a:pt x="1141623" y="1076583"/>
                </a:cubicBezTo>
                <a:cubicBezTo>
                  <a:pt x="1139837" y="1076806"/>
                  <a:pt x="1138405" y="1077123"/>
                  <a:pt x="1137326" y="1077532"/>
                </a:cubicBezTo>
                <a:cubicBezTo>
                  <a:pt x="1136247" y="1077941"/>
                  <a:pt x="1135484" y="1078425"/>
                  <a:pt x="1135038" y="1078983"/>
                </a:cubicBezTo>
                <a:cubicBezTo>
                  <a:pt x="1134591" y="1079541"/>
                  <a:pt x="1134368" y="1080192"/>
                  <a:pt x="1134368" y="1080936"/>
                </a:cubicBezTo>
                <a:lnTo>
                  <a:pt x="1134368" y="1180279"/>
                </a:lnTo>
                <a:cubicBezTo>
                  <a:pt x="1134368" y="1181023"/>
                  <a:pt x="1134591" y="1181674"/>
                  <a:pt x="1135038" y="1182232"/>
                </a:cubicBezTo>
                <a:cubicBezTo>
                  <a:pt x="1135484" y="1182790"/>
                  <a:pt x="1136247" y="1183256"/>
                  <a:pt x="1137326" y="1183628"/>
                </a:cubicBezTo>
                <a:cubicBezTo>
                  <a:pt x="1138405" y="1184000"/>
                  <a:pt x="1139837" y="1184279"/>
                  <a:pt x="1141623" y="1184465"/>
                </a:cubicBezTo>
                <a:cubicBezTo>
                  <a:pt x="1143409" y="1184651"/>
                  <a:pt x="1145679" y="1184744"/>
                  <a:pt x="1148432" y="1184744"/>
                </a:cubicBezTo>
                <a:cubicBezTo>
                  <a:pt x="1151186" y="1184744"/>
                  <a:pt x="1153455" y="1184651"/>
                  <a:pt x="1155241" y="1184465"/>
                </a:cubicBezTo>
                <a:cubicBezTo>
                  <a:pt x="1157027" y="1184279"/>
                  <a:pt x="1158460" y="1184000"/>
                  <a:pt x="1159539" y="1183628"/>
                </a:cubicBezTo>
                <a:cubicBezTo>
                  <a:pt x="1160618" y="1183256"/>
                  <a:pt x="1161380" y="1182790"/>
                  <a:pt x="1161827" y="1182232"/>
                </a:cubicBezTo>
                <a:cubicBezTo>
                  <a:pt x="1162273" y="1181674"/>
                  <a:pt x="1162496" y="1181023"/>
                  <a:pt x="1162496" y="1180279"/>
                </a:cubicBezTo>
                <a:lnTo>
                  <a:pt x="1162496" y="1080936"/>
                </a:lnTo>
                <a:cubicBezTo>
                  <a:pt x="1162496" y="1080192"/>
                  <a:pt x="1162273" y="1079541"/>
                  <a:pt x="1161827" y="1078983"/>
                </a:cubicBezTo>
                <a:cubicBezTo>
                  <a:pt x="1161380" y="1078425"/>
                  <a:pt x="1160618" y="1077941"/>
                  <a:pt x="1159539" y="1077532"/>
                </a:cubicBezTo>
                <a:cubicBezTo>
                  <a:pt x="1158460" y="1077123"/>
                  <a:pt x="1157027" y="1076806"/>
                  <a:pt x="1155241" y="1076583"/>
                </a:cubicBezTo>
                <a:cubicBezTo>
                  <a:pt x="1153455" y="1076360"/>
                  <a:pt x="1151186" y="1076248"/>
                  <a:pt x="1148432" y="1076248"/>
                </a:cubicBezTo>
                <a:close/>
                <a:moveTo>
                  <a:pt x="1066540" y="1074797"/>
                </a:moveTo>
                <a:cubicBezTo>
                  <a:pt x="1060438" y="1074797"/>
                  <a:pt x="1054857" y="1075634"/>
                  <a:pt x="1049796" y="1077309"/>
                </a:cubicBezTo>
                <a:cubicBezTo>
                  <a:pt x="1044736" y="1078983"/>
                  <a:pt x="1040383" y="1081401"/>
                  <a:pt x="1036737" y="1084564"/>
                </a:cubicBezTo>
                <a:cubicBezTo>
                  <a:pt x="1033090" y="1087727"/>
                  <a:pt x="1030244" y="1091596"/>
                  <a:pt x="1028198" y="1096173"/>
                </a:cubicBezTo>
                <a:cubicBezTo>
                  <a:pt x="1026151" y="1100749"/>
                  <a:pt x="1025128" y="1105939"/>
                  <a:pt x="1025128" y="1111744"/>
                </a:cubicBezTo>
                <a:cubicBezTo>
                  <a:pt x="1025128" y="1117176"/>
                  <a:pt x="1025909" y="1121715"/>
                  <a:pt x="1027472" y="1125361"/>
                </a:cubicBezTo>
                <a:cubicBezTo>
                  <a:pt x="1029035" y="1129008"/>
                  <a:pt x="1031118" y="1132133"/>
                  <a:pt x="1033723" y="1134738"/>
                </a:cubicBezTo>
                <a:cubicBezTo>
                  <a:pt x="1030523" y="1137640"/>
                  <a:pt x="1027919" y="1140895"/>
                  <a:pt x="1025909" y="1144504"/>
                </a:cubicBezTo>
                <a:cubicBezTo>
                  <a:pt x="1023900" y="1148114"/>
                  <a:pt x="1022896" y="1152113"/>
                  <a:pt x="1022896" y="1156504"/>
                </a:cubicBezTo>
                <a:cubicBezTo>
                  <a:pt x="1022896" y="1160001"/>
                  <a:pt x="1023770" y="1163220"/>
                  <a:pt x="1025519" y="1166159"/>
                </a:cubicBezTo>
                <a:cubicBezTo>
                  <a:pt x="1027268" y="1169098"/>
                  <a:pt x="1029742" y="1171424"/>
                  <a:pt x="1032942" y="1173135"/>
                </a:cubicBezTo>
                <a:cubicBezTo>
                  <a:pt x="1030635" y="1174847"/>
                  <a:pt x="1028588" y="1176633"/>
                  <a:pt x="1026802" y="1178493"/>
                </a:cubicBezTo>
                <a:cubicBezTo>
                  <a:pt x="1025017" y="1180353"/>
                  <a:pt x="1023510" y="1182307"/>
                  <a:pt x="1022282" y="1184353"/>
                </a:cubicBezTo>
                <a:cubicBezTo>
                  <a:pt x="1021054" y="1186400"/>
                  <a:pt x="1020124" y="1188539"/>
                  <a:pt x="1019491" y="1190771"/>
                </a:cubicBezTo>
                <a:cubicBezTo>
                  <a:pt x="1018859" y="1193004"/>
                  <a:pt x="1018542" y="1195348"/>
                  <a:pt x="1018542" y="1197804"/>
                </a:cubicBezTo>
                <a:cubicBezTo>
                  <a:pt x="1018542" y="1201747"/>
                  <a:pt x="1019417" y="1205375"/>
                  <a:pt x="1021166" y="1208687"/>
                </a:cubicBezTo>
                <a:cubicBezTo>
                  <a:pt x="1022914" y="1211998"/>
                  <a:pt x="1025705" y="1214844"/>
                  <a:pt x="1029537" y="1217226"/>
                </a:cubicBezTo>
                <a:cubicBezTo>
                  <a:pt x="1033369" y="1219607"/>
                  <a:pt x="1038281" y="1221467"/>
                  <a:pt x="1044271" y="1222807"/>
                </a:cubicBezTo>
                <a:cubicBezTo>
                  <a:pt x="1050261" y="1224146"/>
                  <a:pt x="1057498" y="1224816"/>
                  <a:pt x="1065981" y="1224816"/>
                </a:cubicBezTo>
                <a:cubicBezTo>
                  <a:pt x="1074688" y="1224816"/>
                  <a:pt x="1082297" y="1223886"/>
                  <a:pt x="1088808" y="1222025"/>
                </a:cubicBezTo>
                <a:cubicBezTo>
                  <a:pt x="1095319" y="1220165"/>
                  <a:pt x="1100733" y="1217635"/>
                  <a:pt x="1105049" y="1214435"/>
                </a:cubicBezTo>
                <a:cubicBezTo>
                  <a:pt x="1109365" y="1211235"/>
                  <a:pt x="1112602" y="1207459"/>
                  <a:pt x="1114760" y="1203106"/>
                </a:cubicBezTo>
                <a:cubicBezTo>
                  <a:pt x="1116918" y="1198752"/>
                  <a:pt x="1117997" y="1194120"/>
                  <a:pt x="1117997" y="1189209"/>
                </a:cubicBezTo>
                <a:cubicBezTo>
                  <a:pt x="1117997" y="1184744"/>
                  <a:pt x="1117197" y="1180763"/>
                  <a:pt x="1115597" y="1177265"/>
                </a:cubicBezTo>
                <a:cubicBezTo>
                  <a:pt x="1113997" y="1173768"/>
                  <a:pt x="1111690" y="1170773"/>
                  <a:pt x="1108677" y="1168280"/>
                </a:cubicBezTo>
                <a:cubicBezTo>
                  <a:pt x="1105663" y="1165787"/>
                  <a:pt x="1101942" y="1163852"/>
                  <a:pt x="1097514" y="1162475"/>
                </a:cubicBezTo>
                <a:cubicBezTo>
                  <a:pt x="1093087" y="1161099"/>
                  <a:pt x="1088045" y="1160299"/>
                  <a:pt x="1082390" y="1160076"/>
                </a:cubicBezTo>
                <a:lnTo>
                  <a:pt x="1058168" y="1159183"/>
                </a:lnTo>
                <a:cubicBezTo>
                  <a:pt x="1054745" y="1159034"/>
                  <a:pt x="1052085" y="1158271"/>
                  <a:pt x="1050187" y="1156894"/>
                </a:cubicBezTo>
                <a:cubicBezTo>
                  <a:pt x="1048290" y="1155518"/>
                  <a:pt x="1047341" y="1153750"/>
                  <a:pt x="1047341" y="1151592"/>
                </a:cubicBezTo>
                <a:cubicBezTo>
                  <a:pt x="1047341" y="1149955"/>
                  <a:pt x="1047694" y="1148467"/>
                  <a:pt x="1048401" y="1147128"/>
                </a:cubicBezTo>
                <a:cubicBezTo>
                  <a:pt x="1049108" y="1145788"/>
                  <a:pt x="1049908" y="1144635"/>
                  <a:pt x="1050801" y="1143667"/>
                </a:cubicBezTo>
                <a:cubicBezTo>
                  <a:pt x="1052364" y="1144709"/>
                  <a:pt x="1054596" y="1145621"/>
                  <a:pt x="1057498" y="1146402"/>
                </a:cubicBezTo>
                <a:cubicBezTo>
                  <a:pt x="1060400" y="1147183"/>
                  <a:pt x="1063451" y="1147574"/>
                  <a:pt x="1066651" y="1147574"/>
                </a:cubicBezTo>
                <a:cubicBezTo>
                  <a:pt x="1072902" y="1147574"/>
                  <a:pt x="1078576" y="1146774"/>
                  <a:pt x="1083673" y="1145174"/>
                </a:cubicBezTo>
                <a:cubicBezTo>
                  <a:pt x="1088771" y="1143574"/>
                  <a:pt x="1093124" y="1141230"/>
                  <a:pt x="1096733" y="1138142"/>
                </a:cubicBezTo>
                <a:cubicBezTo>
                  <a:pt x="1100342" y="1135054"/>
                  <a:pt x="1103114" y="1131259"/>
                  <a:pt x="1105049" y="1126757"/>
                </a:cubicBezTo>
                <a:cubicBezTo>
                  <a:pt x="1106984" y="1122255"/>
                  <a:pt x="1107951" y="1117101"/>
                  <a:pt x="1107951" y="1111297"/>
                </a:cubicBezTo>
                <a:cubicBezTo>
                  <a:pt x="1107951" y="1108842"/>
                  <a:pt x="1107598" y="1106479"/>
                  <a:pt x="1106891" y="1104209"/>
                </a:cubicBezTo>
                <a:cubicBezTo>
                  <a:pt x="1106184" y="1101940"/>
                  <a:pt x="1105012" y="1099912"/>
                  <a:pt x="1103375" y="1098126"/>
                </a:cubicBezTo>
                <a:lnTo>
                  <a:pt x="1115095" y="1098126"/>
                </a:lnTo>
                <a:cubicBezTo>
                  <a:pt x="1116285" y="1098126"/>
                  <a:pt x="1117290" y="1097270"/>
                  <a:pt x="1118109" y="1095559"/>
                </a:cubicBezTo>
                <a:cubicBezTo>
                  <a:pt x="1118927" y="1093847"/>
                  <a:pt x="1119336" y="1091205"/>
                  <a:pt x="1119336" y="1087634"/>
                </a:cubicBezTo>
                <a:cubicBezTo>
                  <a:pt x="1119336" y="1083764"/>
                  <a:pt x="1118946" y="1081011"/>
                  <a:pt x="1118164" y="1079374"/>
                </a:cubicBezTo>
                <a:cubicBezTo>
                  <a:pt x="1117383" y="1077736"/>
                  <a:pt x="1116360" y="1076918"/>
                  <a:pt x="1115095" y="1076918"/>
                </a:cubicBezTo>
                <a:lnTo>
                  <a:pt x="1083506" y="1076918"/>
                </a:lnTo>
                <a:cubicBezTo>
                  <a:pt x="1081050" y="1076248"/>
                  <a:pt x="1078390" y="1075727"/>
                  <a:pt x="1075525" y="1075355"/>
                </a:cubicBezTo>
                <a:cubicBezTo>
                  <a:pt x="1072660" y="1074983"/>
                  <a:pt x="1069665" y="1074797"/>
                  <a:pt x="1066540" y="1074797"/>
                </a:cubicBezTo>
                <a:close/>
                <a:moveTo>
                  <a:pt x="2579526" y="1074351"/>
                </a:moveTo>
                <a:cubicBezTo>
                  <a:pt x="2571638" y="1074351"/>
                  <a:pt x="2564550" y="1075653"/>
                  <a:pt x="2558262" y="1078257"/>
                </a:cubicBezTo>
                <a:cubicBezTo>
                  <a:pt x="2551974" y="1080862"/>
                  <a:pt x="2546635" y="1084638"/>
                  <a:pt x="2542245" y="1089587"/>
                </a:cubicBezTo>
                <a:cubicBezTo>
                  <a:pt x="2537854" y="1094535"/>
                  <a:pt x="2534506" y="1100563"/>
                  <a:pt x="2532199" y="1107669"/>
                </a:cubicBezTo>
                <a:cubicBezTo>
                  <a:pt x="2529892" y="1114776"/>
                  <a:pt x="2528738" y="1122757"/>
                  <a:pt x="2528738" y="1131612"/>
                </a:cubicBezTo>
                <a:cubicBezTo>
                  <a:pt x="2528738" y="1140914"/>
                  <a:pt x="2529836" y="1149025"/>
                  <a:pt x="2532031" y="1155946"/>
                </a:cubicBezTo>
                <a:cubicBezTo>
                  <a:pt x="2534227" y="1162866"/>
                  <a:pt x="2537557" y="1168596"/>
                  <a:pt x="2542021" y="1173135"/>
                </a:cubicBezTo>
                <a:cubicBezTo>
                  <a:pt x="2546486" y="1177675"/>
                  <a:pt x="2552049" y="1181060"/>
                  <a:pt x="2558709" y="1183293"/>
                </a:cubicBezTo>
                <a:cubicBezTo>
                  <a:pt x="2565369" y="1185525"/>
                  <a:pt x="2573126" y="1186641"/>
                  <a:pt x="2581982" y="1186641"/>
                </a:cubicBezTo>
                <a:cubicBezTo>
                  <a:pt x="2586893" y="1186641"/>
                  <a:pt x="2591507" y="1186325"/>
                  <a:pt x="2595823" y="1185693"/>
                </a:cubicBezTo>
                <a:cubicBezTo>
                  <a:pt x="2600139" y="1185060"/>
                  <a:pt x="2603971" y="1184316"/>
                  <a:pt x="2607320" y="1183460"/>
                </a:cubicBezTo>
                <a:cubicBezTo>
                  <a:pt x="2610668" y="1182604"/>
                  <a:pt x="2613422" y="1181730"/>
                  <a:pt x="2615580" y="1180837"/>
                </a:cubicBezTo>
                <a:cubicBezTo>
                  <a:pt x="2617738" y="1179944"/>
                  <a:pt x="2619059" y="1179237"/>
                  <a:pt x="2619542" y="1178716"/>
                </a:cubicBezTo>
                <a:cubicBezTo>
                  <a:pt x="2620026" y="1178195"/>
                  <a:pt x="2620417" y="1177656"/>
                  <a:pt x="2620714" y="1177098"/>
                </a:cubicBezTo>
                <a:cubicBezTo>
                  <a:pt x="2621012" y="1176540"/>
                  <a:pt x="2621235" y="1175851"/>
                  <a:pt x="2621384" y="1175033"/>
                </a:cubicBezTo>
                <a:cubicBezTo>
                  <a:pt x="2621533" y="1174214"/>
                  <a:pt x="2621644" y="1173228"/>
                  <a:pt x="2621719" y="1172075"/>
                </a:cubicBezTo>
                <a:cubicBezTo>
                  <a:pt x="2621793" y="1170921"/>
                  <a:pt x="2621830" y="1169526"/>
                  <a:pt x="2621830" y="1167889"/>
                </a:cubicBezTo>
                <a:cubicBezTo>
                  <a:pt x="2621830" y="1166029"/>
                  <a:pt x="2621775" y="1164485"/>
                  <a:pt x="2621663" y="1163257"/>
                </a:cubicBezTo>
                <a:cubicBezTo>
                  <a:pt x="2621551" y="1162029"/>
                  <a:pt x="2621347" y="1161080"/>
                  <a:pt x="2621049" y="1160410"/>
                </a:cubicBezTo>
                <a:cubicBezTo>
                  <a:pt x="2620751" y="1159741"/>
                  <a:pt x="2620379" y="1159276"/>
                  <a:pt x="2619933" y="1159015"/>
                </a:cubicBezTo>
                <a:cubicBezTo>
                  <a:pt x="2619486" y="1158755"/>
                  <a:pt x="2618928" y="1158625"/>
                  <a:pt x="2618259" y="1158625"/>
                </a:cubicBezTo>
                <a:cubicBezTo>
                  <a:pt x="2617142" y="1158625"/>
                  <a:pt x="2615691" y="1158978"/>
                  <a:pt x="2613905" y="1159685"/>
                </a:cubicBezTo>
                <a:cubicBezTo>
                  <a:pt x="2612119" y="1160392"/>
                  <a:pt x="2609868" y="1161173"/>
                  <a:pt x="2607152" y="1162029"/>
                </a:cubicBezTo>
                <a:cubicBezTo>
                  <a:pt x="2604436" y="1162885"/>
                  <a:pt x="2601218" y="1163666"/>
                  <a:pt x="2597497" y="1164373"/>
                </a:cubicBezTo>
                <a:cubicBezTo>
                  <a:pt x="2593776" y="1165080"/>
                  <a:pt x="2589460" y="1165433"/>
                  <a:pt x="2584549" y="1165433"/>
                </a:cubicBezTo>
                <a:cubicBezTo>
                  <a:pt x="2579712" y="1165433"/>
                  <a:pt x="2575564" y="1164801"/>
                  <a:pt x="2572103" y="1163536"/>
                </a:cubicBezTo>
                <a:cubicBezTo>
                  <a:pt x="2568643" y="1162271"/>
                  <a:pt x="2565815" y="1160429"/>
                  <a:pt x="2563620" y="1158011"/>
                </a:cubicBezTo>
                <a:cubicBezTo>
                  <a:pt x="2561425" y="1155592"/>
                  <a:pt x="2559825" y="1152653"/>
                  <a:pt x="2558820" y="1149193"/>
                </a:cubicBezTo>
                <a:cubicBezTo>
                  <a:pt x="2557816" y="1145732"/>
                  <a:pt x="2557313" y="1141881"/>
                  <a:pt x="2557313" y="1137640"/>
                </a:cubicBezTo>
                <a:lnTo>
                  <a:pt x="2617924" y="1137640"/>
                </a:lnTo>
                <a:cubicBezTo>
                  <a:pt x="2620603" y="1137640"/>
                  <a:pt x="2622705" y="1136821"/>
                  <a:pt x="2624230" y="1135184"/>
                </a:cubicBezTo>
                <a:cubicBezTo>
                  <a:pt x="2625756" y="1133547"/>
                  <a:pt x="2626519" y="1131017"/>
                  <a:pt x="2626519" y="1127594"/>
                </a:cubicBezTo>
                <a:lnTo>
                  <a:pt x="2626519" y="1123129"/>
                </a:lnTo>
                <a:cubicBezTo>
                  <a:pt x="2626519" y="1116134"/>
                  <a:pt x="2625626" y="1109660"/>
                  <a:pt x="2623840" y="1103707"/>
                </a:cubicBezTo>
                <a:cubicBezTo>
                  <a:pt x="2622054" y="1097754"/>
                  <a:pt x="2619263" y="1092601"/>
                  <a:pt x="2615468" y="1088247"/>
                </a:cubicBezTo>
                <a:cubicBezTo>
                  <a:pt x="2611673" y="1083894"/>
                  <a:pt x="2606817" y="1080490"/>
                  <a:pt x="2600902" y="1078034"/>
                </a:cubicBezTo>
                <a:cubicBezTo>
                  <a:pt x="2594986" y="1075578"/>
                  <a:pt x="2587860" y="1074351"/>
                  <a:pt x="2579526" y="1074351"/>
                </a:cubicBezTo>
                <a:close/>
                <a:moveTo>
                  <a:pt x="2499271" y="1074351"/>
                </a:moveTo>
                <a:cubicBezTo>
                  <a:pt x="2497187" y="1074351"/>
                  <a:pt x="2495103" y="1074630"/>
                  <a:pt x="2493020" y="1075188"/>
                </a:cubicBezTo>
                <a:cubicBezTo>
                  <a:pt x="2490936" y="1075746"/>
                  <a:pt x="2488853" y="1076732"/>
                  <a:pt x="2486769" y="1078146"/>
                </a:cubicBezTo>
                <a:cubicBezTo>
                  <a:pt x="2484685" y="1079560"/>
                  <a:pt x="2482490" y="1081476"/>
                  <a:pt x="2480183" y="1083894"/>
                </a:cubicBezTo>
                <a:cubicBezTo>
                  <a:pt x="2477876" y="1086313"/>
                  <a:pt x="2475421" y="1089382"/>
                  <a:pt x="2472816" y="1093103"/>
                </a:cubicBezTo>
                <a:lnTo>
                  <a:pt x="2472816" y="1080713"/>
                </a:lnTo>
                <a:cubicBezTo>
                  <a:pt x="2472816" y="1079969"/>
                  <a:pt x="2472630" y="1079318"/>
                  <a:pt x="2472258" y="1078760"/>
                </a:cubicBezTo>
                <a:cubicBezTo>
                  <a:pt x="2471886" y="1078202"/>
                  <a:pt x="2471272" y="1077736"/>
                  <a:pt x="2470416" y="1077364"/>
                </a:cubicBezTo>
                <a:cubicBezTo>
                  <a:pt x="2469561" y="1076992"/>
                  <a:pt x="2468351" y="1076713"/>
                  <a:pt x="2466789" y="1076527"/>
                </a:cubicBezTo>
                <a:cubicBezTo>
                  <a:pt x="2465226" y="1076341"/>
                  <a:pt x="2463254" y="1076248"/>
                  <a:pt x="2460873" y="1076248"/>
                </a:cubicBezTo>
                <a:cubicBezTo>
                  <a:pt x="2458566" y="1076248"/>
                  <a:pt x="2456650" y="1076341"/>
                  <a:pt x="2455124" y="1076527"/>
                </a:cubicBezTo>
                <a:cubicBezTo>
                  <a:pt x="2453599" y="1076713"/>
                  <a:pt x="2452352" y="1076992"/>
                  <a:pt x="2451385" y="1077364"/>
                </a:cubicBezTo>
                <a:cubicBezTo>
                  <a:pt x="2450418" y="1077736"/>
                  <a:pt x="2449748" y="1078202"/>
                  <a:pt x="2449376" y="1078760"/>
                </a:cubicBezTo>
                <a:cubicBezTo>
                  <a:pt x="2449004" y="1079318"/>
                  <a:pt x="2448818" y="1079969"/>
                  <a:pt x="2448818" y="1080713"/>
                </a:cubicBezTo>
                <a:lnTo>
                  <a:pt x="2448818" y="1180279"/>
                </a:lnTo>
                <a:cubicBezTo>
                  <a:pt x="2448818" y="1181023"/>
                  <a:pt x="2449041" y="1181674"/>
                  <a:pt x="2449488" y="1182232"/>
                </a:cubicBezTo>
                <a:cubicBezTo>
                  <a:pt x="2449934" y="1182790"/>
                  <a:pt x="2450697" y="1183256"/>
                  <a:pt x="2451776" y="1183628"/>
                </a:cubicBezTo>
                <a:cubicBezTo>
                  <a:pt x="2452855" y="1184000"/>
                  <a:pt x="2454287" y="1184279"/>
                  <a:pt x="2456073" y="1184465"/>
                </a:cubicBezTo>
                <a:cubicBezTo>
                  <a:pt x="2457859" y="1184651"/>
                  <a:pt x="2460129" y="1184744"/>
                  <a:pt x="2462882" y="1184744"/>
                </a:cubicBezTo>
                <a:cubicBezTo>
                  <a:pt x="2465635" y="1184744"/>
                  <a:pt x="2467905" y="1184651"/>
                  <a:pt x="2469691" y="1184465"/>
                </a:cubicBezTo>
                <a:cubicBezTo>
                  <a:pt x="2471477" y="1184279"/>
                  <a:pt x="2472909" y="1184000"/>
                  <a:pt x="2473988" y="1183628"/>
                </a:cubicBezTo>
                <a:cubicBezTo>
                  <a:pt x="2475067" y="1183256"/>
                  <a:pt x="2475830" y="1182790"/>
                  <a:pt x="2476277" y="1182232"/>
                </a:cubicBezTo>
                <a:cubicBezTo>
                  <a:pt x="2476723" y="1181674"/>
                  <a:pt x="2476946" y="1181023"/>
                  <a:pt x="2476946" y="1180279"/>
                </a:cubicBezTo>
                <a:lnTo>
                  <a:pt x="2476946" y="1118218"/>
                </a:lnTo>
                <a:cubicBezTo>
                  <a:pt x="2479030" y="1114943"/>
                  <a:pt x="2480983" y="1112190"/>
                  <a:pt x="2482806" y="1109958"/>
                </a:cubicBezTo>
                <a:cubicBezTo>
                  <a:pt x="2484630" y="1107725"/>
                  <a:pt x="2486378" y="1105939"/>
                  <a:pt x="2488053" y="1104600"/>
                </a:cubicBezTo>
                <a:cubicBezTo>
                  <a:pt x="2489727" y="1103260"/>
                  <a:pt x="2491345" y="1102274"/>
                  <a:pt x="2492908" y="1101642"/>
                </a:cubicBezTo>
                <a:cubicBezTo>
                  <a:pt x="2494471" y="1101009"/>
                  <a:pt x="2496033" y="1100693"/>
                  <a:pt x="2497596" y="1100693"/>
                </a:cubicBezTo>
                <a:cubicBezTo>
                  <a:pt x="2498936" y="1100693"/>
                  <a:pt x="2500163" y="1100823"/>
                  <a:pt x="2501280" y="1101084"/>
                </a:cubicBezTo>
                <a:cubicBezTo>
                  <a:pt x="2502396" y="1101344"/>
                  <a:pt x="2503419" y="1101623"/>
                  <a:pt x="2504349" y="1101921"/>
                </a:cubicBezTo>
                <a:cubicBezTo>
                  <a:pt x="2505279" y="1102219"/>
                  <a:pt x="2506117" y="1102498"/>
                  <a:pt x="2506861" y="1102758"/>
                </a:cubicBezTo>
                <a:cubicBezTo>
                  <a:pt x="2507605" y="1103019"/>
                  <a:pt x="2508275" y="1103149"/>
                  <a:pt x="2508870" y="1103149"/>
                </a:cubicBezTo>
                <a:cubicBezTo>
                  <a:pt x="2509614" y="1103149"/>
                  <a:pt x="2510228" y="1102963"/>
                  <a:pt x="2510712" y="1102591"/>
                </a:cubicBezTo>
                <a:cubicBezTo>
                  <a:pt x="2511195" y="1102219"/>
                  <a:pt x="2511586" y="1101549"/>
                  <a:pt x="2511884" y="1100582"/>
                </a:cubicBezTo>
                <a:cubicBezTo>
                  <a:pt x="2512181" y="1099614"/>
                  <a:pt x="2512405" y="1098275"/>
                  <a:pt x="2512553" y="1096563"/>
                </a:cubicBezTo>
                <a:cubicBezTo>
                  <a:pt x="2512702" y="1094852"/>
                  <a:pt x="2512777" y="1092656"/>
                  <a:pt x="2512777" y="1089978"/>
                </a:cubicBezTo>
                <a:cubicBezTo>
                  <a:pt x="2512777" y="1087299"/>
                  <a:pt x="2512739" y="1085178"/>
                  <a:pt x="2512665" y="1083615"/>
                </a:cubicBezTo>
                <a:cubicBezTo>
                  <a:pt x="2512591" y="1082052"/>
                  <a:pt x="2512479" y="1080880"/>
                  <a:pt x="2512330" y="1080099"/>
                </a:cubicBezTo>
                <a:cubicBezTo>
                  <a:pt x="2512181" y="1079318"/>
                  <a:pt x="2512014" y="1078704"/>
                  <a:pt x="2511828" y="1078257"/>
                </a:cubicBezTo>
                <a:cubicBezTo>
                  <a:pt x="2511642" y="1077811"/>
                  <a:pt x="2511344" y="1077402"/>
                  <a:pt x="2510935" y="1077030"/>
                </a:cubicBezTo>
                <a:cubicBezTo>
                  <a:pt x="2510526" y="1076657"/>
                  <a:pt x="2509875" y="1076304"/>
                  <a:pt x="2508982" y="1075969"/>
                </a:cubicBezTo>
                <a:cubicBezTo>
                  <a:pt x="2508089" y="1075634"/>
                  <a:pt x="2507047" y="1075337"/>
                  <a:pt x="2505856" y="1075076"/>
                </a:cubicBezTo>
                <a:cubicBezTo>
                  <a:pt x="2504666" y="1074816"/>
                  <a:pt x="2503512" y="1074630"/>
                  <a:pt x="2502396" y="1074518"/>
                </a:cubicBezTo>
                <a:cubicBezTo>
                  <a:pt x="2501280" y="1074406"/>
                  <a:pt x="2500238" y="1074351"/>
                  <a:pt x="2499271" y="1074351"/>
                </a:cubicBezTo>
                <a:close/>
                <a:moveTo>
                  <a:pt x="2318221" y="1074351"/>
                </a:moveTo>
                <a:cubicBezTo>
                  <a:pt x="2313831" y="1074351"/>
                  <a:pt x="2309571" y="1074704"/>
                  <a:pt x="2305441" y="1075411"/>
                </a:cubicBezTo>
                <a:cubicBezTo>
                  <a:pt x="2301311" y="1076118"/>
                  <a:pt x="2297497" y="1077030"/>
                  <a:pt x="2293999" y="1078146"/>
                </a:cubicBezTo>
                <a:cubicBezTo>
                  <a:pt x="2290502" y="1079262"/>
                  <a:pt x="2287451" y="1080471"/>
                  <a:pt x="2284847" y="1081773"/>
                </a:cubicBezTo>
                <a:cubicBezTo>
                  <a:pt x="2282242" y="1083076"/>
                  <a:pt x="2280419" y="1084266"/>
                  <a:pt x="2279377" y="1085345"/>
                </a:cubicBezTo>
                <a:cubicBezTo>
                  <a:pt x="2278335" y="1086424"/>
                  <a:pt x="2277628" y="1087634"/>
                  <a:pt x="2277256" y="1088973"/>
                </a:cubicBezTo>
                <a:cubicBezTo>
                  <a:pt x="2276884" y="1090312"/>
                  <a:pt x="2276698" y="1092136"/>
                  <a:pt x="2276698" y="1094442"/>
                </a:cubicBezTo>
                <a:cubicBezTo>
                  <a:pt x="2276698" y="1096154"/>
                  <a:pt x="2276810" y="1097717"/>
                  <a:pt x="2277033" y="1099130"/>
                </a:cubicBezTo>
                <a:cubicBezTo>
                  <a:pt x="2277256" y="1100544"/>
                  <a:pt x="2277573" y="1101735"/>
                  <a:pt x="2277982" y="1102702"/>
                </a:cubicBezTo>
                <a:cubicBezTo>
                  <a:pt x="2278391" y="1103670"/>
                  <a:pt x="2278912" y="1104414"/>
                  <a:pt x="2279545" y="1104935"/>
                </a:cubicBezTo>
                <a:cubicBezTo>
                  <a:pt x="2280177" y="1105456"/>
                  <a:pt x="2280903" y="1105716"/>
                  <a:pt x="2281721" y="1105716"/>
                </a:cubicBezTo>
                <a:cubicBezTo>
                  <a:pt x="2282912" y="1105716"/>
                  <a:pt x="2284456" y="1105195"/>
                  <a:pt x="2286353" y="1104153"/>
                </a:cubicBezTo>
                <a:cubicBezTo>
                  <a:pt x="2288251" y="1103112"/>
                  <a:pt x="2290614" y="1101958"/>
                  <a:pt x="2293441" y="1100693"/>
                </a:cubicBezTo>
                <a:cubicBezTo>
                  <a:pt x="2296269" y="1099428"/>
                  <a:pt x="2299525" y="1098275"/>
                  <a:pt x="2303208" y="1097233"/>
                </a:cubicBezTo>
                <a:cubicBezTo>
                  <a:pt x="2306892" y="1096191"/>
                  <a:pt x="2311077" y="1095670"/>
                  <a:pt x="2315766" y="1095670"/>
                </a:cubicBezTo>
                <a:cubicBezTo>
                  <a:pt x="2319337" y="1095670"/>
                  <a:pt x="2322333" y="1096042"/>
                  <a:pt x="2324751" y="1096786"/>
                </a:cubicBezTo>
                <a:cubicBezTo>
                  <a:pt x="2327170" y="1097531"/>
                  <a:pt x="2329104" y="1098684"/>
                  <a:pt x="2330555" y="1100247"/>
                </a:cubicBezTo>
                <a:cubicBezTo>
                  <a:pt x="2332006" y="1101809"/>
                  <a:pt x="2333048" y="1103763"/>
                  <a:pt x="2333681" y="1106107"/>
                </a:cubicBezTo>
                <a:cubicBezTo>
                  <a:pt x="2334313" y="1108451"/>
                  <a:pt x="2334630" y="1111186"/>
                  <a:pt x="2334630" y="1114311"/>
                </a:cubicBezTo>
                <a:lnTo>
                  <a:pt x="2334630" y="1120338"/>
                </a:lnTo>
                <a:lnTo>
                  <a:pt x="2324919" y="1120338"/>
                </a:lnTo>
                <a:cubicBezTo>
                  <a:pt x="2316063" y="1120338"/>
                  <a:pt x="2308287" y="1121008"/>
                  <a:pt x="2301590" y="1122348"/>
                </a:cubicBezTo>
                <a:cubicBezTo>
                  <a:pt x="2294892" y="1123687"/>
                  <a:pt x="2289293" y="1125752"/>
                  <a:pt x="2284791" y="1128543"/>
                </a:cubicBezTo>
                <a:cubicBezTo>
                  <a:pt x="2280289" y="1131333"/>
                  <a:pt x="2276903" y="1134868"/>
                  <a:pt x="2274633" y="1139147"/>
                </a:cubicBezTo>
                <a:cubicBezTo>
                  <a:pt x="2272364" y="1143425"/>
                  <a:pt x="2271229" y="1148467"/>
                  <a:pt x="2271229" y="1154271"/>
                </a:cubicBezTo>
                <a:cubicBezTo>
                  <a:pt x="2271229" y="1159629"/>
                  <a:pt x="2272122" y="1164317"/>
                  <a:pt x="2273908" y="1168336"/>
                </a:cubicBezTo>
                <a:cubicBezTo>
                  <a:pt x="2275694" y="1172354"/>
                  <a:pt x="2278205" y="1175721"/>
                  <a:pt x="2281442" y="1178437"/>
                </a:cubicBezTo>
                <a:cubicBezTo>
                  <a:pt x="2284679" y="1181153"/>
                  <a:pt x="2288511" y="1183200"/>
                  <a:pt x="2292939" y="1184576"/>
                </a:cubicBezTo>
                <a:cubicBezTo>
                  <a:pt x="2297367" y="1185953"/>
                  <a:pt x="2302222" y="1186641"/>
                  <a:pt x="2307506" y="1186641"/>
                </a:cubicBezTo>
                <a:cubicBezTo>
                  <a:pt x="2313905" y="1186641"/>
                  <a:pt x="2319728" y="1185414"/>
                  <a:pt x="2324974" y="1182958"/>
                </a:cubicBezTo>
                <a:cubicBezTo>
                  <a:pt x="2330221" y="1180502"/>
                  <a:pt x="2334890" y="1177079"/>
                  <a:pt x="2338983" y="1172689"/>
                </a:cubicBezTo>
                <a:lnTo>
                  <a:pt x="2338983" y="1180614"/>
                </a:lnTo>
                <a:cubicBezTo>
                  <a:pt x="2338983" y="1181656"/>
                  <a:pt x="2339299" y="1182474"/>
                  <a:pt x="2339932" y="1183070"/>
                </a:cubicBezTo>
                <a:cubicBezTo>
                  <a:pt x="2340564" y="1183665"/>
                  <a:pt x="2341643" y="1184093"/>
                  <a:pt x="2343169" y="1184353"/>
                </a:cubicBezTo>
                <a:cubicBezTo>
                  <a:pt x="2344694" y="1184614"/>
                  <a:pt x="2347131" y="1184744"/>
                  <a:pt x="2350480" y="1184744"/>
                </a:cubicBezTo>
                <a:cubicBezTo>
                  <a:pt x="2353605" y="1184744"/>
                  <a:pt x="2355968" y="1184614"/>
                  <a:pt x="2357568" y="1184353"/>
                </a:cubicBezTo>
                <a:cubicBezTo>
                  <a:pt x="2359168" y="1184093"/>
                  <a:pt x="2360340" y="1183665"/>
                  <a:pt x="2361084" y="1183070"/>
                </a:cubicBezTo>
                <a:cubicBezTo>
                  <a:pt x="2361828" y="1182474"/>
                  <a:pt x="2362200" y="1181656"/>
                  <a:pt x="2362200" y="1180614"/>
                </a:cubicBezTo>
                <a:lnTo>
                  <a:pt x="2362200" y="1113641"/>
                </a:lnTo>
                <a:cubicBezTo>
                  <a:pt x="2362200" y="1106795"/>
                  <a:pt x="2361381" y="1100879"/>
                  <a:pt x="2359744" y="1095893"/>
                </a:cubicBezTo>
                <a:cubicBezTo>
                  <a:pt x="2358107" y="1090908"/>
                  <a:pt x="2355503" y="1086834"/>
                  <a:pt x="2351931" y="1083671"/>
                </a:cubicBezTo>
                <a:cubicBezTo>
                  <a:pt x="2348359" y="1080508"/>
                  <a:pt x="2343801" y="1078164"/>
                  <a:pt x="2338257" y="1076639"/>
                </a:cubicBezTo>
                <a:cubicBezTo>
                  <a:pt x="2332713" y="1075113"/>
                  <a:pt x="2326035" y="1074351"/>
                  <a:pt x="2318221" y="1074351"/>
                </a:cubicBezTo>
                <a:close/>
                <a:moveTo>
                  <a:pt x="2135944" y="1074351"/>
                </a:moveTo>
                <a:cubicBezTo>
                  <a:pt x="2129768" y="1074351"/>
                  <a:pt x="2123833" y="1075839"/>
                  <a:pt x="2118140" y="1078815"/>
                </a:cubicBezTo>
                <a:cubicBezTo>
                  <a:pt x="2112448" y="1081792"/>
                  <a:pt x="2106848" y="1086257"/>
                  <a:pt x="2101341" y="1092210"/>
                </a:cubicBezTo>
                <a:lnTo>
                  <a:pt x="2101341" y="1080713"/>
                </a:lnTo>
                <a:cubicBezTo>
                  <a:pt x="2101341" y="1079969"/>
                  <a:pt x="2101155" y="1079318"/>
                  <a:pt x="2100783" y="1078760"/>
                </a:cubicBezTo>
                <a:cubicBezTo>
                  <a:pt x="2100411" y="1078202"/>
                  <a:pt x="2099797" y="1077736"/>
                  <a:pt x="2098942" y="1077364"/>
                </a:cubicBezTo>
                <a:cubicBezTo>
                  <a:pt x="2098086" y="1076992"/>
                  <a:pt x="2096877" y="1076713"/>
                  <a:pt x="2095314" y="1076527"/>
                </a:cubicBezTo>
                <a:cubicBezTo>
                  <a:pt x="2093751" y="1076341"/>
                  <a:pt x="2091779" y="1076248"/>
                  <a:pt x="2089398" y="1076248"/>
                </a:cubicBezTo>
                <a:cubicBezTo>
                  <a:pt x="2087091" y="1076248"/>
                  <a:pt x="2085175" y="1076341"/>
                  <a:pt x="2083650" y="1076527"/>
                </a:cubicBezTo>
                <a:cubicBezTo>
                  <a:pt x="2082124" y="1076713"/>
                  <a:pt x="2080878" y="1076992"/>
                  <a:pt x="2079910" y="1077364"/>
                </a:cubicBezTo>
                <a:cubicBezTo>
                  <a:pt x="2078943" y="1077736"/>
                  <a:pt x="2078273" y="1078202"/>
                  <a:pt x="2077901" y="1078760"/>
                </a:cubicBezTo>
                <a:cubicBezTo>
                  <a:pt x="2077529" y="1079318"/>
                  <a:pt x="2077343" y="1079969"/>
                  <a:pt x="2077343" y="1080713"/>
                </a:cubicBezTo>
                <a:lnTo>
                  <a:pt x="2077343" y="1180279"/>
                </a:lnTo>
                <a:cubicBezTo>
                  <a:pt x="2077343" y="1181023"/>
                  <a:pt x="2077566" y="1181674"/>
                  <a:pt x="2078013" y="1182232"/>
                </a:cubicBezTo>
                <a:cubicBezTo>
                  <a:pt x="2078459" y="1182790"/>
                  <a:pt x="2079222" y="1183256"/>
                  <a:pt x="2080301" y="1183628"/>
                </a:cubicBezTo>
                <a:cubicBezTo>
                  <a:pt x="2081380" y="1184000"/>
                  <a:pt x="2082812" y="1184279"/>
                  <a:pt x="2084598" y="1184465"/>
                </a:cubicBezTo>
                <a:cubicBezTo>
                  <a:pt x="2086384" y="1184651"/>
                  <a:pt x="2088654" y="1184744"/>
                  <a:pt x="2091407" y="1184744"/>
                </a:cubicBezTo>
                <a:cubicBezTo>
                  <a:pt x="2094160" y="1184744"/>
                  <a:pt x="2096430" y="1184651"/>
                  <a:pt x="2098216" y="1184465"/>
                </a:cubicBezTo>
                <a:cubicBezTo>
                  <a:pt x="2100002" y="1184279"/>
                  <a:pt x="2101434" y="1184000"/>
                  <a:pt x="2102513" y="1183628"/>
                </a:cubicBezTo>
                <a:cubicBezTo>
                  <a:pt x="2103592" y="1183256"/>
                  <a:pt x="2104355" y="1182790"/>
                  <a:pt x="2104802" y="1182232"/>
                </a:cubicBezTo>
                <a:cubicBezTo>
                  <a:pt x="2105248" y="1181674"/>
                  <a:pt x="2105471" y="1181023"/>
                  <a:pt x="2105471" y="1180279"/>
                </a:cubicBezTo>
                <a:lnTo>
                  <a:pt x="2105471" y="1114088"/>
                </a:lnTo>
                <a:cubicBezTo>
                  <a:pt x="2109415" y="1109102"/>
                  <a:pt x="2113210" y="1105307"/>
                  <a:pt x="2116857" y="1102702"/>
                </a:cubicBezTo>
                <a:cubicBezTo>
                  <a:pt x="2120503" y="1100098"/>
                  <a:pt x="2124112" y="1098796"/>
                  <a:pt x="2127684" y="1098796"/>
                </a:cubicBezTo>
                <a:cubicBezTo>
                  <a:pt x="2130512" y="1098796"/>
                  <a:pt x="2132986" y="1099335"/>
                  <a:pt x="2135107" y="1100414"/>
                </a:cubicBezTo>
                <a:cubicBezTo>
                  <a:pt x="2137228" y="1101493"/>
                  <a:pt x="2138958" y="1103019"/>
                  <a:pt x="2140297" y="1104991"/>
                </a:cubicBezTo>
                <a:cubicBezTo>
                  <a:pt x="2141637" y="1106963"/>
                  <a:pt x="2142660" y="1109325"/>
                  <a:pt x="2143367" y="1112079"/>
                </a:cubicBezTo>
                <a:cubicBezTo>
                  <a:pt x="2144074" y="1114832"/>
                  <a:pt x="2144427" y="1118627"/>
                  <a:pt x="2144427" y="1123464"/>
                </a:cubicBezTo>
                <a:lnTo>
                  <a:pt x="2144427" y="1180279"/>
                </a:lnTo>
                <a:cubicBezTo>
                  <a:pt x="2144427" y="1181023"/>
                  <a:pt x="2144650" y="1181674"/>
                  <a:pt x="2145097" y="1182232"/>
                </a:cubicBezTo>
                <a:cubicBezTo>
                  <a:pt x="2145543" y="1182790"/>
                  <a:pt x="2146288" y="1183256"/>
                  <a:pt x="2147329" y="1183628"/>
                </a:cubicBezTo>
                <a:cubicBezTo>
                  <a:pt x="2148371" y="1184000"/>
                  <a:pt x="2149804" y="1184279"/>
                  <a:pt x="2151627" y="1184465"/>
                </a:cubicBezTo>
                <a:cubicBezTo>
                  <a:pt x="2153450" y="1184651"/>
                  <a:pt x="2155738" y="1184744"/>
                  <a:pt x="2158491" y="1184744"/>
                </a:cubicBezTo>
                <a:cubicBezTo>
                  <a:pt x="2161170" y="1184744"/>
                  <a:pt x="2163421" y="1184651"/>
                  <a:pt x="2165245" y="1184465"/>
                </a:cubicBezTo>
                <a:cubicBezTo>
                  <a:pt x="2167068" y="1184279"/>
                  <a:pt x="2168500" y="1184000"/>
                  <a:pt x="2169542" y="1183628"/>
                </a:cubicBezTo>
                <a:cubicBezTo>
                  <a:pt x="2170584" y="1183256"/>
                  <a:pt x="2171328" y="1182790"/>
                  <a:pt x="2171774" y="1182232"/>
                </a:cubicBezTo>
                <a:cubicBezTo>
                  <a:pt x="2172221" y="1181674"/>
                  <a:pt x="2172444" y="1181023"/>
                  <a:pt x="2172444" y="1180279"/>
                </a:cubicBezTo>
                <a:lnTo>
                  <a:pt x="2172444" y="1118776"/>
                </a:lnTo>
                <a:cubicBezTo>
                  <a:pt x="2172444" y="1111558"/>
                  <a:pt x="2171812" y="1105381"/>
                  <a:pt x="2170547" y="1100247"/>
                </a:cubicBezTo>
                <a:cubicBezTo>
                  <a:pt x="2169281" y="1095112"/>
                  <a:pt x="2167217" y="1090629"/>
                  <a:pt x="2164352" y="1086796"/>
                </a:cubicBezTo>
                <a:cubicBezTo>
                  <a:pt x="2161487" y="1082964"/>
                  <a:pt x="2157729" y="1079932"/>
                  <a:pt x="2153078" y="1077699"/>
                </a:cubicBezTo>
                <a:cubicBezTo>
                  <a:pt x="2148427" y="1075467"/>
                  <a:pt x="2142716" y="1074351"/>
                  <a:pt x="2135944" y="1074351"/>
                </a:cubicBezTo>
                <a:close/>
                <a:moveTo>
                  <a:pt x="2008026" y="1074351"/>
                </a:moveTo>
                <a:cubicBezTo>
                  <a:pt x="2000138" y="1074351"/>
                  <a:pt x="1993050" y="1075653"/>
                  <a:pt x="1986762" y="1078257"/>
                </a:cubicBezTo>
                <a:cubicBezTo>
                  <a:pt x="1980474" y="1080862"/>
                  <a:pt x="1975135" y="1084638"/>
                  <a:pt x="1970745" y="1089587"/>
                </a:cubicBezTo>
                <a:cubicBezTo>
                  <a:pt x="1966354" y="1094535"/>
                  <a:pt x="1963006" y="1100563"/>
                  <a:pt x="1960699" y="1107669"/>
                </a:cubicBezTo>
                <a:cubicBezTo>
                  <a:pt x="1958392" y="1114776"/>
                  <a:pt x="1957239" y="1122757"/>
                  <a:pt x="1957239" y="1131612"/>
                </a:cubicBezTo>
                <a:cubicBezTo>
                  <a:pt x="1957239" y="1140914"/>
                  <a:pt x="1958336" y="1149025"/>
                  <a:pt x="1960532" y="1155946"/>
                </a:cubicBezTo>
                <a:cubicBezTo>
                  <a:pt x="1962727" y="1162866"/>
                  <a:pt x="1966057" y="1168596"/>
                  <a:pt x="1970522" y="1173135"/>
                </a:cubicBezTo>
                <a:cubicBezTo>
                  <a:pt x="1974986" y="1177675"/>
                  <a:pt x="1980549" y="1181060"/>
                  <a:pt x="1987209" y="1183293"/>
                </a:cubicBezTo>
                <a:cubicBezTo>
                  <a:pt x="1993869" y="1185525"/>
                  <a:pt x="2001627" y="1186641"/>
                  <a:pt x="2010482" y="1186641"/>
                </a:cubicBezTo>
                <a:cubicBezTo>
                  <a:pt x="2015393" y="1186641"/>
                  <a:pt x="2020007" y="1186325"/>
                  <a:pt x="2024323" y="1185693"/>
                </a:cubicBezTo>
                <a:cubicBezTo>
                  <a:pt x="2028639" y="1185060"/>
                  <a:pt x="2032471" y="1184316"/>
                  <a:pt x="2035820" y="1183460"/>
                </a:cubicBezTo>
                <a:cubicBezTo>
                  <a:pt x="2039169" y="1182604"/>
                  <a:pt x="2041922" y="1181730"/>
                  <a:pt x="2044080" y="1180837"/>
                </a:cubicBezTo>
                <a:cubicBezTo>
                  <a:pt x="2046238" y="1179944"/>
                  <a:pt x="2047559" y="1179237"/>
                  <a:pt x="2048042" y="1178716"/>
                </a:cubicBezTo>
                <a:cubicBezTo>
                  <a:pt x="2048526" y="1178195"/>
                  <a:pt x="2048917" y="1177656"/>
                  <a:pt x="2049214" y="1177098"/>
                </a:cubicBezTo>
                <a:cubicBezTo>
                  <a:pt x="2049512" y="1176540"/>
                  <a:pt x="2049735" y="1175851"/>
                  <a:pt x="2049884" y="1175033"/>
                </a:cubicBezTo>
                <a:cubicBezTo>
                  <a:pt x="2050033" y="1174214"/>
                  <a:pt x="2050145" y="1173228"/>
                  <a:pt x="2050219" y="1172075"/>
                </a:cubicBezTo>
                <a:cubicBezTo>
                  <a:pt x="2050293" y="1170921"/>
                  <a:pt x="2050331" y="1169526"/>
                  <a:pt x="2050331" y="1167889"/>
                </a:cubicBezTo>
                <a:cubicBezTo>
                  <a:pt x="2050331" y="1166029"/>
                  <a:pt x="2050275" y="1164485"/>
                  <a:pt x="2050163" y="1163257"/>
                </a:cubicBezTo>
                <a:cubicBezTo>
                  <a:pt x="2050052" y="1162029"/>
                  <a:pt x="2049847" y="1161080"/>
                  <a:pt x="2049549" y="1160410"/>
                </a:cubicBezTo>
                <a:cubicBezTo>
                  <a:pt x="2049252" y="1159741"/>
                  <a:pt x="2048880" y="1159276"/>
                  <a:pt x="2048433" y="1159015"/>
                </a:cubicBezTo>
                <a:cubicBezTo>
                  <a:pt x="2047987" y="1158755"/>
                  <a:pt x="2047429" y="1158625"/>
                  <a:pt x="2046759" y="1158625"/>
                </a:cubicBezTo>
                <a:cubicBezTo>
                  <a:pt x="2045643" y="1158625"/>
                  <a:pt x="2044192" y="1158978"/>
                  <a:pt x="2042406" y="1159685"/>
                </a:cubicBezTo>
                <a:cubicBezTo>
                  <a:pt x="2040620" y="1160392"/>
                  <a:pt x="2038369" y="1161173"/>
                  <a:pt x="2035653" y="1162029"/>
                </a:cubicBezTo>
                <a:cubicBezTo>
                  <a:pt x="2032936" y="1162885"/>
                  <a:pt x="2029718" y="1163666"/>
                  <a:pt x="2025997" y="1164373"/>
                </a:cubicBezTo>
                <a:cubicBezTo>
                  <a:pt x="2022277" y="1165080"/>
                  <a:pt x="2017961" y="1165433"/>
                  <a:pt x="2013049" y="1165433"/>
                </a:cubicBezTo>
                <a:cubicBezTo>
                  <a:pt x="2008212" y="1165433"/>
                  <a:pt x="2004064" y="1164801"/>
                  <a:pt x="2000603" y="1163536"/>
                </a:cubicBezTo>
                <a:cubicBezTo>
                  <a:pt x="1997143" y="1162271"/>
                  <a:pt x="1994315" y="1160429"/>
                  <a:pt x="1992120" y="1158011"/>
                </a:cubicBezTo>
                <a:cubicBezTo>
                  <a:pt x="1989925" y="1155592"/>
                  <a:pt x="1988325" y="1152653"/>
                  <a:pt x="1987321" y="1149193"/>
                </a:cubicBezTo>
                <a:cubicBezTo>
                  <a:pt x="1986316" y="1145732"/>
                  <a:pt x="1985814" y="1141881"/>
                  <a:pt x="1985814" y="1137640"/>
                </a:cubicBezTo>
                <a:lnTo>
                  <a:pt x="2046424" y="1137640"/>
                </a:lnTo>
                <a:cubicBezTo>
                  <a:pt x="2049103" y="1137640"/>
                  <a:pt x="2051205" y="1136821"/>
                  <a:pt x="2052731" y="1135184"/>
                </a:cubicBezTo>
                <a:cubicBezTo>
                  <a:pt x="2054256" y="1133547"/>
                  <a:pt x="2055019" y="1131017"/>
                  <a:pt x="2055019" y="1127594"/>
                </a:cubicBezTo>
                <a:lnTo>
                  <a:pt x="2055019" y="1123129"/>
                </a:lnTo>
                <a:cubicBezTo>
                  <a:pt x="2055019" y="1116134"/>
                  <a:pt x="2054126" y="1109660"/>
                  <a:pt x="2052340" y="1103707"/>
                </a:cubicBezTo>
                <a:cubicBezTo>
                  <a:pt x="2050554" y="1097754"/>
                  <a:pt x="2047763" y="1092601"/>
                  <a:pt x="2043968" y="1088247"/>
                </a:cubicBezTo>
                <a:cubicBezTo>
                  <a:pt x="2040173" y="1083894"/>
                  <a:pt x="2035318" y="1080490"/>
                  <a:pt x="2029402" y="1078034"/>
                </a:cubicBezTo>
                <a:cubicBezTo>
                  <a:pt x="2023486" y="1075578"/>
                  <a:pt x="2016361" y="1074351"/>
                  <a:pt x="2008026" y="1074351"/>
                </a:cubicBezTo>
                <a:close/>
                <a:moveTo>
                  <a:pt x="1830139" y="1074351"/>
                </a:moveTo>
                <a:cubicBezTo>
                  <a:pt x="1824186" y="1074351"/>
                  <a:pt x="1818475" y="1075839"/>
                  <a:pt x="1813006" y="1078815"/>
                </a:cubicBezTo>
                <a:cubicBezTo>
                  <a:pt x="1807536" y="1081792"/>
                  <a:pt x="1802048" y="1086257"/>
                  <a:pt x="1796542" y="1092210"/>
                </a:cubicBezTo>
                <a:lnTo>
                  <a:pt x="1796542" y="1080713"/>
                </a:lnTo>
                <a:cubicBezTo>
                  <a:pt x="1796542" y="1079969"/>
                  <a:pt x="1796355" y="1079318"/>
                  <a:pt x="1795983" y="1078760"/>
                </a:cubicBezTo>
                <a:cubicBezTo>
                  <a:pt x="1795611" y="1078202"/>
                  <a:pt x="1794997" y="1077736"/>
                  <a:pt x="1794142" y="1077364"/>
                </a:cubicBezTo>
                <a:cubicBezTo>
                  <a:pt x="1793286" y="1076992"/>
                  <a:pt x="1792077" y="1076713"/>
                  <a:pt x="1790514" y="1076527"/>
                </a:cubicBezTo>
                <a:cubicBezTo>
                  <a:pt x="1788951" y="1076341"/>
                  <a:pt x="1786979" y="1076248"/>
                  <a:pt x="1784598" y="1076248"/>
                </a:cubicBezTo>
                <a:cubicBezTo>
                  <a:pt x="1782291" y="1076248"/>
                  <a:pt x="1780375" y="1076341"/>
                  <a:pt x="1778850" y="1076527"/>
                </a:cubicBezTo>
                <a:cubicBezTo>
                  <a:pt x="1777324" y="1076713"/>
                  <a:pt x="1776078" y="1076992"/>
                  <a:pt x="1775110" y="1077364"/>
                </a:cubicBezTo>
                <a:cubicBezTo>
                  <a:pt x="1774143" y="1077736"/>
                  <a:pt x="1773473" y="1078202"/>
                  <a:pt x="1773101" y="1078760"/>
                </a:cubicBezTo>
                <a:cubicBezTo>
                  <a:pt x="1772729" y="1079318"/>
                  <a:pt x="1772543" y="1079969"/>
                  <a:pt x="1772543" y="1080713"/>
                </a:cubicBezTo>
                <a:lnTo>
                  <a:pt x="1772543" y="1180279"/>
                </a:lnTo>
                <a:cubicBezTo>
                  <a:pt x="1772543" y="1181023"/>
                  <a:pt x="1772766" y="1181674"/>
                  <a:pt x="1773213" y="1182232"/>
                </a:cubicBezTo>
                <a:cubicBezTo>
                  <a:pt x="1773659" y="1182790"/>
                  <a:pt x="1774422" y="1183256"/>
                  <a:pt x="1775501" y="1183628"/>
                </a:cubicBezTo>
                <a:cubicBezTo>
                  <a:pt x="1776580" y="1184000"/>
                  <a:pt x="1778012" y="1184279"/>
                  <a:pt x="1779798" y="1184465"/>
                </a:cubicBezTo>
                <a:cubicBezTo>
                  <a:pt x="1781584" y="1184651"/>
                  <a:pt x="1783854" y="1184744"/>
                  <a:pt x="1786607" y="1184744"/>
                </a:cubicBezTo>
                <a:cubicBezTo>
                  <a:pt x="1789361" y="1184744"/>
                  <a:pt x="1791630" y="1184651"/>
                  <a:pt x="1793416" y="1184465"/>
                </a:cubicBezTo>
                <a:cubicBezTo>
                  <a:pt x="1795202" y="1184279"/>
                  <a:pt x="1796635" y="1184000"/>
                  <a:pt x="1797714" y="1183628"/>
                </a:cubicBezTo>
                <a:cubicBezTo>
                  <a:pt x="1798793" y="1183256"/>
                  <a:pt x="1799555" y="1182790"/>
                  <a:pt x="1800002" y="1182232"/>
                </a:cubicBezTo>
                <a:cubicBezTo>
                  <a:pt x="1800448" y="1181674"/>
                  <a:pt x="1800671" y="1181023"/>
                  <a:pt x="1800671" y="1180279"/>
                </a:cubicBezTo>
                <a:lnTo>
                  <a:pt x="1800671" y="1114088"/>
                </a:lnTo>
                <a:cubicBezTo>
                  <a:pt x="1804615" y="1109102"/>
                  <a:pt x="1808299" y="1105307"/>
                  <a:pt x="1811722" y="1102702"/>
                </a:cubicBezTo>
                <a:cubicBezTo>
                  <a:pt x="1815145" y="1100098"/>
                  <a:pt x="1818568" y="1098796"/>
                  <a:pt x="1821991" y="1098796"/>
                </a:cubicBezTo>
                <a:cubicBezTo>
                  <a:pt x="1824670" y="1098796"/>
                  <a:pt x="1827014" y="1099335"/>
                  <a:pt x="1829023" y="1100414"/>
                </a:cubicBezTo>
                <a:cubicBezTo>
                  <a:pt x="1831032" y="1101493"/>
                  <a:pt x="1832670" y="1103019"/>
                  <a:pt x="1833935" y="1104991"/>
                </a:cubicBezTo>
                <a:cubicBezTo>
                  <a:pt x="1835200" y="1106963"/>
                  <a:pt x="1836148" y="1109325"/>
                  <a:pt x="1836781" y="1112079"/>
                </a:cubicBezTo>
                <a:cubicBezTo>
                  <a:pt x="1837413" y="1114832"/>
                  <a:pt x="1837730" y="1117883"/>
                  <a:pt x="1837730" y="1121231"/>
                </a:cubicBezTo>
                <a:lnTo>
                  <a:pt x="1837730" y="1180279"/>
                </a:lnTo>
                <a:cubicBezTo>
                  <a:pt x="1837730" y="1181023"/>
                  <a:pt x="1837953" y="1181674"/>
                  <a:pt x="1838399" y="1182232"/>
                </a:cubicBezTo>
                <a:cubicBezTo>
                  <a:pt x="1838846" y="1182790"/>
                  <a:pt x="1839609" y="1183256"/>
                  <a:pt x="1840688" y="1183628"/>
                </a:cubicBezTo>
                <a:cubicBezTo>
                  <a:pt x="1841767" y="1184000"/>
                  <a:pt x="1843199" y="1184279"/>
                  <a:pt x="1844985" y="1184465"/>
                </a:cubicBezTo>
                <a:cubicBezTo>
                  <a:pt x="1846771" y="1184651"/>
                  <a:pt x="1849041" y="1184744"/>
                  <a:pt x="1851794" y="1184744"/>
                </a:cubicBezTo>
                <a:cubicBezTo>
                  <a:pt x="1854473" y="1184744"/>
                  <a:pt x="1856705" y="1184651"/>
                  <a:pt x="1858491" y="1184465"/>
                </a:cubicBezTo>
                <a:cubicBezTo>
                  <a:pt x="1860277" y="1184279"/>
                  <a:pt x="1861710" y="1184000"/>
                  <a:pt x="1862789" y="1183628"/>
                </a:cubicBezTo>
                <a:cubicBezTo>
                  <a:pt x="1863868" y="1183256"/>
                  <a:pt x="1864630" y="1182790"/>
                  <a:pt x="1865077" y="1182232"/>
                </a:cubicBezTo>
                <a:cubicBezTo>
                  <a:pt x="1865523" y="1181674"/>
                  <a:pt x="1865747" y="1181023"/>
                  <a:pt x="1865747" y="1180279"/>
                </a:cubicBezTo>
                <a:lnTo>
                  <a:pt x="1865747" y="1114088"/>
                </a:lnTo>
                <a:cubicBezTo>
                  <a:pt x="1869765" y="1109102"/>
                  <a:pt x="1873486" y="1105307"/>
                  <a:pt x="1876909" y="1102702"/>
                </a:cubicBezTo>
                <a:cubicBezTo>
                  <a:pt x="1880332" y="1100098"/>
                  <a:pt x="1883718" y="1098796"/>
                  <a:pt x="1887066" y="1098796"/>
                </a:cubicBezTo>
                <a:cubicBezTo>
                  <a:pt x="1889820" y="1098796"/>
                  <a:pt x="1892182" y="1099335"/>
                  <a:pt x="1894154" y="1100414"/>
                </a:cubicBezTo>
                <a:cubicBezTo>
                  <a:pt x="1896126" y="1101493"/>
                  <a:pt x="1897763" y="1103019"/>
                  <a:pt x="1899065" y="1104991"/>
                </a:cubicBezTo>
                <a:cubicBezTo>
                  <a:pt x="1900368" y="1106963"/>
                  <a:pt x="1901335" y="1109325"/>
                  <a:pt x="1901968" y="1112079"/>
                </a:cubicBezTo>
                <a:cubicBezTo>
                  <a:pt x="1902600" y="1114832"/>
                  <a:pt x="1902916" y="1117883"/>
                  <a:pt x="1902916" y="1121231"/>
                </a:cubicBezTo>
                <a:lnTo>
                  <a:pt x="1902916" y="1180279"/>
                </a:lnTo>
                <a:cubicBezTo>
                  <a:pt x="1902916" y="1181023"/>
                  <a:pt x="1903121" y="1181674"/>
                  <a:pt x="1903530" y="1182232"/>
                </a:cubicBezTo>
                <a:cubicBezTo>
                  <a:pt x="1903940" y="1182790"/>
                  <a:pt x="1904684" y="1183256"/>
                  <a:pt x="1905763" y="1183628"/>
                </a:cubicBezTo>
                <a:cubicBezTo>
                  <a:pt x="1906842" y="1184000"/>
                  <a:pt x="1908274" y="1184279"/>
                  <a:pt x="1910060" y="1184465"/>
                </a:cubicBezTo>
                <a:cubicBezTo>
                  <a:pt x="1911846" y="1184651"/>
                  <a:pt x="1914153" y="1184744"/>
                  <a:pt x="1916981" y="1184744"/>
                </a:cubicBezTo>
                <a:cubicBezTo>
                  <a:pt x="1919734" y="1184744"/>
                  <a:pt x="1922004" y="1184651"/>
                  <a:pt x="1923790" y="1184465"/>
                </a:cubicBezTo>
                <a:cubicBezTo>
                  <a:pt x="1925576" y="1184279"/>
                  <a:pt x="1926989" y="1184000"/>
                  <a:pt x="1928031" y="1183628"/>
                </a:cubicBezTo>
                <a:cubicBezTo>
                  <a:pt x="1929073" y="1183256"/>
                  <a:pt x="1929817" y="1182790"/>
                  <a:pt x="1930264" y="1182232"/>
                </a:cubicBezTo>
                <a:cubicBezTo>
                  <a:pt x="1930710" y="1181674"/>
                  <a:pt x="1930933" y="1181023"/>
                  <a:pt x="1930933" y="1180279"/>
                </a:cubicBezTo>
                <a:lnTo>
                  <a:pt x="1930933" y="1116543"/>
                </a:lnTo>
                <a:cubicBezTo>
                  <a:pt x="1930933" y="1110813"/>
                  <a:pt x="1930338" y="1105381"/>
                  <a:pt x="1929147" y="1100247"/>
                </a:cubicBezTo>
                <a:cubicBezTo>
                  <a:pt x="1927957" y="1095112"/>
                  <a:pt x="1925966" y="1090629"/>
                  <a:pt x="1923176" y="1086796"/>
                </a:cubicBezTo>
                <a:cubicBezTo>
                  <a:pt x="1920385" y="1082964"/>
                  <a:pt x="1916720" y="1079932"/>
                  <a:pt x="1912181" y="1077699"/>
                </a:cubicBezTo>
                <a:cubicBezTo>
                  <a:pt x="1907642" y="1075467"/>
                  <a:pt x="1902061" y="1074351"/>
                  <a:pt x="1895438" y="1074351"/>
                </a:cubicBezTo>
                <a:cubicBezTo>
                  <a:pt x="1892536" y="1074351"/>
                  <a:pt x="1889689" y="1074704"/>
                  <a:pt x="1886899" y="1075411"/>
                </a:cubicBezTo>
                <a:cubicBezTo>
                  <a:pt x="1884108" y="1076118"/>
                  <a:pt x="1881318" y="1077197"/>
                  <a:pt x="1878527" y="1078648"/>
                </a:cubicBezTo>
                <a:cubicBezTo>
                  <a:pt x="1875737" y="1080099"/>
                  <a:pt x="1872909" y="1081978"/>
                  <a:pt x="1870044" y="1084285"/>
                </a:cubicBezTo>
                <a:cubicBezTo>
                  <a:pt x="1867179" y="1086592"/>
                  <a:pt x="1864258" y="1089345"/>
                  <a:pt x="1861282" y="1092545"/>
                </a:cubicBezTo>
                <a:cubicBezTo>
                  <a:pt x="1860017" y="1089792"/>
                  <a:pt x="1858454" y="1087299"/>
                  <a:pt x="1856594" y="1085066"/>
                </a:cubicBezTo>
                <a:cubicBezTo>
                  <a:pt x="1854733" y="1082834"/>
                  <a:pt x="1852519" y="1080918"/>
                  <a:pt x="1849952" y="1079318"/>
                </a:cubicBezTo>
                <a:cubicBezTo>
                  <a:pt x="1847385" y="1077718"/>
                  <a:pt x="1844464" y="1076490"/>
                  <a:pt x="1841190" y="1075634"/>
                </a:cubicBezTo>
                <a:cubicBezTo>
                  <a:pt x="1837916" y="1074778"/>
                  <a:pt x="1834232" y="1074351"/>
                  <a:pt x="1830139" y="1074351"/>
                </a:cubicBezTo>
                <a:close/>
                <a:moveTo>
                  <a:pt x="1584796" y="1074351"/>
                </a:moveTo>
                <a:cubicBezTo>
                  <a:pt x="1580406" y="1074351"/>
                  <a:pt x="1576146" y="1074704"/>
                  <a:pt x="1572016" y="1075411"/>
                </a:cubicBezTo>
                <a:cubicBezTo>
                  <a:pt x="1567886" y="1076118"/>
                  <a:pt x="1564072" y="1077030"/>
                  <a:pt x="1560575" y="1078146"/>
                </a:cubicBezTo>
                <a:cubicBezTo>
                  <a:pt x="1557077" y="1079262"/>
                  <a:pt x="1554026" y="1080471"/>
                  <a:pt x="1551422" y="1081773"/>
                </a:cubicBezTo>
                <a:cubicBezTo>
                  <a:pt x="1548817" y="1083076"/>
                  <a:pt x="1546994" y="1084266"/>
                  <a:pt x="1545952" y="1085345"/>
                </a:cubicBezTo>
                <a:cubicBezTo>
                  <a:pt x="1544910" y="1086424"/>
                  <a:pt x="1544203" y="1087634"/>
                  <a:pt x="1543831" y="1088973"/>
                </a:cubicBezTo>
                <a:cubicBezTo>
                  <a:pt x="1543459" y="1090312"/>
                  <a:pt x="1543273" y="1092136"/>
                  <a:pt x="1543273" y="1094442"/>
                </a:cubicBezTo>
                <a:cubicBezTo>
                  <a:pt x="1543273" y="1096154"/>
                  <a:pt x="1543385" y="1097717"/>
                  <a:pt x="1543608" y="1099130"/>
                </a:cubicBezTo>
                <a:cubicBezTo>
                  <a:pt x="1543831" y="1100544"/>
                  <a:pt x="1544148" y="1101735"/>
                  <a:pt x="1544557" y="1102702"/>
                </a:cubicBezTo>
                <a:cubicBezTo>
                  <a:pt x="1544966" y="1103670"/>
                  <a:pt x="1545487" y="1104414"/>
                  <a:pt x="1546120" y="1104935"/>
                </a:cubicBezTo>
                <a:cubicBezTo>
                  <a:pt x="1546752" y="1105456"/>
                  <a:pt x="1547478" y="1105716"/>
                  <a:pt x="1548296" y="1105716"/>
                </a:cubicBezTo>
                <a:cubicBezTo>
                  <a:pt x="1549487" y="1105716"/>
                  <a:pt x="1551031" y="1105195"/>
                  <a:pt x="1552928" y="1104153"/>
                </a:cubicBezTo>
                <a:cubicBezTo>
                  <a:pt x="1554826" y="1103112"/>
                  <a:pt x="1557189" y="1101958"/>
                  <a:pt x="1560016" y="1100693"/>
                </a:cubicBezTo>
                <a:cubicBezTo>
                  <a:pt x="1562844" y="1099428"/>
                  <a:pt x="1566100" y="1098275"/>
                  <a:pt x="1569783" y="1097233"/>
                </a:cubicBezTo>
                <a:cubicBezTo>
                  <a:pt x="1573467" y="1096191"/>
                  <a:pt x="1577653" y="1095670"/>
                  <a:pt x="1582341" y="1095670"/>
                </a:cubicBezTo>
                <a:cubicBezTo>
                  <a:pt x="1585913" y="1095670"/>
                  <a:pt x="1588908" y="1096042"/>
                  <a:pt x="1591326" y="1096786"/>
                </a:cubicBezTo>
                <a:cubicBezTo>
                  <a:pt x="1593745" y="1097531"/>
                  <a:pt x="1595679" y="1098684"/>
                  <a:pt x="1597130" y="1100247"/>
                </a:cubicBezTo>
                <a:cubicBezTo>
                  <a:pt x="1598582" y="1101809"/>
                  <a:pt x="1599623" y="1103763"/>
                  <a:pt x="1600256" y="1106107"/>
                </a:cubicBezTo>
                <a:cubicBezTo>
                  <a:pt x="1600888" y="1108451"/>
                  <a:pt x="1601205" y="1111186"/>
                  <a:pt x="1601205" y="1114311"/>
                </a:cubicBezTo>
                <a:lnTo>
                  <a:pt x="1601205" y="1120338"/>
                </a:lnTo>
                <a:lnTo>
                  <a:pt x="1591494" y="1120338"/>
                </a:lnTo>
                <a:cubicBezTo>
                  <a:pt x="1582638" y="1120338"/>
                  <a:pt x="1574862" y="1121008"/>
                  <a:pt x="1568165" y="1122348"/>
                </a:cubicBezTo>
                <a:cubicBezTo>
                  <a:pt x="1561467" y="1123687"/>
                  <a:pt x="1555868" y="1125752"/>
                  <a:pt x="1551366" y="1128543"/>
                </a:cubicBezTo>
                <a:cubicBezTo>
                  <a:pt x="1546864" y="1131333"/>
                  <a:pt x="1543478" y="1134868"/>
                  <a:pt x="1541208" y="1139147"/>
                </a:cubicBezTo>
                <a:cubicBezTo>
                  <a:pt x="1538939" y="1143425"/>
                  <a:pt x="1537804" y="1148467"/>
                  <a:pt x="1537804" y="1154271"/>
                </a:cubicBezTo>
                <a:cubicBezTo>
                  <a:pt x="1537804" y="1159629"/>
                  <a:pt x="1538697" y="1164317"/>
                  <a:pt x="1540483" y="1168336"/>
                </a:cubicBezTo>
                <a:cubicBezTo>
                  <a:pt x="1542269" y="1172354"/>
                  <a:pt x="1544780" y="1175721"/>
                  <a:pt x="1548017" y="1178437"/>
                </a:cubicBezTo>
                <a:cubicBezTo>
                  <a:pt x="1551254" y="1181153"/>
                  <a:pt x="1555086" y="1183200"/>
                  <a:pt x="1559514" y="1184576"/>
                </a:cubicBezTo>
                <a:cubicBezTo>
                  <a:pt x="1563942" y="1185953"/>
                  <a:pt x="1568797" y="1186641"/>
                  <a:pt x="1574081" y="1186641"/>
                </a:cubicBezTo>
                <a:cubicBezTo>
                  <a:pt x="1580480" y="1186641"/>
                  <a:pt x="1586303" y="1185414"/>
                  <a:pt x="1591549" y="1182958"/>
                </a:cubicBezTo>
                <a:cubicBezTo>
                  <a:pt x="1596796" y="1180502"/>
                  <a:pt x="1601465" y="1177079"/>
                  <a:pt x="1605558" y="1172689"/>
                </a:cubicBezTo>
                <a:lnTo>
                  <a:pt x="1605558" y="1180614"/>
                </a:lnTo>
                <a:cubicBezTo>
                  <a:pt x="1605558" y="1181656"/>
                  <a:pt x="1605874" y="1182474"/>
                  <a:pt x="1606507" y="1183070"/>
                </a:cubicBezTo>
                <a:cubicBezTo>
                  <a:pt x="1607139" y="1183665"/>
                  <a:pt x="1608218" y="1184093"/>
                  <a:pt x="1609744" y="1184353"/>
                </a:cubicBezTo>
                <a:cubicBezTo>
                  <a:pt x="1611269" y="1184614"/>
                  <a:pt x="1613706" y="1184744"/>
                  <a:pt x="1617055" y="1184744"/>
                </a:cubicBezTo>
                <a:cubicBezTo>
                  <a:pt x="1620180" y="1184744"/>
                  <a:pt x="1622543" y="1184614"/>
                  <a:pt x="1624143" y="1184353"/>
                </a:cubicBezTo>
                <a:cubicBezTo>
                  <a:pt x="1625743" y="1184093"/>
                  <a:pt x="1626915" y="1183665"/>
                  <a:pt x="1627659" y="1183070"/>
                </a:cubicBezTo>
                <a:cubicBezTo>
                  <a:pt x="1628403" y="1182474"/>
                  <a:pt x="1628775" y="1181656"/>
                  <a:pt x="1628775" y="1180614"/>
                </a:cubicBezTo>
                <a:lnTo>
                  <a:pt x="1628775" y="1113641"/>
                </a:lnTo>
                <a:cubicBezTo>
                  <a:pt x="1628775" y="1106795"/>
                  <a:pt x="1627956" y="1100879"/>
                  <a:pt x="1626319" y="1095893"/>
                </a:cubicBezTo>
                <a:cubicBezTo>
                  <a:pt x="1624682" y="1090908"/>
                  <a:pt x="1622078" y="1086834"/>
                  <a:pt x="1618506" y="1083671"/>
                </a:cubicBezTo>
                <a:cubicBezTo>
                  <a:pt x="1614934" y="1080508"/>
                  <a:pt x="1610376" y="1078164"/>
                  <a:pt x="1604832" y="1076639"/>
                </a:cubicBezTo>
                <a:cubicBezTo>
                  <a:pt x="1599288" y="1075113"/>
                  <a:pt x="1592610" y="1074351"/>
                  <a:pt x="1584796" y="1074351"/>
                </a:cubicBezTo>
                <a:close/>
                <a:moveTo>
                  <a:pt x="1427001" y="1074351"/>
                </a:moveTo>
                <a:cubicBezTo>
                  <a:pt x="1419113" y="1074351"/>
                  <a:pt x="1412025" y="1075653"/>
                  <a:pt x="1405737" y="1078257"/>
                </a:cubicBezTo>
                <a:cubicBezTo>
                  <a:pt x="1399449" y="1080862"/>
                  <a:pt x="1394110" y="1084638"/>
                  <a:pt x="1389720" y="1089587"/>
                </a:cubicBezTo>
                <a:cubicBezTo>
                  <a:pt x="1385329" y="1094535"/>
                  <a:pt x="1381981" y="1100563"/>
                  <a:pt x="1379674" y="1107669"/>
                </a:cubicBezTo>
                <a:cubicBezTo>
                  <a:pt x="1377367" y="1114776"/>
                  <a:pt x="1376214" y="1122757"/>
                  <a:pt x="1376214" y="1131612"/>
                </a:cubicBezTo>
                <a:cubicBezTo>
                  <a:pt x="1376214" y="1140914"/>
                  <a:pt x="1377311" y="1149025"/>
                  <a:pt x="1379507" y="1155946"/>
                </a:cubicBezTo>
                <a:cubicBezTo>
                  <a:pt x="1381702" y="1162866"/>
                  <a:pt x="1385032" y="1168596"/>
                  <a:pt x="1389497" y="1173135"/>
                </a:cubicBezTo>
                <a:cubicBezTo>
                  <a:pt x="1393961" y="1177675"/>
                  <a:pt x="1399524" y="1181060"/>
                  <a:pt x="1406184" y="1183293"/>
                </a:cubicBezTo>
                <a:cubicBezTo>
                  <a:pt x="1412844" y="1185525"/>
                  <a:pt x="1420602" y="1186641"/>
                  <a:pt x="1429457" y="1186641"/>
                </a:cubicBezTo>
                <a:cubicBezTo>
                  <a:pt x="1434368" y="1186641"/>
                  <a:pt x="1438982" y="1186325"/>
                  <a:pt x="1443298" y="1185693"/>
                </a:cubicBezTo>
                <a:cubicBezTo>
                  <a:pt x="1447614" y="1185060"/>
                  <a:pt x="1451446" y="1184316"/>
                  <a:pt x="1454795" y="1183460"/>
                </a:cubicBezTo>
                <a:cubicBezTo>
                  <a:pt x="1458144" y="1182604"/>
                  <a:pt x="1460897" y="1181730"/>
                  <a:pt x="1463055" y="1180837"/>
                </a:cubicBezTo>
                <a:cubicBezTo>
                  <a:pt x="1465213" y="1179944"/>
                  <a:pt x="1466534" y="1179237"/>
                  <a:pt x="1467017" y="1178716"/>
                </a:cubicBezTo>
                <a:cubicBezTo>
                  <a:pt x="1467501" y="1178195"/>
                  <a:pt x="1467892" y="1177656"/>
                  <a:pt x="1468189" y="1177098"/>
                </a:cubicBezTo>
                <a:cubicBezTo>
                  <a:pt x="1468487" y="1176540"/>
                  <a:pt x="1468710" y="1175851"/>
                  <a:pt x="1468859" y="1175033"/>
                </a:cubicBezTo>
                <a:cubicBezTo>
                  <a:pt x="1469008" y="1174214"/>
                  <a:pt x="1469120" y="1173228"/>
                  <a:pt x="1469194" y="1172075"/>
                </a:cubicBezTo>
                <a:cubicBezTo>
                  <a:pt x="1469268" y="1170921"/>
                  <a:pt x="1469306" y="1169526"/>
                  <a:pt x="1469306" y="1167889"/>
                </a:cubicBezTo>
                <a:cubicBezTo>
                  <a:pt x="1469306" y="1166029"/>
                  <a:pt x="1469250" y="1164485"/>
                  <a:pt x="1469138" y="1163257"/>
                </a:cubicBezTo>
                <a:cubicBezTo>
                  <a:pt x="1469027" y="1162029"/>
                  <a:pt x="1468822" y="1161080"/>
                  <a:pt x="1468524" y="1160410"/>
                </a:cubicBezTo>
                <a:cubicBezTo>
                  <a:pt x="1468227" y="1159741"/>
                  <a:pt x="1467855" y="1159276"/>
                  <a:pt x="1467408" y="1159015"/>
                </a:cubicBezTo>
                <a:cubicBezTo>
                  <a:pt x="1466962" y="1158755"/>
                  <a:pt x="1466404" y="1158625"/>
                  <a:pt x="1465734" y="1158625"/>
                </a:cubicBezTo>
                <a:cubicBezTo>
                  <a:pt x="1464618" y="1158625"/>
                  <a:pt x="1463167" y="1158978"/>
                  <a:pt x="1461381" y="1159685"/>
                </a:cubicBezTo>
                <a:cubicBezTo>
                  <a:pt x="1459595" y="1160392"/>
                  <a:pt x="1457344" y="1161173"/>
                  <a:pt x="1454628" y="1162029"/>
                </a:cubicBezTo>
                <a:cubicBezTo>
                  <a:pt x="1451911" y="1162885"/>
                  <a:pt x="1448693" y="1163666"/>
                  <a:pt x="1444972" y="1164373"/>
                </a:cubicBezTo>
                <a:cubicBezTo>
                  <a:pt x="1441252" y="1165080"/>
                  <a:pt x="1436936" y="1165433"/>
                  <a:pt x="1432024" y="1165433"/>
                </a:cubicBezTo>
                <a:cubicBezTo>
                  <a:pt x="1427187" y="1165433"/>
                  <a:pt x="1423039" y="1164801"/>
                  <a:pt x="1419578" y="1163536"/>
                </a:cubicBezTo>
                <a:cubicBezTo>
                  <a:pt x="1416118" y="1162271"/>
                  <a:pt x="1413290" y="1160429"/>
                  <a:pt x="1411095" y="1158011"/>
                </a:cubicBezTo>
                <a:cubicBezTo>
                  <a:pt x="1408900" y="1155592"/>
                  <a:pt x="1407300" y="1152653"/>
                  <a:pt x="1406296" y="1149193"/>
                </a:cubicBezTo>
                <a:cubicBezTo>
                  <a:pt x="1405291" y="1145732"/>
                  <a:pt x="1404789" y="1141881"/>
                  <a:pt x="1404789" y="1137640"/>
                </a:cubicBezTo>
                <a:lnTo>
                  <a:pt x="1465399" y="1137640"/>
                </a:lnTo>
                <a:cubicBezTo>
                  <a:pt x="1468078" y="1137640"/>
                  <a:pt x="1470180" y="1136821"/>
                  <a:pt x="1471706" y="1135184"/>
                </a:cubicBezTo>
                <a:cubicBezTo>
                  <a:pt x="1473231" y="1133547"/>
                  <a:pt x="1473994" y="1131017"/>
                  <a:pt x="1473994" y="1127594"/>
                </a:cubicBezTo>
                <a:lnTo>
                  <a:pt x="1473994" y="1123129"/>
                </a:lnTo>
                <a:cubicBezTo>
                  <a:pt x="1473994" y="1116134"/>
                  <a:pt x="1473101" y="1109660"/>
                  <a:pt x="1471315" y="1103707"/>
                </a:cubicBezTo>
                <a:cubicBezTo>
                  <a:pt x="1469529" y="1097754"/>
                  <a:pt x="1466738" y="1092601"/>
                  <a:pt x="1462943" y="1088247"/>
                </a:cubicBezTo>
                <a:cubicBezTo>
                  <a:pt x="1459148" y="1083894"/>
                  <a:pt x="1454293" y="1080490"/>
                  <a:pt x="1448377" y="1078034"/>
                </a:cubicBezTo>
                <a:cubicBezTo>
                  <a:pt x="1442461" y="1075578"/>
                  <a:pt x="1435336" y="1074351"/>
                  <a:pt x="1427001" y="1074351"/>
                </a:cubicBezTo>
                <a:close/>
                <a:moveTo>
                  <a:pt x="1249114" y="1074351"/>
                </a:moveTo>
                <a:cubicBezTo>
                  <a:pt x="1243161" y="1074351"/>
                  <a:pt x="1237450" y="1075839"/>
                  <a:pt x="1231981" y="1078815"/>
                </a:cubicBezTo>
                <a:cubicBezTo>
                  <a:pt x="1226511" y="1081792"/>
                  <a:pt x="1221023" y="1086257"/>
                  <a:pt x="1215517" y="1092210"/>
                </a:cubicBezTo>
                <a:lnTo>
                  <a:pt x="1215517" y="1080713"/>
                </a:lnTo>
                <a:cubicBezTo>
                  <a:pt x="1215517" y="1079969"/>
                  <a:pt x="1215330" y="1079318"/>
                  <a:pt x="1214958" y="1078760"/>
                </a:cubicBezTo>
                <a:cubicBezTo>
                  <a:pt x="1214586" y="1078202"/>
                  <a:pt x="1213972" y="1077736"/>
                  <a:pt x="1213117" y="1077364"/>
                </a:cubicBezTo>
                <a:cubicBezTo>
                  <a:pt x="1212261" y="1076992"/>
                  <a:pt x="1211052" y="1076713"/>
                  <a:pt x="1209489" y="1076527"/>
                </a:cubicBezTo>
                <a:cubicBezTo>
                  <a:pt x="1207926" y="1076341"/>
                  <a:pt x="1205954" y="1076248"/>
                  <a:pt x="1203573" y="1076248"/>
                </a:cubicBezTo>
                <a:cubicBezTo>
                  <a:pt x="1201266" y="1076248"/>
                  <a:pt x="1199350" y="1076341"/>
                  <a:pt x="1197825" y="1076527"/>
                </a:cubicBezTo>
                <a:cubicBezTo>
                  <a:pt x="1196299" y="1076713"/>
                  <a:pt x="1195053" y="1076992"/>
                  <a:pt x="1194085" y="1077364"/>
                </a:cubicBezTo>
                <a:cubicBezTo>
                  <a:pt x="1193118" y="1077736"/>
                  <a:pt x="1192448" y="1078202"/>
                  <a:pt x="1192076" y="1078760"/>
                </a:cubicBezTo>
                <a:cubicBezTo>
                  <a:pt x="1191704" y="1079318"/>
                  <a:pt x="1191518" y="1079969"/>
                  <a:pt x="1191518" y="1080713"/>
                </a:cubicBezTo>
                <a:lnTo>
                  <a:pt x="1191518" y="1180279"/>
                </a:lnTo>
                <a:cubicBezTo>
                  <a:pt x="1191518" y="1181023"/>
                  <a:pt x="1191741" y="1181674"/>
                  <a:pt x="1192188" y="1182232"/>
                </a:cubicBezTo>
                <a:cubicBezTo>
                  <a:pt x="1192634" y="1182790"/>
                  <a:pt x="1193397" y="1183256"/>
                  <a:pt x="1194476" y="1183628"/>
                </a:cubicBezTo>
                <a:cubicBezTo>
                  <a:pt x="1195555" y="1184000"/>
                  <a:pt x="1196987" y="1184279"/>
                  <a:pt x="1198773" y="1184465"/>
                </a:cubicBezTo>
                <a:cubicBezTo>
                  <a:pt x="1200559" y="1184651"/>
                  <a:pt x="1202829" y="1184744"/>
                  <a:pt x="1205582" y="1184744"/>
                </a:cubicBezTo>
                <a:cubicBezTo>
                  <a:pt x="1208336" y="1184744"/>
                  <a:pt x="1210605" y="1184651"/>
                  <a:pt x="1212391" y="1184465"/>
                </a:cubicBezTo>
                <a:cubicBezTo>
                  <a:pt x="1214177" y="1184279"/>
                  <a:pt x="1215610" y="1184000"/>
                  <a:pt x="1216689" y="1183628"/>
                </a:cubicBezTo>
                <a:cubicBezTo>
                  <a:pt x="1217768" y="1183256"/>
                  <a:pt x="1218530" y="1182790"/>
                  <a:pt x="1218977" y="1182232"/>
                </a:cubicBezTo>
                <a:cubicBezTo>
                  <a:pt x="1219423" y="1181674"/>
                  <a:pt x="1219646" y="1181023"/>
                  <a:pt x="1219646" y="1180279"/>
                </a:cubicBezTo>
                <a:lnTo>
                  <a:pt x="1219646" y="1114088"/>
                </a:lnTo>
                <a:cubicBezTo>
                  <a:pt x="1223590" y="1109102"/>
                  <a:pt x="1227274" y="1105307"/>
                  <a:pt x="1230697" y="1102702"/>
                </a:cubicBezTo>
                <a:cubicBezTo>
                  <a:pt x="1234120" y="1100098"/>
                  <a:pt x="1237543" y="1098796"/>
                  <a:pt x="1240966" y="1098796"/>
                </a:cubicBezTo>
                <a:cubicBezTo>
                  <a:pt x="1243645" y="1098796"/>
                  <a:pt x="1245989" y="1099335"/>
                  <a:pt x="1247998" y="1100414"/>
                </a:cubicBezTo>
                <a:cubicBezTo>
                  <a:pt x="1250007" y="1101493"/>
                  <a:pt x="1251645" y="1103019"/>
                  <a:pt x="1252910" y="1104991"/>
                </a:cubicBezTo>
                <a:cubicBezTo>
                  <a:pt x="1254175" y="1106963"/>
                  <a:pt x="1255123" y="1109325"/>
                  <a:pt x="1255756" y="1112079"/>
                </a:cubicBezTo>
                <a:cubicBezTo>
                  <a:pt x="1256388" y="1114832"/>
                  <a:pt x="1256705" y="1117883"/>
                  <a:pt x="1256705" y="1121231"/>
                </a:cubicBezTo>
                <a:lnTo>
                  <a:pt x="1256705" y="1180279"/>
                </a:lnTo>
                <a:cubicBezTo>
                  <a:pt x="1256705" y="1181023"/>
                  <a:pt x="1256928" y="1181674"/>
                  <a:pt x="1257374" y="1182232"/>
                </a:cubicBezTo>
                <a:cubicBezTo>
                  <a:pt x="1257821" y="1182790"/>
                  <a:pt x="1258584" y="1183256"/>
                  <a:pt x="1259663" y="1183628"/>
                </a:cubicBezTo>
                <a:cubicBezTo>
                  <a:pt x="1260742" y="1184000"/>
                  <a:pt x="1262174" y="1184279"/>
                  <a:pt x="1263960" y="1184465"/>
                </a:cubicBezTo>
                <a:cubicBezTo>
                  <a:pt x="1265746" y="1184651"/>
                  <a:pt x="1268016" y="1184744"/>
                  <a:pt x="1270769" y="1184744"/>
                </a:cubicBezTo>
                <a:cubicBezTo>
                  <a:pt x="1273448" y="1184744"/>
                  <a:pt x="1275680" y="1184651"/>
                  <a:pt x="1277466" y="1184465"/>
                </a:cubicBezTo>
                <a:cubicBezTo>
                  <a:pt x="1279252" y="1184279"/>
                  <a:pt x="1280685" y="1184000"/>
                  <a:pt x="1281764" y="1183628"/>
                </a:cubicBezTo>
                <a:cubicBezTo>
                  <a:pt x="1282843" y="1183256"/>
                  <a:pt x="1283605" y="1182790"/>
                  <a:pt x="1284052" y="1182232"/>
                </a:cubicBezTo>
                <a:cubicBezTo>
                  <a:pt x="1284498" y="1181674"/>
                  <a:pt x="1284722" y="1181023"/>
                  <a:pt x="1284722" y="1180279"/>
                </a:cubicBezTo>
                <a:lnTo>
                  <a:pt x="1284722" y="1114088"/>
                </a:lnTo>
                <a:cubicBezTo>
                  <a:pt x="1288740" y="1109102"/>
                  <a:pt x="1292461" y="1105307"/>
                  <a:pt x="1295884" y="1102702"/>
                </a:cubicBezTo>
                <a:cubicBezTo>
                  <a:pt x="1299307" y="1100098"/>
                  <a:pt x="1302693" y="1098796"/>
                  <a:pt x="1306041" y="1098796"/>
                </a:cubicBezTo>
                <a:cubicBezTo>
                  <a:pt x="1308795" y="1098796"/>
                  <a:pt x="1311157" y="1099335"/>
                  <a:pt x="1313129" y="1100414"/>
                </a:cubicBezTo>
                <a:cubicBezTo>
                  <a:pt x="1315101" y="1101493"/>
                  <a:pt x="1316738" y="1103019"/>
                  <a:pt x="1318040" y="1104991"/>
                </a:cubicBezTo>
                <a:cubicBezTo>
                  <a:pt x="1319343" y="1106963"/>
                  <a:pt x="1320310" y="1109325"/>
                  <a:pt x="1320943" y="1112079"/>
                </a:cubicBezTo>
                <a:cubicBezTo>
                  <a:pt x="1321575" y="1114832"/>
                  <a:pt x="1321891" y="1117883"/>
                  <a:pt x="1321891" y="1121231"/>
                </a:cubicBezTo>
                <a:lnTo>
                  <a:pt x="1321891" y="1180279"/>
                </a:lnTo>
                <a:cubicBezTo>
                  <a:pt x="1321891" y="1181023"/>
                  <a:pt x="1322096" y="1181674"/>
                  <a:pt x="1322505" y="1182232"/>
                </a:cubicBezTo>
                <a:cubicBezTo>
                  <a:pt x="1322915" y="1182790"/>
                  <a:pt x="1323659" y="1183256"/>
                  <a:pt x="1324738" y="1183628"/>
                </a:cubicBezTo>
                <a:cubicBezTo>
                  <a:pt x="1325817" y="1184000"/>
                  <a:pt x="1327249" y="1184279"/>
                  <a:pt x="1329035" y="1184465"/>
                </a:cubicBezTo>
                <a:cubicBezTo>
                  <a:pt x="1330821" y="1184651"/>
                  <a:pt x="1333128" y="1184744"/>
                  <a:pt x="1335956" y="1184744"/>
                </a:cubicBezTo>
                <a:cubicBezTo>
                  <a:pt x="1338709" y="1184744"/>
                  <a:pt x="1340979" y="1184651"/>
                  <a:pt x="1342765" y="1184465"/>
                </a:cubicBezTo>
                <a:cubicBezTo>
                  <a:pt x="1344551" y="1184279"/>
                  <a:pt x="1345964" y="1184000"/>
                  <a:pt x="1347006" y="1183628"/>
                </a:cubicBezTo>
                <a:cubicBezTo>
                  <a:pt x="1348048" y="1183256"/>
                  <a:pt x="1348792" y="1182790"/>
                  <a:pt x="1349239" y="1182232"/>
                </a:cubicBezTo>
                <a:cubicBezTo>
                  <a:pt x="1349685" y="1181674"/>
                  <a:pt x="1349908" y="1181023"/>
                  <a:pt x="1349908" y="1180279"/>
                </a:cubicBezTo>
                <a:lnTo>
                  <a:pt x="1349908" y="1116543"/>
                </a:lnTo>
                <a:cubicBezTo>
                  <a:pt x="1349908" y="1110813"/>
                  <a:pt x="1349313" y="1105381"/>
                  <a:pt x="1348122" y="1100247"/>
                </a:cubicBezTo>
                <a:cubicBezTo>
                  <a:pt x="1346932" y="1095112"/>
                  <a:pt x="1344941" y="1090629"/>
                  <a:pt x="1342151" y="1086796"/>
                </a:cubicBezTo>
                <a:cubicBezTo>
                  <a:pt x="1339360" y="1082964"/>
                  <a:pt x="1335695" y="1079932"/>
                  <a:pt x="1331156" y="1077699"/>
                </a:cubicBezTo>
                <a:cubicBezTo>
                  <a:pt x="1326617" y="1075467"/>
                  <a:pt x="1321036" y="1074351"/>
                  <a:pt x="1314413" y="1074351"/>
                </a:cubicBezTo>
                <a:cubicBezTo>
                  <a:pt x="1311511" y="1074351"/>
                  <a:pt x="1308664" y="1074704"/>
                  <a:pt x="1305874" y="1075411"/>
                </a:cubicBezTo>
                <a:cubicBezTo>
                  <a:pt x="1303083" y="1076118"/>
                  <a:pt x="1300293" y="1077197"/>
                  <a:pt x="1297502" y="1078648"/>
                </a:cubicBezTo>
                <a:cubicBezTo>
                  <a:pt x="1294712" y="1080099"/>
                  <a:pt x="1291884" y="1081978"/>
                  <a:pt x="1289019" y="1084285"/>
                </a:cubicBezTo>
                <a:cubicBezTo>
                  <a:pt x="1286154" y="1086592"/>
                  <a:pt x="1283233" y="1089345"/>
                  <a:pt x="1280257" y="1092545"/>
                </a:cubicBezTo>
                <a:cubicBezTo>
                  <a:pt x="1278992" y="1089792"/>
                  <a:pt x="1277429" y="1087299"/>
                  <a:pt x="1275569" y="1085066"/>
                </a:cubicBezTo>
                <a:cubicBezTo>
                  <a:pt x="1273708" y="1082834"/>
                  <a:pt x="1271494" y="1080918"/>
                  <a:pt x="1268927" y="1079318"/>
                </a:cubicBezTo>
                <a:cubicBezTo>
                  <a:pt x="1266360" y="1077718"/>
                  <a:pt x="1263439" y="1076490"/>
                  <a:pt x="1260165" y="1075634"/>
                </a:cubicBezTo>
                <a:cubicBezTo>
                  <a:pt x="1256891" y="1074778"/>
                  <a:pt x="1253207" y="1074351"/>
                  <a:pt x="1249114" y="1074351"/>
                </a:cubicBezTo>
                <a:close/>
                <a:moveTo>
                  <a:pt x="960276" y="1074351"/>
                </a:moveTo>
                <a:cubicBezTo>
                  <a:pt x="952388" y="1074351"/>
                  <a:pt x="945300" y="1075653"/>
                  <a:pt x="939012" y="1078257"/>
                </a:cubicBezTo>
                <a:cubicBezTo>
                  <a:pt x="932725" y="1080862"/>
                  <a:pt x="927385" y="1084638"/>
                  <a:pt x="922995" y="1089587"/>
                </a:cubicBezTo>
                <a:cubicBezTo>
                  <a:pt x="918604" y="1094535"/>
                  <a:pt x="915256" y="1100563"/>
                  <a:pt x="912949" y="1107669"/>
                </a:cubicBezTo>
                <a:cubicBezTo>
                  <a:pt x="910642" y="1114776"/>
                  <a:pt x="909489" y="1122757"/>
                  <a:pt x="909489" y="1131612"/>
                </a:cubicBezTo>
                <a:cubicBezTo>
                  <a:pt x="909489" y="1140914"/>
                  <a:pt x="910586" y="1149025"/>
                  <a:pt x="912782" y="1155946"/>
                </a:cubicBezTo>
                <a:cubicBezTo>
                  <a:pt x="914977" y="1162866"/>
                  <a:pt x="918307" y="1168596"/>
                  <a:pt x="922772" y="1173135"/>
                </a:cubicBezTo>
                <a:cubicBezTo>
                  <a:pt x="927236" y="1177675"/>
                  <a:pt x="932799" y="1181060"/>
                  <a:pt x="939459" y="1183293"/>
                </a:cubicBezTo>
                <a:cubicBezTo>
                  <a:pt x="946119" y="1185525"/>
                  <a:pt x="953877" y="1186641"/>
                  <a:pt x="962732" y="1186641"/>
                </a:cubicBezTo>
                <a:cubicBezTo>
                  <a:pt x="967643" y="1186641"/>
                  <a:pt x="972257" y="1186325"/>
                  <a:pt x="976573" y="1185693"/>
                </a:cubicBezTo>
                <a:cubicBezTo>
                  <a:pt x="980889" y="1185060"/>
                  <a:pt x="984721" y="1184316"/>
                  <a:pt x="988070" y="1183460"/>
                </a:cubicBezTo>
                <a:cubicBezTo>
                  <a:pt x="991419" y="1182604"/>
                  <a:pt x="994172" y="1181730"/>
                  <a:pt x="996330" y="1180837"/>
                </a:cubicBezTo>
                <a:cubicBezTo>
                  <a:pt x="998488" y="1179944"/>
                  <a:pt x="999809" y="1179237"/>
                  <a:pt x="1000292" y="1178716"/>
                </a:cubicBezTo>
                <a:cubicBezTo>
                  <a:pt x="1000776" y="1178195"/>
                  <a:pt x="1001167" y="1177656"/>
                  <a:pt x="1001464" y="1177098"/>
                </a:cubicBezTo>
                <a:cubicBezTo>
                  <a:pt x="1001762" y="1176540"/>
                  <a:pt x="1001985" y="1175851"/>
                  <a:pt x="1002134" y="1175033"/>
                </a:cubicBezTo>
                <a:cubicBezTo>
                  <a:pt x="1002283" y="1174214"/>
                  <a:pt x="1002395" y="1173228"/>
                  <a:pt x="1002469" y="1172075"/>
                </a:cubicBezTo>
                <a:cubicBezTo>
                  <a:pt x="1002544" y="1170921"/>
                  <a:pt x="1002581" y="1169526"/>
                  <a:pt x="1002581" y="1167889"/>
                </a:cubicBezTo>
                <a:cubicBezTo>
                  <a:pt x="1002581" y="1166029"/>
                  <a:pt x="1002525" y="1164485"/>
                  <a:pt x="1002413" y="1163257"/>
                </a:cubicBezTo>
                <a:cubicBezTo>
                  <a:pt x="1002302" y="1162029"/>
                  <a:pt x="1002097" y="1161080"/>
                  <a:pt x="1001799" y="1160410"/>
                </a:cubicBezTo>
                <a:cubicBezTo>
                  <a:pt x="1001502" y="1159741"/>
                  <a:pt x="1001130" y="1159276"/>
                  <a:pt x="1000683" y="1159015"/>
                </a:cubicBezTo>
                <a:cubicBezTo>
                  <a:pt x="1000237" y="1158755"/>
                  <a:pt x="999679" y="1158625"/>
                  <a:pt x="999009" y="1158625"/>
                </a:cubicBezTo>
                <a:cubicBezTo>
                  <a:pt x="997893" y="1158625"/>
                  <a:pt x="996442" y="1158978"/>
                  <a:pt x="994656" y="1159685"/>
                </a:cubicBezTo>
                <a:cubicBezTo>
                  <a:pt x="992870" y="1160392"/>
                  <a:pt x="990619" y="1161173"/>
                  <a:pt x="987903" y="1162029"/>
                </a:cubicBezTo>
                <a:cubicBezTo>
                  <a:pt x="985186" y="1162885"/>
                  <a:pt x="981968" y="1163666"/>
                  <a:pt x="978247" y="1164373"/>
                </a:cubicBezTo>
                <a:cubicBezTo>
                  <a:pt x="974527" y="1165080"/>
                  <a:pt x="970211" y="1165433"/>
                  <a:pt x="965299" y="1165433"/>
                </a:cubicBezTo>
                <a:cubicBezTo>
                  <a:pt x="960462" y="1165433"/>
                  <a:pt x="956314" y="1164801"/>
                  <a:pt x="952854" y="1163536"/>
                </a:cubicBezTo>
                <a:cubicBezTo>
                  <a:pt x="949393" y="1162271"/>
                  <a:pt x="946566" y="1160429"/>
                  <a:pt x="944370" y="1158011"/>
                </a:cubicBezTo>
                <a:cubicBezTo>
                  <a:pt x="942175" y="1155592"/>
                  <a:pt x="940575" y="1152653"/>
                  <a:pt x="939571" y="1149193"/>
                </a:cubicBezTo>
                <a:cubicBezTo>
                  <a:pt x="938566" y="1145732"/>
                  <a:pt x="938064" y="1141881"/>
                  <a:pt x="938064" y="1137640"/>
                </a:cubicBezTo>
                <a:lnTo>
                  <a:pt x="998674" y="1137640"/>
                </a:lnTo>
                <a:cubicBezTo>
                  <a:pt x="1001353" y="1137640"/>
                  <a:pt x="1003455" y="1136821"/>
                  <a:pt x="1004981" y="1135184"/>
                </a:cubicBezTo>
                <a:cubicBezTo>
                  <a:pt x="1006506" y="1133547"/>
                  <a:pt x="1007269" y="1131017"/>
                  <a:pt x="1007269" y="1127594"/>
                </a:cubicBezTo>
                <a:lnTo>
                  <a:pt x="1007269" y="1123129"/>
                </a:lnTo>
                <a:cubicBezTo>
                  <a:pt x="1007269" y="1116134"/>
                  <a:pt x="1006376" y="1109660"/>
                  <a:pt x="1004590" y="1103707"/>
                </a:cubicBezTo>
                <a:cubicBezTo>
                  <a:pt x="1002804" y="1097754"/>
                  <a:pt x="1000013" y="1092601"/>
                  <a:pt x="996218" y="1088247"/>
                </a:cubicBezTo>
                <a:cubicBezTo>
                  <a:pt x="992423" y="1083894"/>
                  <a:pt x="987568" y="1080490"/>
                  <a:pt x="981652" y="1078034"/>
                </a:cubicBezTo>
                <a:cubicBezTo>
                  <a:pt x="975736" y="1075578"/>
                  <a:pt x="968611" y="1074351"/>
                  <a:pt x="960276" y="1074351"/>
                </a:cubicBezTo>
                <a:close/>
                <a:moveTo>
                  <a:pt x="812974" y="1062072"/>
                </a:moveTo>
                <a:lnTo>
                  <a:pt x="826145" y="1062072"/>
                </a:lnTo>
                <a:cubicBezTo>
                  <a:pt x="829494" y="1062072"/>
                  <a:pt x="832117" y="1062184"/>
                  <a:pt x="834014" y="1062407"/>
                </a:cubicBezTo>
                <a:cubicBezTo>
                  <a:pt x="835912" y="1062630"/>
                  <a:pt x="837605" y="1062928"/>
                  <a:pt x="839093" y="1063300"/>
                </a:cubicBezTo>
                <a:cubicBezTo>
                  <a:pt x="844004" y="1064640"/>
                  <a:pt x="847539" y="1066946"/>
                  <a:pt x="849697" y="1070221"/>
                </a:cubicBezTo>
                <a:cubicBezTo>
                  <a:pt x="851855" y="1073495"/>
                  <a:pt x="852934" y="1077513"/>
                  <a:pt x="852934" y="1082276"/>
                </a:cubicBezTo>
                <a:cubicBezTo>
                  <a:pt x="852934" y="1085401"/>
                  <a:pt x="852413" y="1088229"/>
                  <a:pt x="851371" y="1090759"/>
                </a:cubicBezTo>
                <a:cubicBezTo>
                  <a:pt x="850330" y="1093289"/>
                  <a:pt x="848767" y="1095466"/>
                  <a:pt x="846683" y="1097289"/>
                </a:cubicBezTo>
                <a:cubicBezTo>
                  <a:pt x="844600" y="1099112"/>
                  <a:pt x="841995" y="1100526"/>
                  <a:pt x="838870" y="1101530"/>
                </a:cubicBezTo>
                <a:cubicBezTo>
                  <a:pt x="835744" y="1102535"/>
                  <a:pt x="832098" y="1103037"/>
                  <a:pt x="827931" y="1103037"/>
                </a:cubicBezTo>
                <a:lnTo>
                  <a:pt x="812974" y="1103037"/>
                </a:lnTo>
                <a:close/>
                <a:moveTo>
                  <a:pt x="2219920" y="1050017"/>
                </a:moveTo>
                <a:cubicBezTo>
                  <a:pt x="2217241" y="1050017"/>
                  <a:pt x="2214990" y="1050110"/>
                  <a:pt x="2213167" y="1050296"/>
                </a:cubicBezTo>
                <a:cubicBezTo>
                  <a:pt x="2211344" y="1050482"/>
                  <a:pt x="2209893" y="1050780"/>
                  <a:pt x="2208814" y="1051189"/>
                </a:cubicBezTo>
                <a:cubicBezTo>
                  <a:pt x="2207735" y="1051598"/>
                  <a:pt x="2206991" y="1052101"/>
                  <a:pt x="2206582" y="1052696"/>
                </a:cubicBezTo>
                <a:cubicBezTo>
                  <a:pt x="2206172" y="1053291"/>
                  <a:pt x="2205968" y="1053961"/>
                  <a:pt x="2205968" y="1054705"/>
                </a:cubicBezTo>
                <a:lnTo>
                  <a:pt x="2205968" y="1076918"/>
                </a:lnTo>
                <a:lnTo>
                  <a:pt x="2194136" y="1076918"/>
                </a:lnTo>
                <a:cubicBezTo>
                  <a:pt x="2193392" y="1076918"/>
                  <a:pt x="2192741" y="1077104"/>
                  <a:pt x="2192182" y="1077476"/>
                </a:cubicBezTo>
                <a:cubicBezTo>
                  <a:pt x="2191624" y="1077848"/>
                  <a:pt x="2191159" y="1078462"/>
                  <a:pt x="2190787" y="1079318"/>
                </a:cubicBezTo>
                <a:cubicBezTo>
                  <a:pt x="2190415" y="1080173"/>
                  <a:pt x="2190136" y="1081346"/>
                  <a:pt x="2189950" y="1082834"/>
                </a:cubicBezTo>
                <a:cubicBezTo>
                  <a:pt x="2189764" y="1084322"/>
                  <a:pt x="2189671" y="1086145"/>
                  <a:pt x="2189671" y="1088303"/>
                </a:cubicBezTo>
                <a:cubicBezTo>
                  <a:pt x="2189671" y="1092396"/>
                  <a:pt x="2190043" y="1095317"/>
                  <a:pt x="2190787" y="1097065"/>
                </a:cubicBezTo>
                <a:cubicBezTo>
                  <a:pt x="2191531" y="1098814"/>
                  <a:pt x="2192610" y="1099689"/>
                  <a:pt x="2194024" y="1099689"/>
                </a:cubicBezTo>
                <a:lnTo>
                  <a:pt x="2205968" y="1099689"/>
                </a:lnTo>
                <a:lnTo>
                  <a:pt x="2205968" y="1150699"/>
                </a:lnTo>
                <a:cubicBezTo>
                  <a:pt x="2205968" y="1156801"/>
                  <a:pt x="2206600" y="1162085"/>
                  <a:pt x="2207865" y="1166550"/>
                </a:cubicBezTo>
                <a:cubicBezTo>
                  <a:pt x="2209130" y="1171014"/>
                  <a:pt x="2211102" y="1174717"/>
                  <a:pt x="2213781" y="1177656"/>
                </a:cubicBezTo>
                <a:cubicBezTo>
                  <a:pt x="2216460" y="1180595"/>
                  <a:pt x="2219846" y="1182772"/>
                  <a:pt x="2223939" y="1184186"/>
                </a:cubicBezTo>
                <a:cubicBezTo>
                  <a:pt x="2228031" y="1185600"/>
                  <a:pt x="2232868" y="1186307"/>
                  <a:pt x="2238449" y="1186307"/>
                </a:cubicBezTo>
                <a:cubicBezTo>
                  <a:pt x="2240533" y="1186307"/>
                  <a:pt x="2242598" y="1186195"/>
                  <a:pt x="2244644" y="1185972"/>
                </a:cubicBezTo>
                <a:cubicBezTo>
                  <a:pt x="2246691" y="1185748"/>
                  <a:pt x="2248588" y="1185432"/>
                  <a:pt x="2250337" y="1185023"/>
                </a:cubicBezTo>
                <a:cubicBezTo>
                  <a:pt x="2252086" y="1184614"/>
                  <a:pt x="2253611" y="1184130"/>
                  <a:pt x="2254913" y="1183572"/>
                </a:cubicBezTo>
                <a:cubicBezTo>
                  <a:pt x="2256216" y="1183014"/>
                  <a:pt x="2257202" y="1182381"/>
                  <a:pt x="2257871" y="1181674"/>
                </a:cubicBezTo>
                <a:cubicBezTo>
                  <a:pt x="2258541" y="1180967"/>
                  <a:pt x="2259081" y="1179740"/>
                  <a:pt x="2259490" y="1177991"/>
                </a:cubicBezTo>
                <a:cubicBezTo>
                  <a:pt x="2259899" y="1176242"/>
                  <a:pt x="2260104" y="1173731"/>
                  <a:pt x="2260104" y="1170456"/>
                </a:cubicBezTo>
                <a:cubicBezTo>
                  <a:pt x="2260104" y="1168373"/>
                  <a:pt x="2260011" y="1166661"/>
                  <a:pt x="2259825" y="1165322"/>
                </a:cubicBezTo>
                <a:cubicBezTo>
                  <a:pt x="2259639" y="1163982"/>
                  <a:pt x="2259434" y="1162922"/>
                  <a:pt x="2259211" y="1162141"/>
                </a:cubicBezTo>
                <a:cubicBezTo>
                  <a:pt x="2258988" y="1161359"/>
                  <a:pt x="2258671" y="1160838"/>
                  <a:pt x="2258262" y="1160578"/>
                </a:cubicBezTo>
                <a:cubicBezTo>
                  <a:pt x="2257853" y="1160317"/>
                  <a:pt x="2257425" y="1160187"/>
                  <a:pt x="2256978" y="1160187"/>
                </a:cubicBezTo>
                <a:cubicBezTo>
                  <a:pt x="2256458" y="1160187"/>
                  <a:pt x="2255881" y="1160317"/>
                  <a:pt x="2255248" y="1160578"/>
                </a:cubicBezTo>
                <a:cubicBezTo>
                  <a:pt x="2254616" y="1160838"/>
                  <a:pt x="2253834" y="1161136"/>
                  <a:pt x="2252904" y="1161471"/>
                </a:cubicBezTo>
                <a:cubicBezTo>
                  <a:pt x="2251974" y="1161806"/>
                  <a:pt x="2250914" y="1162103"/>
                  <a:pt x="2249723" y="1162364"/>
                </a:cubicBezTo>
                <a:cubicBezTo>
                  <a:pt x="2248532" y="1162624"/>
                  <a:pt x="2247193" y="1162754"/>
                  <a:pt x="2245705" y="1162754"/>
                </a:cubicBezTo>
                <a:cubicBezTo>
                  <a:pt x="2241314" y="1162754"/>
                  <a:pt x="2238263" y="1161396"/>
                  <a:pt x="2236552" y="1158680"/>
                </a:cubicBezTo>
                <a:cubicBezTo>
                  <a:pt x="2234840" y="1155964"/>
                  <a:pt x="2233985" y="1151890"/>
                  <a:pt x="2233985" y="1146458"/>
                </a:cubicBezTo>
                <a:lnTo>
                  <a:pt x="2233985" y="1099689"/>
                </a:lnTo>
                <a:lnTo>
                  <a:pt x="2255751" y="1099689"/>
                </a:lnTo>
                <a:cubicBezTo>
                  <a:pt x="2257165" y="1099689"/>
                  <a:pt x="2258244" y="1098814"/>
                  <a:pt x="2258988" y="1097065"/>
                </a:cubicBezTo>
                <a:cubicBezTo>
                  <a:pt x="2259732" y="1095317"/>
                  <a:pt x="2260104" y="1092396"/>
                  <a:pt x="2260104" y="1088303"/>
                </a:cubicBezTo>
                <a:cubicBezTo>
                  <a:pt x="2260104" y="1086145"/>
                  <a:pt x="2260011" y="1084322"/>
                  <a:pt x="2259825" y="1082834"/>
                </a:cubicBezTo>
                <a:cubicBezTo>
                  <a:pt x="2259639" y="1081346"/>
                  <a:pt x="2259360" y="1080173"/>
                  <a:pt x="2258988" y="1079318"/>
                </a:cubicBezTo>
                <a:cubicBezTo>
                  <a:pt x="2258616" y="1078462"/>
                  <a:pt x="2258150" y="1077848"/>
                  <a:pt x="2257592" y="1077476"/>
                </a:cubicBezTo>
                <a:cubicBezTo>
                  <a:pt x="2257034" y="1077104"/>
                  <a:pt x="2256383" y="1076918"/>
                  <a:pt x="2255639" y="1076918"/>
                </a:cubicBezTo>
                <a:lnTo>
                  <a:pt x="2233985" y="1076918"/>
                </a:lnTo>
                <a:lnTo>
                  <a:pt x="2233985" y="1054705"/>
                </a:lnTo>
                <a:cubicBezTo>
                  <a:pt x="2233985" y="1053961"/>
                  <a:pt x="2233761" y="1053291"/>
                  <a:pt x="2233315" y="1052696"/>
                </a:cubicBezTo>
                <a:cubicBezTo>
                  <a:pt x="2232868" y="1052101"/>
                  <a:pt x="2232124" y="1051598"/>
                  <a:pt x="2231082" y="1051189"/>
                </a:cubicBezTo>
                <a:cubicBezTo>
                  <a:pt x="2230041" y="1050780"/>
                  <a:pt x="2228608" y="1050482"/>
                  <a:pt x="2226785" y="1050296"/>
                </a:cubicBezTo>
                <a:cubicBezTo>
                  <a:pt x="2224962" y="1050110"/>
                  <a:pt x="2222674" y="1050017"/>
                  <a:pt x="2219920" y="1050017"/>
                </a:cubicBezTo>
                <a:close/>
                <a:moveTo>
                  <a:pt x="792324" y="1039636"/>
                </a:moveTo>
                <a:cubicBezTo>
                  <a:pt x="789868" y="1039636"/>
                  <a:pt x="787803" y="1040362"/>
                  <a:pt x="786129" y="1041813"/>
                </a:cubicBezTo>
                <a:cubicBezTo>
                  <a:pt x="784454" y="1043264"/>
                  <a:pt x="783617" y="1045627"/>
                  <a:pt x="783617" y="1048901"/>
                </a:cubicBezTo>
                <a:lnTo>
                  <a:pt x="783617" y="1180056"/>
                </a:lnTo>
                <a:cubicBezTo>
                  <a:pt x="783617" y="1180800"/>
                  <a:pt x="783841" y="1181470"/>
                  <a:pt x="784287" y="1182065"/>
                </a:cubicBezTo>
                <a:cubicBezTo>
                  <a:pt x="784734" y="1182660"/>
                  <a:pt x="785515" y="1183144"/>
                  <a:pt x="786631" y="1183516"/>
                </a:cubicBezTo>
                <a:cubicBezTo>
                  <a:pt x="787747" y="1183888"/>
                  <a:pt x="789254" y="1184186"/>
                  <a:pt x="791152" y="1184409"/>
                </a:cubicBezTo>
                <a:cubicBezTo>
                  <a:pt x="793049" y="1184632"/>
                  <a:pt x="795412" y="1184744"/>
                  <a:pt x="798240" y="1184744"/>
                </a:cubicBezTo>
                <a:cubicBezTo>
                  <a:pt x="801142" y="1184744"/>
                  <a:pt x="803523" y="1184632"/>
                  <a:pt x="805383" y="1184409"/>
                </a:cubicBezTo>
                <a:cubicBezTo>
                  <a:pt x="807244" y="1184186"/>
                  <a:pt x="808732" y="1183888"/>
                  <a:pt x="809848" y="1183516"/>
                </a:cubicBezTo>
                <a:cubicBezTo>
                  <a:pt x="810964" y="1183144"/>
                  <a:pt x="811764" y="1182660"/>
                  <a:pt x="812248" y="1182065"/>
                </a:cubicBezTo>
                <a:cubicBezTo>
                  <a:pt x="812732" y="1181470"/>
                  <a:pt x="812974" y="1180800"/>
                  <a:pt x="812974" y="1180056"/>
                </a:cubicBezTo>
                <a:lnTo>
                  <a:pt x="812974" y="1125027"/>
                </a:lnTo>
                <a:lnTo>
                  <a:pt x="822127" y="1125027"/>
                </a:lnTo>
                <a:cubicBezTo>
                  <a:pt x="825252" y="1125027"/>
                  <a:pt x="828005" y="1125510"/>
                  <a:pt x="830387" y="1126478"/>
                </a:cubicBezTo>
                <a:cubicBezTo>
                  <a:pt x="832768" y="1127445"/>
                  <a:pt x="834870" y="1128877"/>
                  <a:pt x="836693" y="1130775"/>
                </a:cubicBezTo>
                <a:cubicBezTo>
                  <a:pt x="838516" y="1132673"/>
                  <a:pt x="840172" y="1135035"/>
                  <a:pt x="841660" y="1137863"/>
                </a:cubicBezTo>
                <a:cubicBezTo>
                  <a:pt x="843149" y="1140691"/>
                  <a:pt x="844674" y="1143928"/>
                  <a:pt x="846237" y="1147574"/>
                </a:cubicBezTo>
                <a:lnTo>
                  <a:pt x="859185" y="1179833"/>
                </a:lnTo>
                <a:cubicBezTo>
                  <a:pt x="859482" y="1180725"/>
                  <a:pt x="859855" y="1181488"/>
                  <a:pt x="860301" y="1182121"/>
                </a:cubicBezTo>
                <a:cubicBezTo>
                  <a:pt x="860748" y="1182753"/>
                  <a:pt x="861510" y="1183274"/>
                  <a:pt x="862589" y="1183683"/>
                </a:cubicBezTo>
                <a:cubicBezTo>
                  <a:pt x="863668" y="1184093"/>
                  <a:pt x="865138" y="1184372"/>
                  <a:pt x="866998" y="1184521"/>
                </a:cubicBezTo>
                <a:cubicBezTo>
                  <a:pt x="868859" y="1184669"/>
                  <a:pt x="871352" y="1184744"/>
                  <a:pt x="874477" y="1184744"/>
                </a:cubicBezTo>
                <a:cubicBezTo>
                  <a:pt x="878198" y="1184744"/>
                  <a:pt x="881137" y="1184669"/>
                  <a:pt x="883295" y="1184521"/>
                </a:cubicBezTo>
                <a:cubicBezTo>
                  <a:pt x="885453" y="1184372"/>
                  <a:pt x="887090" y="1184111"/>
                  <a:pt x="888206" y="1183739"/>
                </a:cubicBezTo>
                <a:cubicBezTo>
                  <a:pt x="889323" y="1183367"/>
                  <a:pt x="890029" y="1182902"/>
                  <a:pt x="890327" y="1182344"/>
                </a:cubicBezTo>
                <a:cubicBezTo>
                  <a:pt x="890625" y="1181786"/>
                  <a:pt x="890774" y="1181098"/>
                  <a:pt x="890774" y="1180279"/>
                </a:cubicBezTo>
                <a:cubicBezTo>
                  <a:pt x="890774" y="1179535"/>
                  <a:pt x="890588" y="1178512"/>
                  <a:pt x="890215" y="1177209"/>
                </a:cubicBezTo>
                <a:cubicBezTo>
                  <a:pt x="889843" y="1175907"/>
                  <a:pt x="889099" y="1173842"/>
                  <a:pt x="887983" y="1171014"/>
                </a:cubicBezTo>
                <a:lnTo>
                  <a:pt x="875816" y="1142551"/>
                </a:lnTo>
                <a:cubicBezTo>
                  <a:pt x="874402" y="1139128"/>
                  <a:pt x="872951" y="1136058"/>
                  <a:pt x="871463" y="1133342"/>
                </a:cubicBezTo>
                <a:cubicBezTo>
                  <a:pt x="869975" y="1130626"/>
                  <a:pt x="868394" y="1128208"/>
                  <a:pt x="866719" y="1126087"/>
                </a:cubicBezTo>
                <a:cubicBezTo>
                  <a:pt x="865045" y="1123966"/>
                  <a:pt x="863259" y="1122162"/>
                  <a:pt x="861361" y="1120673"/>
                </a:cubicBezTo>
                <a:cubicBezTo>
                  <a:pt x="859464" y="1119185"/>
                  <a:pt x="857436" y="1117920"/>
                  <a:pt x="855278" y="1116878"/>
                </a:cubicBezTo>
                <a:cubicBezTo>
                  <a:pt x="859743" y="1115464"/>
                  <a:pt x="863724" y="1113604"/>
                  <a:pt x="867222" y="1111297"/>
                </a:cubicBezTo>
                <a:cubicBezTo>
                  <a:pt x="870719" y="1108990"/>
                  <a:pt x="873658" y="1106274"/>
                  <a:pt x="876040" y="1103149"/>
                </a:cubicBezTo>
                <a:cubicBezTo>
                  <a:pt x="878421" y="1100023"/>
                  <a:pt x="880225" y="1096470"/>
                  <a:pt x="881453" y="1092489"/>
                </a:cubicBezTo>
                <a:cubicBezTo>
                  <a:pt x="882681" y="1088508"/>
                  <a:pt x="883295" y="1084099"/>
                  <a:pt x="883295" y="1079262"/>
                </a:cubicBezTo>
                <a:cubicBezTo>
                  <a:pt x="883295" y="1073532"/>
                  <a:pt x="882439" y="1068453"/>
                  <a:pt x="880728" y="1064026"/>
                </a:cubicBezTo>
                <a:cubicBezTo>
                  <a:pt x="879016" y="1059598"/>
                  <a:pt x="876542" y="1055766"/>
                  <a:pt x="873305" y="1052529"/>
                </a:cubicBezTo>
                <a:cubicBezTo>
                  <a:pt x="870068" y="1049292"/>
                  <a:pt x="866124" y="1046669"/>
                  <a:pt x="861473" y="1044659"/>
                </a:cubicBezTo>
                <a:cubicBezTo>
                  <a:pt x="856822" y="1042650"/>
                  <a:pt x="851595" y="1041236"/>
                  <a:pt x="845790" y="1040418"/>
                </a:cubicBezTo>
                <a:cubicBezTo>
                  <a:pt x="843781" y="1040195"/>
                  <a:pt x="841549" y="1040009"/>
                  <a:pt x="839093" y="1039860"/>
                </a:cubicBezTo>
                <a:cubicBezTo>
                  <a:pt x="836637" y="1039711"/>
                  <a:pt x="833512" y="1039636"/>
                  <a:pt x="829717" y="1039636"/>
                </a:cubicBezTo>
                <a:close/>
                <a:moveTo>
                  <a:pt x="2405844" y="1032493"/>
                </a:moveTo>
                <a:cubicBezTo>
                  <a:pt x="2399519" y="1032493"/>
                  <a:pt x="2395221" y="1033590"/>
                  <a:pt x="2392952" y="1035786"/>
                </a:cubicBezTo>
                <a:cubicBezTo>
                  <a:pt x="2390682" y="1037981"/>
                  <a:pt x="2389547" y="1041906"/>
                  <a:pt x="2389547" y="1047562"/>
                </a:cubicBezTo>
                <a:cubicBezTo>
                  <a:pt x="2389547" y="1052994"/>
                  <a:pt x="2390645" y="1056752"/>
                  <a:pt x="2392840" y="1058835"/>
                </a:cubicBezTo>
                <a:cubicBezTo>
                  <a:pt x="2395035" y="1060919"/>
                  <a:pt x="2399295" y="1061961"/>
                  <a:pt x="2405620" y="1061961"/>
                </a:cubicBezTo>
                <a:cubicBezTo>
                  <a:pt x="2411871" y="1061961"/>
                  <a:pt x="2416150" y="1060882"/>
                  <a:pt x="2418457" y="1058724"/>
                </a:cubicBezTo>
                <a:cubicBezTo>
                  <a:pt x="2420764" y="1056566"/>
                  <a:pt x="2421917" y="1052659"/>
                  <a:pt x="2421917" y="1047003"/>
                </a:cubicBezTo>
                <a:cubicBezTo>
                  <a:pt x="2421917" y="1041571"/>
                  <a:pt x="2420801" y="1037795"/>
                  <a:pt x="2418568" y="1035674"/>
                </a:cubicBezTo>
                <a:cubicBezTo>
                  <a:pt x="2416336" y="1033553"/>
                  <a:pt x="2412094" y="1032493"/>
                  <a:pt x="2405844" y="1032493"/>
                </a:cubicBezTo>
                <a:close/>
                <a:moveTo>
                  <a:pt x="1729569" y="1032493"/>
                </a:moveTo>
                <a:cubicBezTo>
                  <a:pt x="1723244" y="1032493"/>
                  <a:pt x="1718946" y="1033590"/>
                  <a:pt x="1716677" y="1035786"/>
                </a:cubicBezTo>
                <a:cubicBezTo>
                  <a:pt x="1714407" y="1037981"/>
                  <a:pt x="1713272" y="1041906"/>
                  <a:pt x="1713272" y="1047562"/>
                </a:cubicBezTo>
                <a:cubicBezTo>
                  <a:pt x="1713272" y="1052994"/>
                  <a:pt x="1714370" y="1056752"/>
                  <a:pt x="1716565" y="1058835"/>
                </a:cubicBezTo>
                <a:cubicBezTo>
                  <a:pt x="1718760" y="1060919"/>
                  <a:pt x="1723020" y="1061961"/>
                  <a:pt x="1729346" y="1061961"/>
                </a:cubicBezTo>
                <a:cubicBezTo>
                  <a:pt x="1735596" y="1061961"/>
                  <a:pt x="1739875" y="1060882"/>
                  <a:pt x="1742182" y="1058724"/>
                </a:cubicBezTo>
                <a:cubicBezTo>
                  <a:pt x="1744489" y="1056566"/>
                  <a:pt x="1745642" y="1052659"/>
                  <a:pt x="1745642" y="1047003"/>
                </a:cubicBezTo>
                <a:cubicBezTo>
                  <a:pt x="1745642" y="1041571"/>
                  <a:pt x="1744526" y="1037795"/>
                  <a:pt x="1742294" y="1035674"/>
                </a:cubicBezTo>
                <a:cubicBezTo>
                  <a:pt x="1740061" y="1033553"/>
                  <a:pt x="1735820" y="1032493"/>
                  <a:pt x="1729569" y="1032493"/>
                </a:cubicBezTo>
                <a:close/>
                <a:moveTo>
                  <a:pt x="1148544" y="1032493"/>
                </a:moveTo>
                <a:cubicBezTo>
                  <a:pt x="1142219" y="1032493"/>
                  <a:pt x="1137921" y="1033590"/>
                  <a:pt x="1135652" y="1035786"/>
                </a:cubicBezTo>
                <a:cubicBezTo>
                  <a:pt x="1133382" y="1037981"/>
                  <a:pt x="1132247" y="1041906"/>
                  <a:pt x="1132247" y="1047562"/>
                </a:cubicBezTo>
                <a:cubicBezTo>
                  <a:pt x="1132247" y="1052994"/>
                  <a:pt x="1133345" y="1056752"/>
                  <a:pt x="1135540" y="1058835"/>
                </a:cubicBezTo>
                <a:cubicBezTo>
                  <a:pt x="1137735" y="1060919"/>
                  <a:pt x="1141995" y="1061961"/>
                  <a:pt x="1148321" y="1061961"/>
                </a:cubicBezTo>
                <a:cubicBezTo>
                  <a:pt x="1154571" y="1061961"/>
                  <a:pt x="1158850" y="1060882"/>
                  <a:pt x="1161157" y="1058724"/>
                </a:cubicBezTo>
                <a:cubicBezTo>
                  <a:pt x="1163464" y="1056566"/>
                  <a:pt x="1164617" y="1052659"/>
                  <a:pt x="1164617" y="1047003"/>
                </a:cubicBezTo>
                <a:cubicBezTo>
                  <a:pt x="1164617" y="1041571"/>
                  <a:pt x="1163501" y="1037795"/>
                  <a:pt x="1161269" y="1035674"/>
                </a:cubicBezTo>
                <a:cubicBezTo>
                  <a:pt x="1159036" y="1033553"/>
                  <a:pt x="1154795" y="1032493"/>
                  <a:pt x="1148544" y="1032493"/>
                </a:cubicBezTo>
                <a:close/>
                <a:moveTo>
                  <a:pt x="1672307" y="1028698"/>
                </a:moveTo>
                <a:cubicBezTo>
                  <a:pt x="1669554" y="1028698"/>
                  <a:pt x="1667284" y="1028809"/>
                  <a:pt x="1665498" y="1029032"/>
                </a:cubicBezTo>
                <a:cubicBezTo>
                  <a:pt x="1663712" y="1029256"/>
                  <a:pt x="1662280" y="1029572"/>
                  <a:pt x="1661201" y="1029981"/>
                </a:cubicBezTo>
                <a:cubicBezTo>
                  <a:pt x="1660122" y="1030390"/>
                  <a:pt x="1659359" y="1030893"/>
                  <a:pt x="1658913" y="1031488"/>
                </a:cubicBezTo>
                <a:cubicBezTo>
                  <a:pt x="1658466" y="1032083"/>
                  <a:pt x="1658243" y="1032753"/>
                  <a:pt x="1658243" y="1033497"/>
                </a:cubicBezTo>
                <a:lnTo>
                  <a:pt x="1658243" y="1180279"/>
                </a:lnTo>
                <a:cubicBezTo>
                  <a:pt x="1658243" y="1181023"/>
                  <a:pt x="1658466" y="1181674"/>
                  <a:pt x="1658913" y="1182232"/>
                </a:cubicBezTo>
                <a:cubicBezTo>
                  <a:pt x="1659359" y="1182790"/>
                  <a:pt x="1660122" y="1183256"/>
                  <a:pt x="1661201" y="1183628"/>
                </a:cubicBezTo>
                <a:cubicBezTo>
                  <a:pt x="1662280" y="1184000"/>
                  <a:pt x="1663712" y="1184279"/>
                  <a:pt x="1665498" y="1184465"/>
                </a:cubicBezTo>
                <a:cubicBezTo>
                  <a:pt x="1667284" y="1184651"/>
                  <a:pt x="1669554" y="1184744"/>
                  <a:pt x="1672307" y="1184744"/>
                </a:cubicBezTo>
                <a:cubicBezTo>
                  <a:pt x="1675061" y="1184744"/>
                  <a:pt x="1677330" y="1184651"/>
                  <a:pt x="1679116" y="1184465"/>
                </a:cubicBezTo>
                <a:cubicBezTo>
                  <a:pt x="1680902" y="1184279"/>
                  <a:pt x="1682335" y="1184000"/>
                  <a:pt x="1683414" y="1183628"/>
                </a:cubicBezTo>
                <a:cubicBezTo>
                  <a:pt x="1684493" y="1183256"/>
                  <a:pt x="1685255" y="1182790"/>
                  <a:pt x="1685702" y="1182232"/>
                </a:cubicBezTo>
                <a:cubicBezTo>
                  <a:pt x="1686148" y="1181674"/>
                  <a:pt x="1686371" y="1181023"/>
                  <a:pt x="1686371" y="1180279"/>
                </a:cubicBezTo>
                <a:lnTo>
                  <a:pt x="1686371" y="1033497"/>
                </a:lnTo>
                <a:cubicBezTo>
                  <a:pt x="1686371" y="1032753"/>
                  <a:pt x="1686148" y="1032083"/>
                  <a:pt x="1685702" y="1031488"/>
                </a:cubicBezTo>
                <a:cubicBezTo>
                  <a:pt x="1685255" y="1030893"/>
                  <a:pt x="1684493" y="1030390"/>
                  <a:pt x="1683414" y="1029981"/>
                </a:cubicBezTo>
                <a:cubicBezTo>
                  <a:pt x="1682335" y="1029572"/>
                  <a:pt x="1680902" y="1029256"/>
                  <a:pt x="1679116" y="1029032"/>
                </a:cubicBezTo>
                <a:cubicBezTo>
                  <a:pt x="1677330" y="1028809"/>
                  <a:pt x="1675061" y="1028698"/>
                  <a:pt x="1672307" y="1028698"/>
                </a:cubicBezTo>
                <a:close/>
                <a:moveTo>
                  <a:pt x="979475" y="1027358"/>
                </a:moveTo>
                <a:cubicBezTo>
                  <a:pt x="977019" y="1027358"/>
                  <a:pt x="974936" y="1027433"/>
                  <a:pt x="973224" y="1027581"/>
                </a:cubicBezTo>
                <a:cubicBezTo>
                  <a:pt x="971513" y="1027730"/>
                  <a:pt x="970099" y="1027972"/>
                  <a:pt x="968983" y="1028307"/>
                </a:cubicBezTo>
                <a:cubicBezTo>
                  <a:pt x="967867" y="1028642"/>
                  <a:pt x="966936" y="1029107"/>
                  <a:pt x="966192" y="1029702"/>
                </a:cubicBezTo>
                <a:cubicBezTo>
                  <a:pt x="965448" y="1030297"/>
                  <a:pt x="964816" y="1031004"/>
                  <a:pt x="964295" y="1031823"/>
                </a:cubicBezTo>
                <a:lnTo>
                  <a:pt x="948333" y="1057384"/>
                </a:lnTo>
                <a:cubicBezTo>
                  <a:pt x="947663" y="1058352"/>
                  <a:pt x="947272" y="1059207"/>
                  <a:pt x="947161" y="1059951"/>
                </a:cubicBezTo>
                <a:cubicBezTo>
                  <a:pt x="947049" y="1060696"/>
                  <a:pt x="947291" y="1061310"/>
                  <a:pt x="947886" y="1061793"/>
                </a:cubicBezTo>
                <a:cubicBezTo>
                  <a:pt x="948482" y="1062277"/>
                  <a:pt x="949542" y="1062630"/>
                  <a:pt x="951068" y="1062854"/>
                </a:cubicBezTo>
                <a:cubicBezTo>
                  <a:pt x="952593" y="1063077"/>
                  <a:pt x="954658" y="1063188"/>
                  <a:pt x="957263" y="1063188"/>
                </a:cubicBezTo>
                <a:cubicBezTo>
                  <a:pt x="959421" y="1063188"/>
                  <a:pt x="961206" y="1063114"/>
                  <a:pt x="962620" y="1062965"/>
                </a:cubicBezTo>
                <a:cubicBezTo>
                  <a:pt x="964034" y="1062816"/>
                  <a:pt x="965206" y="1062593"/>
                  <a:pt x="966136" y="1062296"/>
                </a:cubicBezTo>
                <a:cubicBezTo>
                  <a:pt x="967067" y="1061998"/>
                  <a:pt x="967829" y="1061607"/>
                  <a:pt x="968425" y="1061123"/>
                </a:cubicBezTo>
                <a:cubicBezTo>
                  <a:pt x="969020" y="1060640"/>
                  <a:pt x="969615" y="1060026"/>
                  <a:pt x="970211" y="1059282"/>
                </a:cubicBezTo>
                <a:lnTo>
                  <a:pt x="991865" y="1033386"/>
                </a:lnTo>
                <a:cubicBezTo>
                  <a:pt x="992535" y="1032567"/>
                  <a:pt x="992907" y="1031786"/>
                  <a:pt x="992981" y="1031042"/>
                </a:cubicBezTo>
                <a:cubicBezTo>
                  <a:pt x="993056" y="1030297"/>
                  <a:pt x="992665" y="1029646"/>
                  <a:pt x="991809" y="1029088"/>
                </a:cubicBezTo>
                <a:cubicBezTo>
                  <a:pt x="990954" y="1028530"/>
                  <a:pt x="989540" y="1028102"/>
                  <a:pt x="987568" y="1027805"/>
                </a:cubicBezTo>
                <a:cubicBezTo>
                  <a:pt x="985596" y="1027507"/>
                  <a:pt x="982898" y="1027358"/>
                  <a:pt x="979475" y="1027358"/>
                </a:cubicBezTo>
                <a:close/>
                <a:moveTo>
                  <a:pt x="102002" y="812313"/>
                </a:moveTo>
                <a:lnTo>
                  <a:pt x="3317998" y="812313"/>
                </a:lnTo>
                <a:cubicBezTo>
                  <a:pt x="3374332" y="812313"/>
                  <a:pt x="3420000" y="857981"/>
                  <a:pt x="3420000" y="914315"/>
                </a:cubicBezTo>
                <a:lnTo>
                  <a:pt x="3420000" y="1322311"/>
                </a:lnTo>
                <a:cubicBezTo>
                  <a:pt x="3420000" y="1378645"/>
                  <a:pt x="3374332" y="1424313"/>
                  <a:pt x="3317998" y="1424313"/>
                </a:cubicBezTo>
                <a:lnTo>
                  <a:pt x="102002" y="1424313"/>
                </a:lnTo>
                <a:cubicBezTo>
                  <a:pt x="45668" y="1424313"/>
                  <a:pt x="0" y="1378645"/>
                  <a:pt x="0" y="1322311"/>
                </a:cubicBezTo>
                <a:lnTo>
                  <a:pt x="0" y="914315"/>
                </a:lnTo>
                <a:cubicBezTo>
                  <a:pt x="0" y="857981"/>
                  <a:pt x="45668" y="812313"/>
                  <a:pt x="102002" y="812313"/>
                </a:cubicBezTo>
                <a:close/>
                <a:moveTo>
                  <a:pt x="1847664" y="335660"/>
                </a:moveTo>
                <a:lnTo>
                  <a:pt x="1858380" y="335660"/>
                </a:lnTo>
                <a:lnTo>
                  <a:pt x="1858380" y="352626"/>
                </a:lnTo>
                <a:cubicBezTo>
                  <a:pt x="1854957" y="356496"/>
                  <a:pt x="1851589" y="359435"/>
                  <a:pt x="1848278" y="361444"/>
                </a:cubicBezTo>
                <a:cubicBezTo>
                  <a:pt x="1844966" y="363453"/>
                  <a:pt x="1841339" y="364458"/>
                  <a:pt x="1837395" y="364458"/>
                </a:cubicBezTo>
                <a:cubicBezTo>
                  <a:pt x="1832707" y="364458"/>
                  <a:pt x="1829042" y="363267"/>
                  <a:pt x="1826400" y="360886"/>
                </a:cubicBezTo>
                <a:cubicBezTo>
                  <a:pt x="1823758" y="358505"/>
                  <a:pt x="1822438" y="355231"/>
                  <a:pt x="1822438" y="351063"/>
                </a:cubicBezTo>
                <a:cubicBezTo>
                  <a:pt x="1822438" y="348608"/>
                  <a:pt x="1822903" y="346431"/>
                  <a:pt x="1823833" y="344533"/>
                </a:cubicBezTo>
                <a:cubicBezTo>
                  <a:pt x="1824763" y="342636"/>
                  <a:pt x="1826233" y="341017"/>
                  <a:pt x="1828242" y="339678"/>
                </a:cubicBezTo>
                <a:cubicBezTo>
                  <a:pt x="1830251" y="338339"/>
                  <a:pt x="1832856" y="337334"/>
                  <a:pt x="1836055" y="336664"/>
                </a:cubicBezTo>
                <a:cubicBezTo>
                  <a:pt x="1839255" y="335994"/>
                  <a:pt x="1843125" y="335660"/>
                  <a:pt x="1847664" y="335660"/>
                </a:cubicBezTo>
                <a:close/>
                <a:moveTo>
                  <a:pt x="276039" y="335660"/>
                </a:moveTo>
                <a:lnTo>
                  <a:pt x="286755" y="335660"/>
                </a:lnTo>
                <a:lnTo>
                  <a:pt x="286755" y="352626"/>
                </a:lnTo>
                <a:cubicBezTo>
                  <a:pt x="283332" y="356496"/>
                  <a:pt x="279964" y="359435"/>
                  <a:pt x="276653" y="361444"/>
                </a:cubicBezTo>
                <a:cubicBezTo>
                  <a:pt x="273342" y="363453"/>
                  <a:pt x="269714" y="364458"/>
                  <a:pt x="265770" y="364458"/>
                </a:cubicBezTo>
                <a:cubicBezTo>
                  <a:pt x="261082" y="364458"/>
                  <a:pt x="257417" y="363267"/>
                  <a:pt x="254775" y="360886"/>
                </a:cubicBezTo>
                <a:cubicBezTo>
                  <a:pt x="252134" y="358505"/>
                  <a:pt x="250813" y="355231"/>
                  <a:pt x="250813" y="351063"/>
                </a:cubicBezTo>
                <a:cubicBezTo>
                  <a:pt x="250813" y="348608"/>
                  <a:pt x="251278" y="346431"/>
                  <a:pt x="252208" y="344533"/>
                </a:cubicBezTo>
                <a:cubicBezTo>
                  <a:pt x="253138" y="342636"/>
                  <a:pt x="254608" y="341017"/>
                  <a:pt x="256617" y="339678"/>
                </a:cubicBezTo>
                <a:cubicBezTo>
                  <a:pt x="258626" y="338339"/>
                  <a:pt x="261231" y="337334"/>
                  <a:pt x="264430" y="336664"/>
                </a:cubicBezTo>
                <a:cubicBezTo>
                  <a:pt x="267630" y="335994"/>
                  <a:pt x="271500" y="335660"/>
                  <a:pt x="276039" y="335660"/>
                </a:cubicBezTo>
                <a:close/>
                <a:moveTo>
                  <a:pt x="2766975" y="296034"/>
                </a:moveTo>
                <a:cubicBezTo>
                  <a:pt x="2770696" y="296034"/>
                  <a:pt x="2773803" y="296946"/>
                  <a:pt x="2776295" y="298769"/>
                </a:cubicBezTo>
                <a:cubicBezTo>
                  <a:pt x="2778788" y="300592"/>
                  <a:pt x="2780798" y="303029"/>
                  <a:pt x="2782323" y="306080"/>
                </a:cubicBezTo>
                <a:cubicBezTo>
                  <a:pt x="2783848" y="309131"/>
                  <a:pt x="2784927" y="312610"/>
                  <a:pt x="2785560" y="316517"/>
                </a:cubicBezTo>
                <a:cubicBezTo>
                  <a:pt x="2786193" y="320423"/>
                  <a:pt x="2786509" y="324498"/>
                  <a:pt x="2786509" y="328739"/>
                </a:cubicBezTo>
                <a:cubicBezTo>
                  <a:pt x="2786509" y="332534"/>
                  <a:pt x="2786118" y="336329"/>
                  <a:pt x="2785337" y="340124"/>
                </a:cubicBezTo>
                <a:cubicBezTo>
                  <a:pt x="2784555" y="343920"/>
                  <a:pt x="2783346" y="347324"/>
                  <a:pt x="2781709" y="350338"/>
                </a:cubicBezTo>
                <a:cubicBezTo>
                  <a:pt x="2780072" y="353352"/>
                  <a:pt x="2777970" y="355789"/>
                  <a:pt x="2775402" y="357649"/>
                </a:cubicBezTo>
                <a:cubicBezTo>
                  <a:pt x="2772835" y="359509"/>
                  <a:pt x="2769728" y="360439"/>
                  <a:pt x="2766082" y="360439"/>
                </a:cubicBezTo>
                <a:cubicBezTo>
                  <a:pt x="2762213" y="360439"/>
                  <a:pt x="2758492" y="359081"/>
                  <a:pt x="2754920" y="356365"/>
                </a:cubicBezTo>
                <a:cubicBezTo>
                  <a:pt x="2751348" y="353649"/>
                  <a:pt x="2747590" y="349798"/>
                  <a:pt x="2743646" y="344813"/>
                </a:cubicBezTo>
                <a:lnTo>
                  <a:pt x="2743646" y="311996"/>
                </a:lnTo>
                <a:cubicBezTo>
                  <a:pt x="2745879" y="309019"/>
                  <a:pt x="2748000" y="306527"/>
                  <a:pt x="2750009" y="304517"/>
                </a:cubicBezTo>
                <a:cubicBezTo>
                  <a:pt x="2752018" y="302508"/>
                  <a:pt x="2753971" y="300871"/>
                  <a:pt x="2755869" y="299606"/>
                </a:cubicBezTo>
                <a:cubicBezTo>
                  <a:pt x="2757766" y="298341"/>
                  <a:pt x="2759627" y="297429"/>
                  <a:pt x="2761450" y="296871"/>
                </a:cubicBezTo>
                <a:cubicBezTo>
                  <a:pt x="2763273" y="296313"/>
                  <a:pt x="2765115" y="296034"/>
                  <a:pt x="2766975" y="296034"/>
                </a:cubicBezTo>
                <a:close/>
                <a:moveTo>
                  <a:pt x="1443000" y="296034"/>
                </a:moveTo>
                <a:cubicBezTo>
                  <a:pt x="1446721" y="296034"/>
                  <a:pt x="1449828" y="296946"/>
                  <a:pt x="1452321" y="298769"/>
                </a:cubicBezTo>
                <a:cubicBezTo>
                  <a:pt x="1454814" y="300592"/>
                  <a:pt x="1456823" y="303029"/>
                  <a:pt x="1458348" y="306080"/>
                </a:cubicBezTo>
                <a:cubicBezTo>
                  <a:pt x="1459874" y="309131"/>
                  <a:pt x="1460953" y="312610"/>
                  <a:pt x="1461585" y="316517"/>
                </a:cubicBezTo>
                <a:cubicBezTo>
                  <a:pt x="1462218" y="320423"/>
                  <a:pt x="1462534" y="324498"/>
                  <a:pt x="1462534" y="328739"/>
                </a:cubicBezTo>
                <a:cubicBezTo>
                  <a:pt x="1462534" y="332534"/>
                  <a:pt x="1462143" y="336329"/>
                  <a:pt x="1461362" y="340124"/>
                </a:cubicBezTo>
                <a:cubicBezTo>
                  <a:pt x="1460581" y="343920"/>
                  <a:pt x="1459371" y="347324"/>
                  <a:pt x="1457734" y="350338"/>
                </a:cubicBezTo>
                <a:cubicBezTo>
                  <a:pt x="1456097" y="353352"/>
                  <a:pt x="1453995" y="355789"/>
                  <a:pt x="1451428" y="357649"/>
                </a:cubicBezTo>
                <a:cubicBezTo>
                  <a:pt x="1448860" y="359509"/>
                  <a:pt x="1445754" y="360439"/>
                  <a:pt x="1442107" y="360439"/>
                </a:cubicBezTo>
                <a:cubicBezTo>
                  <a:pt x="1438238" y="360439"/>
                  <a:pt x="1434517" y="359081"/>
                  <a:pt x="1430945" y="356365"/>
                </a:cubicBezTo>
                <a:cubicBezTo>
                  <a:pt x="1427373" y="353649"/>
                  <a:pt x="1423615" y="349798"/>
                  <a:pt x="1419671" y="344813"/>
                </a:cubicBezTo>
                <a:lnTo>
                  <a:pt x="1419671" y="311996"/>
                </a:lnTo>
                <a:cubicBezTo>
                  <a:pt x="1421904" y="309019"/>
                  <a:pt x="1424025" y="306527"/>
                  <a:pt x="1426034" y="304517"/>
                </a:cubicBezTo>
                <a:cubicBezTo>
                  <a:pt x="1428043" y="302508"/>
                  <a:pt x="1429996" y="300871"/>
                  <a:pt x="1431894" y="299606"/>
                </a:cubicBezTo>
                <a:cubicBezTo>
                  <a:pt x="1433792" y="298341"/>
                  <a:pt x="1435652" y="297429"/>
                  <a:pt x="1437475" y="296871"/>
                </a:cubicBezTo>
                <a:cubicBezTo>
                  <a:pt x="1439298" y="296313"/>
                  <a:pt x="1441140" y="296034"/>
                  <a:pt x="1443000" y="296034"/>
                </a:cubicBezTo>
                <a:close/>
                <a:moveTo>
                  <a:pt x="2473188" y="295811"/>
                </a:moveTo>
                <a:cubicBezTo>
                  <a:pt x="2477207" y="295811"/>
                  <a:pt x="2481058" y="297150"/>
                  <a:pt x="2484741" y="299829"/>
                </a:cubicBezTo>
                <a:cubicBezTo>
                  <a:pt x="2488425" y="302508"/>
                  <a:pt x="2492276" y="306378"/>
                  <a:pt x="2496294" y="311438"/>
                </a:cubicBezTo>
                <a:lnTo>
                  <a:pt x="2496294" y="344478"/>
                </a:lnTo>
                <a:cubicBezTo>
                  <a:pt x="2493913" y="347454"/>
                  <a:pt x="2491717" y="349966"/>
                  <a:pt x="2489708" y="352012"/>
                </a:cubicBezTo>
                <a:cubicBezTo>
                  <a:pt x="2487699" y="354058"/>
                  <a:pt x="2485746" y="355714"/>
                  <a:pt x="2483848" y="356979"/>
                </a:cubicBezTo>
                <a:cubicBezTo>
                  <a:pt x="2481951" y="358244"/>
                  <a:pt x="2480090" y="359156"/>
                  <a:pt x="2478267" y="359714"/>
                </a:cubicBezTo>
                <a:cubicBezTo>
                  <a:pt x="2476444" y="360272"/>
                  <a:pt x="2474565" y="360551"/>
                  <a:pt x="2472630" y="360551"/>
                </a:cubicBezTo>
                <a:cubicBezTo>
                  <a:pt x="2468761" y="360551"/>
                  <a:pt x="2465561" y="359621"/>
                  <a:pt x="2463031" y="357761"/>
                </a:cubicBezTo>
                <a:cubicBezTo>
                  <a:pt x="2460501" y="355900"/>
                  <a:pt x="2458473" y="353426"/>
                  <a:pt x="2456948" y="350338"/>
                </a:cubicBezTo>
                <a:cubicBezTo>
                  <a:pt x="2455422" y="347250"/>
                  <a:pt x="2454324" y="343734"/>
                  <a:pt x="2453655" y="339790"/>
                </a:cubicBezTo>
                <a:cubicBezTo>
                  <a:pt x="2452985" y="335846"/>
                  <a:pt x="2452650" y="331790"/>
                  <a:pt x="2452650" y="327623"/>
                </a:cubicBezTo>
                <a:cubicBezTo>
                  <a:pt x="2452650" y="323679"/>
                  <a:pt x="2453041" y="319828"/>
                  <a:pt x="2453822" y="316070"/>
                </a:cubicBezTo>
                <a:cubicBezTo>
                  <a:pt x="2454603" y="312312"/>
                  <a:pt x="2455794" y="308908"/>
                  <a:pt x="2457394" y="305857"/>
                </a:cubicBezTo>
                <a:cubicBezTo>
                  <a:pt x="2458994" y="302806"/>
                  <a:pt x="2461115" y="300369"/>
                  <a:pt x="2463756" y="298546"/>
                </a:cubicBezTo>
                <a:cubicBezTo>
                  <a:pt x="2466398" y="296722"/>
                  <a:pt x="2469542" y="295811"/>
                  <a:pt x="2473188" y="295811"/>
                </a:cubicBezTo>
                <a:close/>
                <a:moveTo>
                  <a:pt x="815839" y="295811"/>
                </a:moveTo>
                <a:cubicBezTo>
                  <a:pt x="819857" y="295811"/>
                  <a:pt x="823708" y="297150"/>
                  <a:pt x="827391" y="299829"/>
                </a:cubicBezTo>
                <a:cubicBezTo>
                  <a:pt x="831075" y="302508"/>
                  <a:pt x="834926" y="306378"/>
                  <a:pt x="838944" y="311438"/>
                </a:cubicBezTo>
                <a:lnTo>
                  <a:pt x="838944" y="344478"/>
                </a:lnTo>
                <a:cubicBezTo>
                  <a:pt x="836563" y="347454"/>
                  <a:pt x="834368" y="349966"/>
                  <a:pt x="832359" y="352012"/>
                </a:cubicBezTo>
                <a:cubicBezTo>
                  <a:pt x="830349" y="354058"/>
                  <a:pt x="828396" y="355714"/>
                  <a:pt x="826498" y="356979"/>
                </a:cubicBezTo>
                <a:cubicBezTo>
                  <a:pt x="824601" y="358244"/>
                  <a:pt x="822741" y="359156"/>
                  <a:pt x="820917" y="359714"/>
                </a:cubicBezTo>
                <a:cubicBezTo>
                  <a:pt x="819094" y="360272"/>
                  <a:pt x="817215" y="360551"/>
                  <a:pt x="815281" y="360551"/>
                </a:cubicBezTo>
                <a:cubicBezTo>
                  <a:pt x="811411" y="360551"/>
                  <a:pt x="808211" y="359621"/>
                  <a:pt x="805681" y="357761"/>
                </a:cubicBezTo>
                <a:cubicBezTo>
                  <a:pt x="803151" y="355900"/>
                  <a:pt x="801123" y="353426"/>
                  <a:pt x="799598" y="350338"/>
                </a:cubicBezTo>
                <a:cubicBezTo>
                  <a:pt x="798072" y="347250"/>
                  <a:pt x="796975" y="343734"/>
                  <a:pt x="796305" y="339790"/>
                </a:cubicBezTo>
                <a:cubicBezTo>
                  <a:pt x="795635" y="335846"/>
                  <a:pt x="795300" y="331790"/>
                  <a:pt x="795300" y="327623"/>
                </a:cubicBezTo>
                <a:cubicBezTo>
                  <a:pt x="795300" y="323679"/>
                  <a:pt x="795691" y="319828"/>
                  <a:pt x="796472" y="316070"/>
                </a:cubicBezTo>
                <a:cubicBezTo>
                  <a:pt x="797254" y="312312"/>
                  <a:pt x="798444" y="308908"/>
                  <a:pt x="800044" y="305857"/>
                </a:cubicBezTo>
                <a:cubicBezTo>
                  <a:pt x="801644" y="302806"/>
                  <a:pt x="803765" y="300369"/>
                  <a:pt x="806407" y="298546"/>
                </a:cubicBezTo>
                <a:cubicBezTo>
                  <a:pt x="809048" y="296722"/>
                  <a:pt x="812192" y="295811"/>
                  <a:pt x="815839" y="295811"/>
                </a:cubicBezTo>
                <a:close/>
                <a:moveTo>
                  <a:pt x="2886893" y="294248"/>
                </a:moveTo>
                <a:cubicBezTo>
                  <a:pt x="2891581" y="294248"/>
                  <a:pt x="2895470" y="295104"/>
                  <a:pt x="2898558" y="296815"/>
                </a:cubicBezTo>
                <a:cubicBezTo>
                  <a:pt x="2901646" y="298527"/>
                  <a:pt x="2904120" y="300908"/>
                  <a:pt x="2905981" y="303959"/>
                </a:cubicBezTo>
                <a:cubicBezTo>
                  <a:pt x="2907841" y="307010"/>
                  <a:pt x="2909162" y="310601"/>
                  <a:pt x="2909943" y="314731"/>
                </a:cubicBezTo>
                <a:cubicBezTo>
                  <a:pt x="2910724" y="318861"/>
                  <a:pt x="2911115" y="323381"/>
                  <a:pt x="2911115" y="328293"/>
                </a:cubicBezTo>
                <a:cubicBezTo>
                  <a:pt x="2911115" y="333576"/>
                  <a:pt x="2910631" y="338283"/>
                  <a:pt x="2909664" y="342413"/>
                </a:cubicBezTo>
                <a:cubicBezTo>
                  <a:pt x="2908697" y="346543"/>
                  <a:pt x="2907208" y="350059"/>
                  <a:pt x="2905199" y="352961"/>
                </a:cubicBezTo>
                <a:cubicBezTo>
                  <a:pt x="2903190" y="355863"/>
                  <a:pt x="2900623" y="358077"/>
                  <a:pt x="2897497" y="359602"/>
                </a:cubicBezTo>
                <a:cubicBezTo>
                  <a:pt x="2894372" y="361128"/>
                  <a:pt x="2890688" y="361891"/>
                  <a:pt x="2886447" y="361891"/>
                </a:cubicBezTo>
                <a:cubicBezTo>
                  <a:pt x="2881833" y="361891"/>
                  <a:pt x="2877964" y="361053"/>
                  <a:pt x="2874838" y="359379"/>
                </a:cubicBezTo>
                <a:cubicBezTo>
                  <a:pt x="2871713" y="357705"/>
                  <a:pt x="2869239" y="355342"/>
                  <a:pt x="2867415" y="352291"/>
                </a:cubicBezTo>
                <a:cubicBezTo>
                  <a:pt x="2865592" y="349240"/>
                  <a:pt x="2864271" y="345650"/>
                  <a:pt x="2863453" y="341520"/>
                </a:cubicBezTo>
                <a:cubicBezTo>
                  <a:pt x="2862634" y="337390"/>
                  <a:pt x="2862225" y="332869"/>
                  <a:pt x="2862225" y="327958"/>
                </a:cubicBezTo>
                <a:cubicBezTo>
                  <a:pt x="2862225" y="322674"/>
                  <a:pt x="2862727" y="317968"/>
                  <a:pt x="2863732" y="313838"/>
                </a:cubicBezTo>
                <a:cubicBezTo>
                  <a:pt x="2864737" y="309708"/>
                  <a:pt x="2866243" y="306173"/>
                  <a:pt x="2868253" y="303234"/>
                </a:cubicBezTo>
                <a:cubicBezTo>
                  <a:pt x="2870262" y="300294"/>
                  <a:pt x="2872829" y="298062"/>
                  <a:pt x="2875954" y="296536"/>
                </a:cubicBezTo>
                <a:cubicBezTo>
                  <a:pt x="2879080" y="295011"/>
                  <a:pt x="2882726" y="294248"/>
                  <a:pt x="2886893" y="294248"/>
                </a:cubicBezTo>
                <a:close/>
                <a:moveTo>
                  <a:pt x="2096319" y="294248"/>
                </a:moveTo>
                <a:cubicBezTo>
                  <a:pt x="2101007" y="294248"/>
                  <a:pt x="2104895" y="295104"/>
                  <a:pt x="2107983" y="296815"/>
                </a:cubicBezTo>
                <a:cubicBezTo>
                  <a:pt x="2111071" y="298527"/>
                  <a:pt x="2113545" y="300908"/>
                  <a:pt x="2115406" y="303959"/>
                </a:cubicBezTo>
                <a:cubicBezTo>
                  <a:pt x="2117266" y="307010"/>
                  <a:pt x="2118587" y="310601"/>
                  <a:pt x="2119368" y="314731"/>
                </a:cubicBezTo>
                <a:cubicBezTo>
                  <a:pt x="2120150" y="318861"/>
                  <a:pt x="2120540" y="323381"/>
                  <a:pt x="2120540" y="328293"/>
                </a:cubicBezTo>
                <a:cubicBezTo>
                  <a:pt x="2120540" y="333576"/>
                  <a:pt x="2120057" y="338283"/>
                  <a:pt x="2119089" y="342413"/>
                </a:cubicBezTo>
                <a:cubicBezTo>
                  <a:pt x="2118122" y="346543"/>
                  <a:pt x="2116634" y="350059"/>
                  <a:pt x="2114624" y="352961"/>
                </a:cubicBezTo>
                <a:cubicBezTo>
                  <a:pt x="2112615" y="355863"/>
                  <a:pt x="2110048" y="358077"/>
                  <a:pt x="2106923" y="359602"/>
                </a:cubicBezTo>
                <a:cubicBezTo>
                  <a:pt x="2103797" y="361128"/>
                  <a:pt x="2100114" y="361891"/>
                  <a:pt x="2095872" y="361891"/>
                </a:cubicBezTo>
                <a:cubicBezTo>
                  <a:pt x="2091258" y="361891"/>
                  <a:pt x="2087389" y="361053"/>
                  <a:pt x="2084263" y="359379"/>
                </a:cubicBezTo>
                <a:cubicBezTo>
                  <a:pt x="2081138" y="357705"/>
                  <a:pt x="2078664" y="355342"/>
                  <a:pt x="2076841" y="352291"/>
                </a:cubicBezTo>
                <a:cubicBezTo>
                  <a:pt x="2075017" y="349240"/>
                  <a:pt x="2073697" y="345650"/>
                  <a:pt x="2072878" y="341520"/>
                </a:cubicBezTo>
                <a:cubicBezTo>
                  <a:pt x="2072060" y="337390"/>
                  <a:pt x="2071650" y="332869"/>
                  <a:pt x="2071650" y="327958"/>
                </a:cubicBezTo>
                <a:cubicBezTo>
                  <a:pt x="2071650" y="322674"/>
                  <a:pt x="2072153" y="317968"/>
                  <a:pt x="2073157" y="313838"/>
                </a:cubicBezTo>
                <a:cubicBezTo>
                  <a:pt x="2074162" y="309708"/>
                  <a:pt x="2075669" y="306173"/>
                  <a:pt x="2077678" y="303234"/>
                </a:cubicBezTo>
                <a:cubicBezTo>
                  <a:pt x="2079687" y="300294"/>
                  <a:pt x="2082254" y="298062"/>
                  <a:pt x="2085380" y="296536"/>
                </a:cubicBezTo>
                <a:cubicBezTo>
                  <a:pt x="2088505" y="295011"/>
                  <a:pt x="2092151" y="294248"/>
                  <a:pt x="2096319" y="294248"/>
                </a:cubicBezTo>
                <a:close/>
                <a:moveTo>
                  <a:pt x="1562919" y="294248"/>
                </a:moveTo>
                <a:cubicBezTo>
                  <a:pt x="1567607" y="294248"/>
                  <a:pt x="1571495" y="295104"/>
                  <a:pt x="1574583" y="296815"/>
                </a:cubicBezTo>
                <a:cubicBezTo>
                  <a:pt x="1577671" y="298527"/>
                  <a:pt x="1580145" y="300908"/>
                  <a:pt x="1582006" y="303959"/>
                </a:cubicBezTo>
                <a:cubicBezTo>
                  <a:pt x="1583866" y="307010"/>
                  <a:pt x="1585187" y="310601"/>
                  <a:pt x="1585968" y="314731"/>
                </a:cubicBezTo>
                <a:cubicBezTo>
                  <a:pt x="1586750" y="318861"/>
                  <a:pt x="1587140" y="323381"/>
                  <a:pt x="1587140" y="328293"/>
                </a:cubicBezTo>
                <a:cubicBezTo>
                  <a:pt x="1587140" y="333576"/>
                  <a:pt x="1586657" y="338283"/>
                  <a:pt x="1585689" y="342413"/>
                </a:cubicBezTo>
                <a:cubicBezTo>
                  <a:pt x="1584722" y="346543"/>
                  <a:pt x="1583234" y="350059"/>
                  <a:pt x="1581224" y="352961"/>
                </a:cubicBezTo>
                <a:cubicBezTo>
                  <a:pt x="1579215" y="355863"/>
                  <a:pt x="1576648" y="358077"/>
                  <a:pt x="1573523" y="359602"/>
                </a:cubicBezTo>
                <a:cubicBezTo>
                  <a:pt x="1570397" y="361128"/>
                  <a:pt x="1566714" y="361891"/>
                  <a:pt x="1562472" y="361891"/>
                </a:cubicBezTo>
                <a:cubicBezTo>
                  <a:pt x="1557858" y="361891"/>
                  <a:pt x="1553989" y="361053"/>
                  <a:pt x="1550863" y="359379"/>
                </a:cubicBezTo>
                <a:cubicBezTo>
                  <a:pt x="1547738" y="357705"/>
                  <a:pt x="1545264" y="355342"/>
                  <a:pt x="1543441" y="352291"/>
                </a:cubicBezTo>
                <a:cubicBezTo>
                  <a:pt x="1541618" y="349240"/>
                  <a:pt x="1540297" y="345650"/>
                  <a:pt x="1539478" y="341520"/>
                </a:cubicBezTo>
                <a:cubicBezTo>
                  <a:pt x="1538660" y="337390"/>
                  <a:pt x="1538250" y="332869"/>
                  <a:pt x="1538250" y="327958"/>
                </a:cubicBezTo>
                <a:cubicBezTo>
                  <a:pt x="1538250" y="322674"/>
                  <a:pt x="1538753" y="317968"/>
                  <a:pt x="1539757" y="313838"/>
                </a:cubicBezTo>
                <a:cubicBezTo>
                  <a:pt x="1540762" y="309708"/>
                  <a:pt x="1542269" y="306173"/>
                  <a:pt x="1544278" y="303234"/>
                </a:cubicBezTo>
                <a:cubicBezTo>
                  <a:pt x="1546287" y="300294"/>
                  <a:pt x="1548854" y="298062"/>
                  <a:pt x="1551980" y="296536"/>
                </a:cubicBezTo>
                <a:cubicBezTo>
                  <a:pt x="1555105" y="295011"/>
                  <a:pt x="1558751" y="294248"/>
                  <a:pt x="1562919" y="294248"/>
                </a:cubicBezTo>
                <a:close/>
                <a:moveTo>
                  <a:pt x="3188456" y="291904"/>
                </a:moveTo>
                <a:cubicBezTo>
                  <a:pt x="3195526" y="291904"/>
                  <a:pt x="3200753" y="294155"/>
                  <a:pt x="3204139" y="298657"/>
                </a:cubicBezTo>
                <a:cubicBezTo>
                  <a:pt x="3207525" y="303159"/>
                  <a:pt x="3209106" y="309354"/>
                  <a:pt x="3208883" y="317242"/>
                </a:cubicBezTo>
                <a:lnTo>
                  <a:pt x="3166913" y="317242"/>
                </a:lnTo>
                <a:cubicBezTo>
                  <a:pt x="3167062" y="313745"/>
                  <a:pt x="3167602" y="310452"/>
                  <a:pt x="3168532" y="307364"/>
                </a:cubicBezTo>
                <a:cubicBezTo>
                  <a:pt x="3169462" y="304275"/>
                  <a:pt x="3170802" y="301597"/>
                  <a:pt x="3172550" y="299327"/>
                </a:cubicBezTo>
                <a:cubicBezTo>
                  <a:pt x="3174299" y="297057"/>
                  <a:pt x="3176494" y="295253"/>
                  <a:pt x="3179136" y="293913"/>
                </a:cubicBezTo>
                <a:cubicBezTo>
                  <a:pt x="3181778" y="292574"/>
                  <a:pt x="3184884" y="291904"/>
                  <a:pt x="3188456" y="291904"/>
                </a:cubicBezTo>
                <a:close/>
                <a:moveTo>
                  <a:pt x="2597906" y="291904"/>
                </a:moveTo>
                <a:cubicBezTo>
                  <a:pt x="2604976" y="291904"/>
                  <a:pt x="2610203" y="294155"/>
                  <a:pt x="2613589" y="298657"/>
                </a:cubicBezTo>
                <a:cubicBezTo>
                  <a:pt x="2616975" y="303159"/>
                  <a:pt x="2618556" y="309354"/>
                  <a:pt x="2618333" y="317242"/>
                </a:cubicBezTo>
                <a:lnTo>
                  <a:pt x="2576363" y="317242"/>
                </a:lnTo>
                <a:cubicBezTo>
                  <a:pt x="2576512" y="313745"/>
                  <a:pt x="2577052" y="310452"/>
                  <a:pt x="2577982" y="307364"/>
                </a:cubicBezTo>
                <a:cubicBezTo>
                  <a:pt x="2578912" y="304275"/>
                  <a:pt x="2580252" y="301597"/>
                  <a:pt x="2582000" y="299327"/>
                </a:cubicBezTo>
                <a:cubicBezTo>
                  <a:pt x="2583749" y="297057"/>
                  <a:pt x="2585944" y="295253"/>
                  <a:pt x="2588586" y="293913"/>
                </a:cubicBezTo>
                <a:cubicBezTo>
                  <a:pt x="2591228" y="292574"/>
                  <a:pt x="2594334" y="291904"/>
                  <a:pt x="2597906" y="291904"/>
                </a:cubicBezTo>
                <a:close/>
                <a:moveTo>
                  <a:pt x="940557" y="291904"/>
                </a:moveTo>
                <a:cubicBezTo>
                  <a:pt x="947626" y="291904"/>
                  <a:pt x="952854" y="294155"/>
                  <a:pt x="956239" y="298657"/>
                </a:cubicBezTo>
                <a:cubicBezTo>
                  <a:pt x="959625" y="303159"/>
                  <a:pt x="961207" y="309354"/>
                  <a:pt x="960983" y="317242"/>
                </a:cubicBezTo>
                <a:lnTo>
                  <a:pt x="919014" y="317242"/>
                </a:lnTo>
                <a:cubicBezTo>
                  <a:pt x="919163" y="313745"/>
                  <a:pt x="919702" y="310452"/>
                  <a:pt x="920632" y="307364"/>
                </a:cubicBezTo>
                <a:cubicBezTo>
                  <a:pt x="921562" y="304275"/>
                  <a:pt x="922902" y="301597"/>
                  <a:pt x="924651" y="299327"/>
                </a:cubicBezTo>
                <a:cubicBezTo>
                  <a:pt x="926399" y="297057"/>
                  <a:pt x="928595" y="295253"/>
                  <a:pt x="931236" y="293913"/>
                </a:cubicBezTo>
                <a:cubicBezTo>
                  <a:pt x="933878" y="292574"/>
                  <a:pt x="936985" y="291904"/>
                  <a:pt x="940557" y="291904"/>
                </a:cubicBezTo>
                <a:close/>
                <a:moveTo>
                  <a:pt x="445257" y="291904"/>
                </a:moveTo>
                <a:cubicBezTo>
                  <a:pt x="452326" y="291904"/>
                  <a:pt x="457554" y="294155"/>
                  <a:pt x="460939" y="298657"/>
                </a:cubicBezTo>
                <a:cubicBezTo>
                  <a:pt x="464325" y="303159"/>
                  <a:pt x="465907" y="309354"/>
                  <a:pt x="465683" y="317242"/>
                </a:cubicBezTo>
                <a:lnTo>
                  <a:pt x="423714" y="317242"/>
                </a:lnTo>
                <a:cubicBezTo>
                  <a:pt x="423863" y="313745"/>
                  <a:pt x="424402" y="310452"/>
                  <a:pt x="425332" y="307364"/>
                </a:cubicBezTo>
                <a:cubicBezTo>
                  <a:pt x="426262" y="304275"/>
                  <a:pt x="427602" y="301597"/>
                  <a:pt x="429351" y="299327"/>
                </a:cubicBezTo>
                <a:cubicBezTo>
                  <a:pt x="431099" y="297057"/>
                  <a:pt x="433295" y="295253"/>
                  <a:pt x="435936" y="293913"/>
                </a:cubicBezTo>
                <a:cubicBezTo>
                  <a:pt x="438578" y="292574"/>
                  <a:pt x="441685" y="291904"/>
                  <a:pt x="445257" y="291904"/>
                </a:cubicBezTo>
                <a:close/>
                <a:moveTo>
                  <a:pt x="2976562" y="273933"/>
                </a:moveTo>
                <a:cubicBezTo>
                  <a:pt x="2973883" y="273933"/>
                  <a:pt x="2971632" y="274026"/>
                  <a:pt x="2969809" y="274212"/>
                </a:cubicBezTo>
                <a:cubicBezTo>
                  <a:pt x="2967986" y="274398"/>
                  <a:pt x="2966535" y="274677"/>
                  <a:pt x="2965456" y="275049"/>
                </a:cubicBezTo>
                <a:cubicBezTo>
                  <a:pt x="2964377" y="275421"/>
                  <a:pt x="2963633" y="275887"/>
                  <a:pt x="2963224" y="276445"/>
                </a:cubicBezTo>
                <a:cubicBezTo>
                  <a:pt x="2962814" y="277003"/>
                  <a:pt x="2962610" y="277654"/>
                  <a:pt x="2962610" y="278398"/>
                </a:cubicBezTo>
                <a:lnTo>
                  <a:pt x="2962610" y="339343"/>
                </a:lnTo>
                <a:cubicBezTo>
                  <a:pt x="2962610" y="346933"/>
                  <a:pt x="2963224" y="353277"/>
                  <a:pt x="2964451" y="358375"/>
                </a:cubicBezTo>
                <a:cubicBezTo>
                  <a:pt x="2965679" y="363472"/>
                  <a:pt x="2967726" y="367955"/>
                  <a:pt x="2970591" y="371825"/>
                </a:cubicBezTo>
                <a:cubicBezTo>
                  <a:pt x="2973456" y="375694"/>
                  <a:pt x="2977213" y="378745"/>
                  <a:pt x="2981864" y="380978"/>
                </a:cubicBezTo>
                <a:cubicBezTo>
                  <a:pt x="2986515" y="383210"/>
                  <a:pt x="2992264" y="384326"/>
                  <a:pt x="2999110" y="384326"/>
                </a:cubicBezTo>
                <a:cubicBezTo>
                  <a:pt x="3005212" y="384326"/>
                  <a:pt x="3011109" y="382838"/>
                  <a:pt x="3016802" y="379862"/>
                </a:cubicBezTo>
                <a:cubicBezTo>
                  <a:pt x="3022494" y="376885"/>
                  <a:pt x="3028094" y="372420"/>
                  <a:pt x="3033601" y="366467"/>
                </a:cubicBezTo>
                <a:lnTo>
                  <a:pt x="3033601" y="377964"/>
                </a:lnTo>
                <a:cubicBezTo>
                  <a:pt x="3033601" y="378708"/>
                  <a:pt x="3033787" y="379359"/>
                  <a:pt x="3034159" y="379917"/>
                </a:cubicBezTo>
                <a:cubicBezTo>
                  <a:pt x="3034531" y="380475"/>
                  <a:pt x="3035163" y="380941"/>
                  <a:pt x="3036056" y="381313"/>
                </a:cubicBezTo>
                <a:cubicBezTo>
                  <a:pt x="3036949" y="381685"/>
                  <a:pt x="3038159" y="381964"/>
                  <a:pt x="3039684" y="382150"/>
                </a:cubicBezTo>
                <a:cubicBezTo>
                  <a:pt x="3041210" y="382336"/>
                  <a:pt x="3043200" y="382429"/>
                  <a:pt x="3045656" y="382429"/>
                </a:cubicBezTo>
                <a:cubicBezTo>
                  <a:pt x="3047963" y="382429"/>
                  <a:pt x="3049879" y="382336"/>
                  <a:pt x="3051404" y="382150"/>
                </a:cubicBezTo>
                <a:cubicBezTo>
                  <a:pt x="3052930" y="381964"/>
                  <a:pt x="3054158" y="381685"/>
                  <a:pt x="3055088" y="381313"/>
                </a:cubicBezTo>
                <a:cubicBezTo>
                  <a:pt x="3056018" y="380941"/>
                  <a:pt x="3056669" y="380475"/>
                  <a:pt x="3057041" y="379917"/>
                </a:cubicBezTo>
                <a:cubicBezTo>
                  <a:pt x="3057413" y="379359"/>
                  <a:pt x="3057599" y="378708"/>
                  <a:pt x="3057599" y="377964"/>
                </a:cubicBezTo>
                <a:lnTo>
                  <a:pt x="3057599" y="278398"/>
                </a:lnTo>
                <a:cubicBezTo>
                  <a:pt x="3057599" y="277654"/>
                  <a:pt x="3057376" y="277003"/>
                  <a:pt x="3056929" y="276445"/>
                </a:cubicBezTo>
                <a:cubicBezTo>
                  <a:pt x="3056483" y="275887"/>
                  <a:pt x="3055739" y="275421"/>
                  <a:pt x="3054697" y="275049"/>
                </a:cubicBezTo>
                <a:cubicBezTo>
                  <a:pt x="3053655" y="274677"/>
                  <a:pt x="3052241" y="274398"/>
                  <a:pt x="3050455" y="274212"/>
                </a:cubicBezTo>
                <a:cubicBezTo>
                  <a:pt x="3048670" y="274026"/>
                  <a:pt x="3046400" y="273933"/>
                  <a:pt x="3043647" y="273933"/>
                </a:cubicBezTo>
                <a:cubicBezTo>
                  <a:pt x="3040893" y="273933"/>
                  <a:pt x="3038624" y="274026"/>
                  <a:pt x="3036838" y="274212"/>
                </a:cubicBezTo>
                <a:cubicBezTo>
                  <a:pt x="3035052" y="274398"/>
                  <a:pt x="3033619" y="274677"/>
                  <a:pt x="3032540" y="275049"/>
                </a:cubicBezTo>
                <a:cubicBezTo>
                  <a:pt x="3031461" y="275421"/>
                  <a:pt x="3030717" y="275887"/>
                  <a:pt x="3030308" y="276445"/>
                </a:cubicBezTo>
                <a:cubicBezTo>
                  <a:pt x="3029899" y="277003"/>
                  <a:pt x="3029694" y="277654"/>
                  <a:pt x="3029694" y="278398"/>
                </a:cubicBezTo>
                <a:lnTo>
                  <a:pt x="3029694" y="344589"/>
                </a:lnTo>
                <a:cubicBezTo>
                  <a:pt x="3025601" y="349575"/>
                  <a:pt x="3021750" y="353370"/>
                  <a:pt x="3018141" y="355975"/>
                </a:cubicBezTo>
                <a:cubicBezTo>
                  <a:pt x="3014532" y="358579"/>
                  <a:pt x="3010942" y="359881"/>
                  <a:pt x="3007370" y="359881"/>
                </a:cubicBezTo>
                <a:cubicBezTo>
                  <a:pt x="3004542" y="359881"/>
                  <a:pt x="3002068" y="359342"/>
                  <a:pt x="2999947" y="358263"/>
                </a:cubicBezTo>
                <a:cubicBezTo>
                  <a:pt x="2997826" y="357184"/>
                  <a:pt x="2996077" y="355658"/>
                  <a:pt x="2994701" y="353686"/>
                </a:cubicBezTo>
                <a:cubicBezTo>
                  <a:pt x="2993324" y="351714"/>
                  <a:pt x="2992301" y="349352"/>
                  <a:pt x="2991631" y="346598"/>
                </a:cubicBezTo>
                <a:cubicBezTo>
                  <a:pt x="2990961" y="343845"/>
                  <a:pt x="2990627" y="339864"/>
                  <a:pt x="2990627" y="334655"/>
                </a:cubicBezTo>
                <a:lnTo>
                  <a:pt x="2990627" y="278398"/>
                </a:lnTo>
                <a:cubicBezTo>
                  <a:pt x="2990627" y="277654"/>
                  <a:pt x="2990403" y="277003"/>
                  <a:pt x="2989957" y="276445"/>
                </a:cubicBezTo>
                <a:cubicBezTo>
                  <a:pt x="2989510" y="275887"/>
                  <a:pt x="2988748" y="275421"/>
                  <a:pt x="2987669" y="275049"/>
                </a:cubicBezTo>
                <a:cubicBezTo>
                  <a:pt x="2986590" y="274677"/>
                  <a:pt x="2985157" y="274398"/>
                  <a:pt x="2983371" y="274212"/>
                </a:cubicBezTo>
                <a:cubicBezTo>
                  <a:pt x="2981585" y="274026"/>
                  <a:pt x="2979316" y="273933"/>
                  <a:pt x="2976562" y="273933"/>
                </a:cubicBezTo>
                <a:close/>
                <a:moveTo>
                  <a:pt x="2005682" y="273933"/>
                </a:moveTo>
                <a:cubicBezTo>
                  <a:pt x="2002929" y="273933"/>
                  <a:pt x="2000659" y="274045"/>
                  <a:pt x="1998873" y="274268"/>
                </a:cubicBezTo>
                <a:cubicBezTo>
                  <a:pt x="1997087" y="274491"/>
                  <a:pt x="1995655" y="274808"/>
                  <a:pt x="1994576" y="275217"/>
                </a:cubicBezTo>
                <a:cubicBezTo>
                  <a:pt x="1993497" y="275626"/>
                  <a:pt x="1992734" y="276110"/>
                  <a:pt x="1992288" y="276668"/>
                </a:cubicBezTo>
                <a:cubicBezTo>
                  <a:pt x="1991841" y="277226"/>
                  <a:pt x="1991618" y="277877"/>
                  <a:pt x="1991618" y="278621"/>
                </a:cubicBezTo>
                <a:lnTo>
                  <a:pt x="1991618" y="377964"/>
                </a:lnTo>
                <a:cubicBezTo>
                  <a:pt x="1991618" y="378708"/>
                  <a:pt x="1991841" y="379359"/>
                  <a:pt x="1992288" y="379917"/>
                </a:cubicBezTo>
                <a:cubicBezTo>
                  <a:pt x="1992734" y="380475"/>
                  <a:pt x="1993497" y="380941"/>
                  <a:pt x="1994576" y="381313"/>
                </a:cubicBezTo>
                <a:cubicBezTo>
                  <a:pt x="1995655" y="381685"/>
                  <a:pt x="1997087" y="381964"/>
                  <a:pt x="1998873" y="382150"/>
                </a:cubicBezTo>
                <a:cubicBezTo>
                  <a:pt x="2000659" y="382336"/>
                  <a:pt x="2002929" y="382429"/>
                  <a:pt x="2005682" y="382429"/>
                </a:cubicBezTo>
                <a:cubicBezTo>
                  <a:pt x="2008436" y="382429"/>
                  <a:pt x="2010705" y="382336"/>
                  <a:pt x="2012491" y="382150"/>
                </a:cubicBezTo>
                <a:cubicBezTo>
                  <a:pt x="2014277" y="381964"/>
                  <a:pt x="2015710" y="381685"/>
                  <a:pt x="2016789" y="381313"/>
                </a:cubicBezTo>
                <a:cubicBezTo>
                  <a:pt x="2017868" y="380941"/>
                  <a:pt x="2018630" y="380475"/>
                  <a:pt x="2019077" y="379917"/>
                </a:cubicBezTo>
                <a:cubicBezTo>
                  <a:pt x="2019523" y="379359"/>
                  <a:pt x="2019746" y="378708"/>
                  <a:pt x="2019746" y="377964"/>
                </a:cubicBezTo>
                <a:lnTo>
                  <a:pt x="2019746" y="278621"/>
                </a:lnTo>
                <a:cubicBezTo>
                  <a:pt x="2019746" y="277877"/>
                  <a:pt x="2019523" y="277226"/>
                  <a:pt x="2019077" y="276668"/>
                </a:cubicBezTo>
                <a:cubicBezTo>
                  <a:pt x="2018630" y="276110"/>
                  <a:pt x="2017868" y="275626"/>
                  <a:pt x="2016789" y="275217"/>
                </a:cubicBezTo>
                <a:cubicBezTo>
                  <a:pt x="2015710" y="274808"/>
                  <a:pt x="2014277" y="274491"/>
                  <a:pt x="2012491" y="274268"/>
                </a:cubicBezTo>
                <a:cubicBezTo>
                  <a:pt x="2010705" y="274045"/>
                  <a:pt x="2008436" y="273933"/>
                  <a:pt x="2005682" y="273933"/>
                </a:cubicBezTo>
                <a:close/>
                <a:moveTo>
                  <a:pt x="1157957" y="273933"/>
                </a:moveTo>
                <a:cubicBezTo>
                  <a:pt x="1155204" y="273933"/>
                  <a:pt x="1152934" y="274045"/>
                  <a:pt x="1151148" y="274268"/>
                </a:cubicBezTo>
                <a:cubicBezTo>
                  <a:pt x="1149362" y="274491"/>
                  <a:pt x="1147930" y="274808"/>
                  <a:pt x="1146851" y="275217"/>
                </a:cubicBezTo>
                <a:cubicBezTo>
                  <a:pt x="1145772" y="275626"/>
                  <a:pt x="1145009" y="276110"/>
                  <a:pt x="1144563" y="276668"/>
                </a:cubicBezTo>
                <a:cubicBezTo>
                  <a:pt x="1144116" y="277226"/>
                  <a:pt x="1143893" y="277877"/>
                  <a:pt x="1143893" y="278621"/>
                </a:cubicBezTo>
                <a:lnTo>
                  <a:pt x="1143893" y="377964"/>
                </a:lnTo>
                <a:cubicBezTo>
                  <a:pt x="1143893" y="378708"/>
                  <a:pt x="1144116" y="379359"/>
                  <a:pt x="1144563" y="379917"/>
                </a:cubicBezTo>
                <a:cubicBezTo>
                  <a:pt x="1145009" y="380475"/>
                  <a:pt x="1145772" y="380941"/>
                  <a:pt x="1146851" y="381313"/>
                </a:cubicBezTo>
                <a:cubicBezTo>
                  <a:pt x="1147930" y="381685"/>
                  <a:pt x="1149362" y="381964"/>
                  <a:pt x="1151148" y="382150"/>
                </a:cubicBezTo>
                <a:cubicBezTo>
                  <a:pt x="1152934" y="382336"/>
                  <a:pt x="1155204" y="382429"/>
                  <a:pt x="1157957" y="382429"/>
                </a:cubicBezTo>
                <a:cubicBezTo>
                  <a:pt x="1160711" y="382429"/>
                  <a:pt x="1162980" y="382336"/>
                  <a:pt x="1164766" y="382150"/>
                </a:cubicBezTo>
                <a:cubicBezTo>
                  <a:pt x="1166552" y="381964"/>
                  <a:pt x="1167985" y="381685"/>
                  <a:pt x="1169064" y="381313"/>
                </a:cubicBezTo>
                <a:cubicBezTo>
                  <a:pt x="1170143" y="380941"/>
                  <a:pt x="1170905" y="380475"/>
                  <a:pt x="1171352" y="379917"/>
                </a:cubicBezTo>
                <a:cubicBezTo>
                  <a:pt x="1171798" y="379359"/>
                  <a:pt x="1172022" y="378708"/>
                  <a:pt x="1172022" y="377964"/>
                </a:cubicBezTo>
                <a:lnTo>
                  <a:pt x="1172022" y="278621"/>
                </a:lnTo>
                <a:cubicBezTo>
                  <a:pt x="1172022" y="277877"/>
                  <a:pt x="1171798" y="277226"/>
                  <a:pt x="1171352" y="276668"/>
                </a:cubicBezTo>
                <a:cubicBezTo>
                  <a:pt x="1170905" y="276110"/>
                  <a:pt x="1170143" y="275626"/>
                  <a:pt x="1169064" y="275217"/>
                </a:cubicBezTo>
                <a:cubicBezTo>
                  <a:pt x="1167985" y="274808"/>
                  <a:pt x="1166552" y="274491"/>
                  <a:pt x="1164766" y="274268"/>
                </a:cubicBezTo>
                <a:cubicBezTo>
                  <a:pt x="1162980" y="274045"/>
                  <a:pt x="1160711" y="273933"/>
                  <a:pt x="1157957" y="273933"/>
                </a:cubicBezTo>
                <a:close/>
                <a:moveTo>
                  <a:pt x="528638" y="273933"/>
                </a:moveTo>
                <a:cubicBezTo>
                  <a:pt x="525959" y="273933"/>
                  <a:pt x="523708" y="274026"/>
                  <a:pt x="521885" y="274212"/>
                </a:cubicBezTo>
                <a:cubicBezTo>
                  <a:pt x="520061" y="274398"/>
                  <a:pt x="518610" y="274677"/>
                  <a:pt x="517531" y="275049"/>
                </a:cubicBezTo>
                <a:cubicBezTo>
                  <a:pt x="516452" y="275421"/>
                  <a:pt x="515708" y="275887"/>
                  <a:pt x="515299" y="276445"/>
                </a:cubicBezTo>
                <a:cubicBezTo>
                  <a:pt x="514890" y="277003"/>
                  <a:pt x="514685" y="277654"/>
                  <a:pt x="514685" y="278398"/>
                </a:cubicBezTo>
                <a:lnTo>
                  <a:pt x="514685" y="339343"/>
                </a:lnTo>
                <a:cubicBezTo>
                  <a:pt x="514685" y="346933"/>
                  <a:pt x="515299" y="353277"/>
                  <a:pt x="516527" y="358375"/>
                </a:cubicBezTo>
                <a:cubicBezTo>
                  <a:pt x="517755" y="363472"/>
                  <a:pt x="519801" y="367955"/>
                  <a:pt x="522666" y="371825"/>
                </a:cubicBezTo>
                <a:cubicBezTo>
                  <a:pt x="525531" y="375694"/>
                  <a:pt x="529289" y="378745"/>
                  <a:pt x="533940" y="380978"/>
                </a:cubicBezTo>
                <a:cubicBezTo>
                  <a:pt x="538590" y="383210"/>
                  <a:pt x="544339" y="384326"/>
                  <a:pt x="551185" y="384326"/>
                </a:cubicBezTo>
                <a:cubicBezTo>
                  <a:pt x="557287" y="384326"/>
                  <a:pt x="563184" y="382838"/>
                  <a:pt x="568877" y="379862"/>
                </a:cubicBezTo>
                <a:cubicBezTo>
                  <a:pt x="574570" y="376885"/>
                  <a:pt x="580169" y="372420"/>
                  <a:pt x="585676" y="366467"/>
                </a:cubicBezTo>
                <a:lnTo>
                  <a:pt x="585676" y="377964"/>
                </a:lnTo>
                <a:cubicBezTo>
                  <a:pt x="585676" y="378708"/>
                  <a:pt x="585862" y="379359"/>
                  <a:pt x="586234" y="379917"/>
                </a:cubicBezTo>
                <a:cubicBezTo>
                  <a:pt x="586606" y="380475"/>
                  <a:pt x="587239" y="380941"/>
                  <a:pt x="588132" y="381313"/>
                </a:cubicBezTo>
                <a:cubicBezTo>
                  <a:pt x="589025" y="381685"/>
                  <a:pt x="590234" y="381964"/>
                  <a:pt x="591759" y="382150"/>
                </a:cubicBezTo>
                <a:cubicBezTo>
                  <a:pt x="593285" y="382336"/>
                  <a:pt x="595275" y="382429"/>
                  <a:pt x="597731" y="382429"/>
                </a:cubicBezTo>
                <a:cubicBezTo>
                  <a:pt x="600038" y="382429"/>
                  <a:pt x="601954" y="382336"/>
                  <a:pt x="603479" y="382150"/>
                </a:cubicBezTo>
                <a:cubicBezTo>
                  <a:pt x="605005" y="381964"/>
                  <a:pt x="606233" y="381685"/>
                  <a:pt x="607163" y="381313"/>
                </a:cubicBezTo>
                <a:cubicBezTo>
                  <a:pt x="608093" y="380941"/>
                  <a:pt x="608744" y="380475"/>
                  <a:pt x="609116" y="379917"/>
                </a:cubicBezTo>
                <a:cubicBezTo>
                  <a:pt x="609488" y="379359"/>
                  <a:pt x="609675" y="378708"/>
                  <a:pt x="609675" y="377964"/>
                </a:cubicBezTo>
                <a:lnTo>
                  <a:pt x="609675" y="278398"/>
                </a:lnTo>
                <a:cubicBezTo>
                  <a:pt x="609675" y="277654"/>
                  <a:pt x="609451" y="277003"/>
                  <a:pt x="609005" y="276445"/>
                </a:cubicBezTo>
                <a:cubicBezTo>
                  <a:pt x="608558" y="275887"/>
                  <a:pt x="607814" y="275421"/>
                  <a:pt x="606772" y="275049"/>
                </a:cubicBezTo>
                <a:cubicBezTo>
                  <a:pt x="605731" y="274677"/>
                  <a:pt x="604317" y="274398"/>
                  <a:pt x="602531" y="274212"/>
                </a:cubicBezTo>
                <a:cubicBezTo>
                  <a:pt x="600745" y="274026"/>
                  <a:pt x="598475" y="273933"/>
                  <a:pt x="595722" y="273933"/>
                </a:cubicBezTo>
                <a:cubicBezTo>
                  <a:pt x="592969" y="273933"/>
                  <a:pt x="590699" y="274026"/>
                  <a:pt x="588913" y="274212"/>
                </a:cubicBezTo>
                <a:cubicBezTo>
                  <a:pt x="587127" y="274398"/>
                  <a:pt x="585695" y="274677"/>
                  <a:pt x="584616" y="275049"/>
                </a:cubicBezTo>
                <a:cubicBezTo>
                  <a:pt x="583537" y="275421"/>
                  <a:pt x="582792" y="275887"/>
                  <a:pt x="582383" y="276445"/>
                </a:cubicBezTo>
                <a:cubicBezTo>
                  <a:pt x="581974" y="277003"/>
                  <a:pt x="581769" y="277654"/>
                  <a:pt x="581769" y="278398"/>
                </a:cubicBezTo>
                <a:lnTo>
                  <a:pt x="581769" y="344589"/>
                </a:lnTo>
                <a:cubicBezTo>
                  <a:pt x="577676" y="349575"/>
                  <a:pt x="573826" y="353370"/>
                  <a:pt x="570216" y="355975"/>
                </a:cubicBezTo>
                <a:cubicBezTo>
                  <a:pt x="566607" y="358579"/>
                  <a:pt x="563017" y="359881"/>
                  <a:pt x="559445" y="359881"/>
                </a:cubicBezTo>
                <a:cubicBezTo>
                  <a:pt x="556617" y="359881"/>
                  <a:pt x="554143" y="359342"/>
                  <a:pt x="552022" y="358263"/>
                </a:cubicBezTo>
                <a:cubicBezTo>
                  <a:pt x="549901" y="357184"/>
                  <a:pt x="548153" y="355658"/>
                  <a:pt x="546776" y="353686"/>
                </a:cubicBezTo>
                <a:cubicBezTo>
                  <a:pt x="545399" y="351714"/>
                  <a:pt x="544376" y="349352"/>
                  <a:pt x="543706" y="346598"/>
                </a:cubicBezTo>
                <a:cubicBezTo>
                  <a:pt x="543037" y="343845"/>
                  <a:pt x="542702" y="339864"/>
                  <a:pt x="542702" y="334655"/>
                </a:cubicBezTo>
                <a:lnTo>
                  <a:pt x="542702" y="278398"/>
                </a:lnTo>
                <a:cubicBezTo>
                  <a:pt x="542702" y="277654"/>
                  <a:pt x="542479" y="277003"/>
                  <a:pt x="542032" y="276445"/>
                </a:cubicBezTo>
                <a:cubicBezTo>
                  <a:pt x="541586" y="275887"/>
                  <a:pt x="540823" y="275421"/>
                  <a:pt x="539744" y="275049"/>
                </a:cubicBezTo>
                <a:cubicBezTo>
                  <a:pt x="538665" y="274677"/>
                  <a:pt x="537232" y="274398"/>
                  <a:pt x="535446" y="274212"/>
                </a:cubicBezTo>
                <a:cubicBezTo>
                  <a:pt x="533660" y="274026"/>
                  <a:pt x="531391" y="273933"/>
                  <a:pt x="528638" y="273933"/>
                </a:cubicBezTo>
                <a:close/>
                <a:moveTo>
                  <a:pt x="3189126" y="272036"/>
                </a:moveTo>
                <a:cubicBezTo>
                  <a:pt x="3181238" y="272036"/>
                  <a:pt x="3174150" y="273338"/>
                  <a:pt x="3167862" y="275942"/>
                </a:cubicBezTo>
                <a:cubicBezTo>
                  <a:pt x="3161574" y="278547"/>
                  <a:pt x="3156235" y="282323"/>
                  <a:pt x="3151845" y="287272"/>
                </a:cubicBezTo>
                <a:cubicBezTo>
                  <a:pt x="3147454" y="292220"/>
                  <a:pt x="3144106" y="298248"/>
                  <a:pt x="3141799" y="305354"/>
                </a:cubicBezTo>
                <a:cubicBezTo>
                  <a:pt x="3139492" y="312461"/>
                  <a:pt x="3138338" y="320442"/>
                  <a:pt x="3138338" y="329297"/>
                </a:cubicBezTo>
                <a:cubicBezTo>
                  <a:pt x="3138338" y="338599"/>
                  <a:pt x="3139436" y="346710"/>
                  <a:pt x="3141631" y="353631"/>
                </a:cubicBezTo>
                <a:cubicBezTo>
                  <a:pt x="3143827" y="360551"/>
                  <a:pt x="3147157" y="366281"/>
                  <a:pt x="3151621" y="370820"/>
                </a:cubicBezTo>
                <a:cubicBezTo>
                  <a:pt x="3156086" y="375360"/>
                  <a:pt x="3161649" y="378745"/>
                  <a:pt x="3168309" y="380978"/>
                </a:cubicBezTo>
                <a:cubicBezTo>
                  <a:pt x="3174969" y="383210"/>
                  <a:pt x="3182726" y="384326"/>
                  <a:pt x="3191582" y="384326"/>
                </a:cubicBezTo>
                <a:cubicBezTo>
                  <a:pt x="3196493" y="384326"/>
                  <a:pt x="3201107" y="384010"/>
                  <a:pt x="3205423" y="383378"/>
                </a:cubicBezTo>
                <a:cubicBezTo>
                  <a:pt x="3209739" y="382745"/>
                  <a:pt x="3213571" y="382001"/>
                  <a:pt x="3216920" y="381145"/>
                </a:cubicBezTo>
                <a:cubicBezTo>
                  <a:pt x="3220268" y="380289"/>
                  <a:pt x="3223022" y="379415"/>
                  <a:pt x="3225180" y="378522"/>
                </a:cubicBezTo>
                <a:cubicBezTo>
                  <a:pt x="3227338" y="377629"/>
                  <a:pt x="3228659" y="376922"/>
                  <a:pt x="3229142" y="376401"/>
                </a:cubicBezTo>
                <a:cubicBezTo>
                  <a:pt x="3229626" y="375880"/>
                  <a:pt x="3230017" y="375341"/>
                  <a:pt x="3230314" y="374783"/>
                </a:cubicBezTo>
                <a:cubicBezTo>
                  <a:pt x="3230612" y="374225"/>
                  <a:pt x="3230835" y="373536"/>
                  <a:pt x="3230984" y="372718"/>
                </a:cubicBezTo>
                <a:cubicBezTo>
                  <a:pt x="3231133" y="371899"/>
                  <a:pt x="3231244" y="370913"/>
                  <a:pt x="3231319" y="369760"/>
                </a:cubicBezTo>
                <a:cubicBezTo>
                  <a:pt x="3231393" y="368606"/>
                  <a:pt x="3231430" y="367211"/>
                  <a:pt x="3231430" y="365574"/>
                </a:cubicBezTo>
                <a:cubicBezTo>
                  <a:pt x="3231430" y="363714"/>
                  <a:pt x="3231375" y="362170"/>
                  <a:pt x="3231263" y="360942"/>
                </a:cubicBezTo>
                <a:cubicBezTo>
                  <a:pt x="3231151" y="359714"/>
                  <a:pt x="3230947" y="358765"/>
                  <a:pt x="3230649" y="358095"/>
                </a:cubicBezTo>
                <a:cubicBezTo>
                  <a:pt x="3230351" y="357426"/>
                  <a:pt x="3229979" y="356961"/>
                  <a:pt x="3229533" y="356700"/>
                </a:cubicBezTo>
                <a:cubicBezTo>
                  <a:pt x="3229086" y="356440"/>
                  <a:pt x="3228528" y="356310"/>
                  <a:pt x="3227859" y="356310"/>
                </a:cubicBezTo>
                <a:cubicBezTo>
                  <a:pt x="3226742" y="356310"/>
                  <a:pt x="3225291" y="356663"/>
                  <a:pt x="3223505" y="357370"/>
                </a:cubicBezTo>
                <a:cubicBezTo>
                  <a:pt x="3221719" y="358077"/>
                  <a:pt x="3219468" y="358858"/>
                  <a:pt x="3216752" y="359714"/>
                </a:cubicBezTo>
                <a:cubicBezTo>
                  <a:pt x="3214036" y="360570"/>
                  <a:pt x="3210818" y="361351"/>
                  <a:pt x="3207097" y="362058"/>
                </a:cubicBezTo>
                <a:cubicBezTo>
                  <a:pt x="3203376" y="362765"/>
                  <a:pt x="3199060" y="363118"/>
                  <a:pt x="3194149" y="363118"/>
                </a:cubicBezTo>
                <a:cubicBezTo>
                  <a:pt x="3189312" y="363118"/>
                  <a:pt x="3185164" y="362486"/>
                  <a:pt x="3181703" y="361221"/>
                </a:cubicBezTo>
                <a:cubicBezTo>
                  <a:pt x="3178243" y="359956"/>
                  <a:pt x="3175415" y="358114"/>
                  <a:pt x="3173220" y="355696"/>
                </a:cubicBezTo>
                <a:cubicBezTo>
                  <a:pt x="3171025" y="353277"/>
                  <a:pt x="3169425" y="350338"/>
                  <a:pt x="3168420" y="346878"/>
                </a:cubicBezTo>
                <a:cubicBezTo>
                  <a:pt x="3167416" y="343417"/>
                  <a:pt x="3166913" y="339566"/>
                  <a:pt x="3166913" y="335325"/>
                </a:cubicBezTo>
                <a:lnTo>
                  <a:pt x="3227524" y="335325"/>
                </a:lnTo>
                <a:cubicBezTo>
                  <a:pt x="3230203" y="335325"/>
                  <a:pt x="3232305" y="334506"/>
                  <a:pt x="3233830" y="332869"/>
                </a:cubicBezTo>
                <a:cubicBezTo>
                  <a:pt x="3235356" y="331232"/>
                  <a:pt x="3236119" y="328702"/>
                  <a:pt x="3236119" y="325279"/>
                </a:cubicBezTo>
                <a:lnTo>
                  <a:pt x="3236119" y="320814"/>
                </a:lnTo>
                <a:cubicBezTo>
                  <a:pt x="3236119" y="313819"/>
                  <a:pt x="3235226" y="307345"/>
                  <a:pt x="3233440" y="301392"/>
                </a:cubicBezTo>
                <a:cubicBezTo>
                  <a:pt x="3231654" y="295439"/>
                  <a:pt x="3228863" y="290286"/>
                  <a:pt x="3225068" y="285932"/>
                </a:cubicBezTo>
                <a:cubicBezTo>
                  <a:pt x="3221273" y="281579"/>
                  <a:pt x="3216417" y="278175"/>
                  <a:pt x="3210502" y="275719"/>
                </a:cubicBezTo>
                <a:cubicBezTo>
                  <a:pt x="3204586" y="273263"/>
                  <a:pt x="3197460" y="272036"/>
                  <a:pt x="3189126" y="272036"/>
                </a:cubicBezTo>
                <a:close/>
                <a:moveTo>
                  <a:pt x="2887898" y="272036"/>
                </a:moveTo>
                <a:cubicBezTo>
                  <a:pt x="2878745" y="272036"/>
                  <a:pt x="2870764" y="273412"/>
                  <a:pt x="2863955" y="276166"/>
                </a:cubicBezTo>
                <a:cubicBezTo>
                  <a:pt x="2857146" y="278919"/>
                  <a:pt x="2851472" y="282807"/>
                  <a:pt x="2846933" y="287830"/>
                </a:cubicBezTo>
                <a:cubicBezTo>
                  <a:pt x="2842394" y="292853"/>
                  <a:pt x="2838989" y="298880"/>
                  <a:pt x="2836720" y="305913"/>
                </a:cubicBezTo>
                <a:cubicBezTo>
                  <a:pt x="2834450" y="312945"/>
                  <a:pt x="2833315" y="320702"/>
                  <a:pt x="2833315" y="329186"/>
                </a:cubicBezTo>
                <a:cubicBezTo>
                  <a:pt x="2833315" y="337966"/>
                  <a:pt x="2834357" y="345780"/>
                  <a:pt x="2836441" y="352626"/>
                </a:cubicBezTo>
                <a:cubicBezTo>
                  <a:pt x="2838524" y="359472"/>
                  <a:pt x="2841724" y="365239"/>
                  <a:pt x="2846040" y="369927"/>
                </a:cubicBezTo>
                <a:cubicBezTo>
                  <a:pt x="2850356" y="374615"/>
                  <a:pt x="2855788" y="378187"/>
                  <a:pt x="2862337" y="380643"/>
                </a:cubicBezTo>
                <a:cubicBezTo>
                  <a:pt x="2868885" y="383099"/>
                  <a:pt x="2876587" y="384326"/>
                  <a:pt x="2885442" y="384326"/>
                </a:cubicBezTo>
                <a:cubicBezTo>
                  <a:pt x="2894595" y="384326"/>
                  <a:pt x="2902595" y="382950"/>
                  <a:pt x="2909441" y="380196"/>
                </a:cubicBezTo>
                <a:cubicBezTo>
                  <a:pt x="2916287" y="377443"/>
                  <a:pt x="2921980" y="373536"/>
                  <a:pt x="2926519" y="368476"/>
                </a:cubicBezTo>
                <a:cubicBezTo>
                  <a:pt x="2931058" y="363416"/>
                  <a:pt x="2934444" y="357389"/>
                  <a:pt x="2936676" y="350394"/>
                </a:cubicBezTo>
                <a:cubicBezTo>
                  <a:pt x="2938909" y="343399"/>
                  <a:pt x="2940025" y="335660"/>
                  <a:pt x="2940025" y="327176"/>
                </a:cubicBezTo>
                <a:cubicBezTo>
                  <a:pt x="2940025" y="318321"/>
                  <a:pt x="2938983" y="310470"/>
                  <a:pt x="2936900" y="303624"/>
                </a:cubicBezTo>
                <a:cubicBezTo>
                  <a:pt x="2934816" y="296778"/>
                  <a:pt x="2931635" y="291011"/>
                  <a:pt x="2927356" y="286323"/>
                </a:cubicBezTo>
                <a:cubicBezTo>
                  <a:pt x="2923077" y="281635"/>
                  <a:pt x="2917664" y="278082"/>
                  <a:pt x="2911115" y="275663"/>
                </a:cubicBezTo>
                <a:cubicBezTo>
                  <a:pt x="2904567" y="273245"/>
                  <a:pt x="2896828" y="272036"/>
                  <a:pt x="2887898" y="272036"/>
                </a:cubicBezTo>
                <a:close/>
                <a:moveTo>
                  <a:pt x="2775235" y="272036"/>
                </a:moveTo>
                <a:cubicBezTo>
                  <a:pt x="2771738" y="272036"/>
                  <a:pt x="2768445" y="272408"/>
                  <a:pt x="2765357" y="273152"/>
                </a:cubicBezTo>
                <a:cubicBezTo>
                  <a:pt x="2762268" y="273896"/>
                  <a:pt x="2759273" y="275031"/>
                  <a:pt x="2756371" y="276556"/>
                </a:cubicBezTo>
                <a:cubicBezTo>
                  <a:pt x="2753469" y="278082"/>
                  <a:pt x="2750623" y="279979"/>
                  <a:pt x="2747832" y="282249"/>
                </a:cubicBezTo>
                <a:cubicBezTo>
                  <a:pt x="2745042" y="284519"/>
                  <a:pt x="2742195" y="287142"/>
                  <a:pt x="2739293" y="290118"/>
                </a:cubicBezTo>
                <a:lnTo>
                  <a:pt x="2739293" y="278398"/>
                </a:lnTo>
                <a:cubicBezTo>
                  <a:pt x="2739293" y="277654"/>
                  <a:pt x="2739107" y="277003"/>
                  <a:pt x="2738735" y="276445"/>
                </a:cubicBezTo>
                <a:cubicBezTo>
                  <a:pt x="2738363" y="275887"/>
                  <a:pt x="2737712" y="275421"/>
                  <a:pt x="2736782" y="275049"/>
                </a:cubicBezTo>
                <a:cubicBezTo>
                  <a:pt x="2735851" y="274677"/>
                  <a:pt x="2734624" y="274398"/>
                  <a:pt x="2733098" y="274212"/>
                </a:cubicBezTo>
                <a:cubicBezTo>
                  <a:pt x="2731573" y="274026"/>
                  <a:pt x="2729694" y="273933"/>
                  <a:pt x="2727461" y="273933"/>
                </a:cubicBezTo>
                <a:cubicBezTo>
                  <a:pt x="2725154" y="273933"/>
                  <a:pt x="2723238" y="274026"/>
                  <a:pt x="2721713" y="274212"/>
                </a:cubicBezTo>
                <a:cubicBezTo>
                  <a:pt x="2720187" y="274398"/>
                  <a:pt x="2718959" y="274677"/>
                  <a:pt x="2718029" y="275049"/>
                </a:cubicBezTo>
                <a:cubicBezTo>
                  <a:pt x="2717099" y="275421"/>
                  <a:pt x="2716448" y="275887"/>
                  <a:pt x="2716076" y="276445"/>
                </a:cubicBezTo>
                <a:cubicBezTo>
                  <a:pt x="2715704" y="277003"/>
                  <a:pt x="2715518" y="277654"/>
                  <a:pt x="2715518" y="278398"/>
                </a:cubicBezTo>
                <a:lnTo>
                  <a:pt x="2715518" y="417478"/>
                </a:lnTo>
                <a:cubicBezTo>
                  <a:pt x="2715518" y="418222"/>
                  <a:pt x="2715741" y="418892"/>
                  <a:pt x="2716188" y="419487"/>
                </a:cubicBezTo>
                <a:cubicBezTo>
                  <a:pt x="2716634" y="420082"/>
                  <a:pt x="2717397" y="420585"/>
                  <a:pt x="2718476" y="420994"/>
                </a:cubicBezTo>
                <a:cubicBezTo>
                  <a:pt x="2719555" y="421403"/>
                  <a:pt x="2720987" y="421719"/>
                  <a:pt x="2722773" y="421943"/>
                </a:cubicBezTo>
                <a:cubicBezTo>
                  <a:pt x="2724559" y="422166"/>
                  <a:pt x="2726829" y="422278"/>
                  <a:pt x="2729582" y="422278"/>
                </a:cubicBezTo>
                <a:cubicBezTo>
                  <a:pt x="2732335" y="422278"/>
                  <a:pt x="2734605" y="422166"/>
                  <a:pt x="2736391" y="421943"/>
                </a:cubicBezTo>
                <a:cubicBezTo>
                  <a:pt x="2738177" y="421719"/>
                  <a:pt x="2739609" y="421403"/>
                  <a:pt x="2740688" y="420994"/>
                </a:cubicBezTo>
                <a:cubicBezTo>
                  <a:pt x="2741767" y="420585"/>
                  <a:pt x="2742530" y="420082"/>
                  <a:pt x="2742977" y="419487"/>
                </a:cubicBezTo>
                <a:cubicBezTo>
                  <a:pt x="2743423" y="418892"/>
                  <a:pt x="2743646" y="418222"/>
                  <a:pt x="2743646" y="417478"/>
                </a:cubicBezTo>
                <a:lnTo>
                  <a:pt x="2743646" y="370597"/>
                </a:lnTo>
                <a:cubicBezTo>
                  <a:pt x="2746028" y="372904"/>
                  <a:pt x="2748334" y="374913"/>
                  <a:pt x="2750567" y="376625"/>
                </a:cubicBezTo>
                <a:cubicBezTo>
                  <a:pt x="2752799" y="378336"/>
                  <a:pt x="2755050" y="379769"/>
                  <a:pt x="2757320" y="380922"/>
                </a:cubicBezTo>
                <a:cubicBezTo>
                  <a:pt x="2759590" y="382075"/>
                  <a:pt x="2761934" y="382931"/>
                  <a:pt x="2764352" y="383489"/>
                </a:cubicBezTo>
                <a:cubicBezTo>
                  <a:pt x="2766770" y="384047"/>
                  <a:pt x="2769431" y="384326"/>
                  <a:pt x="2772333" y="384326"/>
                </a:cubicBezTo>
                <a:cubicBezTo>
                  <a:pt x="2779328" y="384326"/>
                  <a:pt x="2785541" y="382987"/>
                  <a:pt x="2790974" y="380308"/>
                </a:cubicBezTo>
                <a:cubicBezTo>
                  <a:pt x="2796406" y="377629"/>
                  <a:pt x="2800945" y="373797"/>
                  <a:pt x="2804591" y="368811"/>
                </a:cubicBezTo>
                <a:cubicBezTo>
                  <a:pt x="2808238" y="363825"/>
                  <a:pt x="2811010" y="357779"/>
                  <a:pt x="2812907" y="350673"/>
                </a:cubicBezTo>
                <a:cubicBezTo>
                  <a:pt x="2814805" y="343566"/>
                  <a:pt x="2815754" y="335585"/>
                  <a:pt x="2815754" y="326730"/>
                </a:cubicBezTo>
                <a:cubicBezTo>
                  <a:pt x="2815754" y="319214"/>
                  <a:pt x="2815009" y="312145"/>
                  <a:pt x="2813521" y="305522"/>
                </a:cubicBezTo>
                <a:cubicBezTo>
                  <a:pt x="2812033" y="298899"/>
                  <a:pt x="2809670" y="293095"/>
                  <a:pt x="2806433" y="288109"/>
                </a:cubicBezTo>
                <a:cubicBezTo>
                  <a:pt x="2803196" y="283123"/>
                  <a:pt x="2799010" y="279198"/>
                  <a:pt x="2793876" y="276333"/>
                </a:cubicBezTo>
                <a:cubicBezTo>
                  <a:pt x="2788741" y="273468"/>
                  <a:pt x="2782528" y="272036"/>
                  <a:pt x="2775235" y="272036"/>
                </a:cubicBezTo>
                <a:close/>
                <a:moveTo>
                  <a:pt x="2598576" y="272036"/>
                </a:moveTo>
                <a:cubicBezTo>
                  <a:pt x="2590688" y="272036"/>
                  <a:pt x="2583600" y="273338"/>
                  <a:pt x="2577312" y="275942"/>
                </a:cubicBezTo>
                <a:cubicBezTo>
                  <a:pt x="2571024" y="278547"/>
                  <a:pt x="2565685" y="282323"/>
                  <a:pt x="2561295" y="287272"/>
                </a:cubicBezTo>
                <a:cubicBezTo>
                  <a:pt x="2556904" y="292220"/>
                  <a:pt x="2553556" y="298248"/>
                  <a:pt x="2551249" y="305354"/>
                </a:cubicBezTo>
                <a:cubicBezTo>
                  <a:pt x="2548942" y="312461"/>
                  <a:pt x="2547788" y="320442"/>
                  <a:pt x="2547788" y="329297"/>
                </a:cubicBezTo>
                <a:cubicBezTo>
                  <a:pt x="2547788" y="338599"/>
                  <a:pt x="2548886" y="346710"/>
                  <a:pt x="2551081" y="353631"/>
                </a:cubicBezTo>
                <a:cubicBezTo>
                  <a:pt x="2553277" y="360551"/>
                  <a:pt x="2556607" y="366281"/>
                  <a:pt x="2561071" y="370820"/>
                </a:cubicBezTo>
                <a:cubicBezTo>
                  <a:pt x="2565536" y="375360"/>
                  <a:pt x="2571099" y="378745"/>
                  <a:pt x="2577759" y="380978"/>
                </a:cubicBezTo>
                <a:cubicBezTo>
                  <a:pt x="2584419" y="383210"/>
                  <a:pt x="2592176" y="384326"/>
                  <a:pt x="2601032" y="384326"/>
                </a:cubicBezTo>
                <a:cubicBezTo>
                  <a:pt x="2605943" y="384326"/>
                  <a:pt x="2610557" y="384010"/>
                  <a:pt x="2614873" y="383378"/>
                </a:cubicBezTo>
                <a:cubicBezTo>
                  <a:pt x="2619189" y="382745"/>
                  <a:pt x="2623021" y="382001"/>
                  <a:pt x="2626370" y="381145"/>
                </a:cubicBezTo>
                <a:cubicBezTo>
                  <a:pt x="2629718" y="380289"/>
                  <a:pt x="2632472" y="379415"/>
                  <a:pt x="2634630" y="378522"/>
                </a:cubicBezTo>
                <a:cubicBezTo>
                  <a:pt x="2636788" y="377629"/>
                  <a:pt x="2638109" y="376922"/>
                  <a:pt x="2638592" y="376401"/>
                </a:cubicBezTo>
                <a:cubicBezTo>
                  <a:pt x="2639076" y="375880"/>
                  <a:pt x="2639467" y="375341"/>
                  <a:pt x="2639764" y="374783"/>
                </a:cubicBezTo>
                <a:cubicBezTo>
                  <a:pt x="2640062" y="374225"/>
                  <a:pt x="2640285" y="373536"/>
                  <a:pt x="2640434" y="372718"/>
                </a:cubicBezTo>
                <a:cubicBezTo>
                  <a:pt x="2640583" y="371899"/>
                  <a:pt x="2640694" y="370913"/>
                  <a:pt x="2640769" y="369760"/>
                </a:cubicBezTo>
                <a:cubicBezTo>
                  <a:pt x="2640843" y="368606"/>
                  <a:pt x="2640880" y="367211"/>
                  <a:pt x="2640880" y="365574"/>
                </a:cubicBezTo>
                <a:cubicBezTo>
                  <a:pt x="2640880" y="363714"/>
                  <a:pt x="2640825" y="362170"/>
                  <a:pt x="2640713" y="360942"/>
                </a:cubicBezTo>
                <a:cubicBezTo>
                  <a:pt x="2640601" y="359714"/>
                  <a:pt x="2640397" y="358765"/>
                  <a:pt x="2640099" y="358095"/>
                </a:cubicBezTo>
                <a:cubicBezTo>
                  <a:pt x="2639801" y="357426"/>
                  <a:pt x="2639429" y="356961"/>
                  <a:pt x="2638983" y="356700"/>
                </a:cubicBezTo>
                <a:cubicBezTo>
                  <a:pt x="2638536" y="356440"/>
                  <a:pt x="2637978" y="356310"/>
                  <a:pt x="2637309" y="356310"/>
                </a:cubicBezTo>
                <a:cubicBezTo>
                  <a:pt x="2636192" y="356310"/>
                  <a:pt x="2634741" y="356663"/>
                  <a:pt x="2632955" y="357370"/>
                </a:cubicBezTo>
                <a:cubicBezTo>
                  <a:pt x="2631169" y="358077"/>
                  <a:pt x="2628918" y="358858"/>
                  <a:pt x="2626202" y="359714"/>
                </a:cubicBezTo>
                <a:cubicBezTo>
                  <a:pt x="2623486" y="360570"/>
                  <a:pt x="2620268" y="361351"/>
                  <a:pt x="2616547" y="362058"/>
                </a:cubicBezTo>
                <a:cubicBezTo>
                  <a:pt x="2612826" y="362765"/>
                  <a:pt x="2608510" y="363118"/>
                  <a:pt x="2603599" y="363118"/>
                </a:cubicBezTo>
                <a:cubicBezTo>
                  <a:pt x="2598762" y="363118"/>
                  <a:pt x="2594614" y="362486"/>
                  <a:pt x="2591153" y="361221"/>
                </a:cubicBezTo>
                <a:cubicBezTo>
                  <a:pt x="2587693" y="359956"/>
                  <a:pt x="2584865" y="358114"/>
                  <a:pt x="2582670" y="355696"/>
                </a:cubicBezTo>
                <a:cubicBezTo>
                  <a:pt x="2580475" y="353277"/>
                  <a:pt x="2578875" y="350338"/>
                  <a:pt x="2577870" y="346878"/>
                </a:cubicBezTo>
                <a:cubicBezTo>
                  <a:pt x="2576866" y="343417"/>
                  <a:pt x="2576363" y="339566"/>
                  <a:pt x="2576363" y="335325"/>
                </a:cubicBezTo>
                <a:lnTo>
                  <a:pt x="2636974" y="335325"/>
                </a:lnTo>
                <a:cubicBezTo>
                  <a:pt x="2639653" y="335325"/>
                  <a:pt x="2641755" y="334506"/>
                  <a:pt x="2643280" y="332869"/>
                </a:cubicBezTo>
                <a:cubicBezTo>
                  <a:pt x="2644806" y="331232"/>
                  <a:pt x="2645569" y="328702"/>
                  <a:pt x="2645569" y="325279"/>
                </a:cubicBezTo>
                <a:lnTo>
                  <a:pt x="2645569" y="320814"/>
                </a:lnTo>
                <a:cubicBezTo>
                  <a:pt x="2645569" y="313819"/>
                  <a:pt x="2644676" y="307345"/>
                  <a:pt x="2642890" y="301392"/>
                </a:cubicBezTo>
                <a:cubicBezTo>
                  <a:pt x="2641104" y="295439"/>
                  <a:pt x="2638313" y="290286"/>
                  <a:pt x="2634518" y="285932"/>
                </a:cubicBezTo>
                <a:cubicBezTo>
                  <a:pt x="2630723" y="281579"/>
                  <a:pt x="2625867" y="278175"/>
                  <a:pt x="2619952" y="275719"/>
                </a:cubicBezTo>
                <a:cubicBezTo>
                  <a:pt x="2614036" y="273263"/>
                  <a:pt x="2606910" y="272036"/>
                  <a:pt x="2598576" y="272036"/>
                </a:cubicBezTo>
                <a:close/>
                <a:moveTo>
                  <a:pt x="2331579" y="272036"/>
                </a:moveTo>
                <a:cubicBezTo>
                  <a:pt x="2325328" y="272036"/>
                  <a:pt x="2319691" y="272817"/>
                  <a:pt x="2314668" y="274380"/>
                </a:cubicBezTo>
                <a:cubicBezTo>
                  <a:pt x="2309645" y="275942"/>
                  <a:pt x="2305385" y="278138"/>
                  <a:pt x="2301887" y="280965"/>
                </a:cubicBezTo>
                <a:cubicBezTo>
                  <a:pt x="2298390" y="283793"/>
                  <a:pt x="2295711" y="287197"/>
                  <a:pt x="2293851" y="291179"/>
                </a:cubicBezTo>
                <a:cubicBezTo>
                  <a:pt x="2291990" y="295160"/>
                  <a:pt x="2291060" y="299532"/>
                  <a:pt x="2291060" y="304294"/>
                </a:cubicBezTo>
                <a:cubicBezTo>
                  <a:pt x="2291060" y="308982"/>
                  <a:pt x="2291748" y="313001"/>
                  <a:pt x="2293125" y="316349"/>
                </a:cubicBezTo>
                <a:cubicBezTo>
                  <a:pt x="2294502" y="319698"/>
                  <a:pt x="2296325" y="322563"/>
                  <a:pt x="2298595" y="324944"/>
                </a:cubicBezTo>
                <a:cubicBezTo>
                  <a:pt x="2300864" y="327325"/>
                  <a:pt x="2303431" y="329334"/>
                  <a:pt x="2306296" y="330972"/>
                </a:cubicBezTo>
                <a:cubicBezTo>
                  <a:pt x="2309161" y="332609"/>
                  <a:pt x="2312101" y="334060"/>
                  <a:pt x="2315114" y="335325"/>
                </a:cubicBezTo>
                <a:cubicBezTo>
                  <a:pt x="2318128" y="336590"/>
                  <a:pt x="2321068" y="337743"/>
                  <a:pt x="2323933" y="338785"/>
                </a:cubicBezTo>
                <a:cubicBezTo>
                  <a:pt x="2326797" y="339827"/>
                  <a:pt x="2329365" y="340943"/>
                  <a:pt x="2331634" y="342134"/>
                </a:cubicBezTo>
                <a:cubicBezTo>
                  <a:pt x="2333904" y="343324"/>
                  <a:pt x="2335727" y="344720"/>
                  <a:pt x="2337104" y="346319"/>
                </a:cubicBezTo>
                <a:cubicBezTo>
                  <a:pt x="2338480" y="347919"/>
                  <a:pt x="2339169" y="349835"/>
                  <a:pt x="2339169" y="352068"/>
                </a:cubicBezTo>
                <a:cubicBezTo>
                  <a:pt x="2339169" y="354003"/>
                  <a:pt x="2338797" y="355714"/>
                  <a:pt x="2338053" y="357202"/>
                </a:cubicBezTo>
                <a:cubicBezTo>
                  <a:pt x="2337308" y="358691"/>
                  <a:pt x="2336211" y="359919"/>
                  <a:pt x="2334760" y="360886"/>
                </a:cubicBezTo>
                <a:cubicBezTo>
                  <a:pt x="2333309" y="361853"/>
                  <a:pt x="2331597" y="362598"/>
                  <a:pt x="2329625" y="363118"/>
                </a:cubicBezTo>
                <a:cubicBezTo>
                  <a:pt x="2327653" y="363639"/>
                  <a:pt x="2325402" y="363900"/>
                  <a:pt x="2322872" y="363900"/>
                </a:cubicBezTo>
                <a:cubicBezTo>
                  <a:pt x="2318854" y="363900"/>
                  <a:pt x="2315263" y="363416"/>
                  <a:pt x="2312101" y="362449"/>
                </a:cubicBezTo>
                <a:cubicBezTo>
                  <a:pt x="2308938" y="361481"/>
                  <a:pt x="2306166" y="360439"/>
                  <a:pt x="2303785" y="359323"/>
                </a:cubicBezTo>
                <a:cubicBezTo>
                  <a:pt x="2301404" y="358207"/>
                  <a:pt x="2299413" y="357184"/>
                  <a:pt x="2297813" y="356254"/>
                </a:cubicBezTo>
                <a:cubicBezTo>
                  <a:pt x="2296213" y="355324"/>
                  <a:pt x="2295004" y="354858"/>
                  <a:pt x="2294185" y="354858"/>
                </a:cubicBezTo>
                <a:cubicBezTo>
                  <a:pt x="2293516" y="354858"/>
                  <a:pt x="2292958" y="354989"/>
                  <a:pt x="2292511" y="355249"/>
                </a:cubicBezTo>
                <a:cubicBezTo>
                  <a:pt x="2292065" y="355510"/>
                  <a:pt x="2291693" y="356030"/>
                  <a:pt x="2291395" y="356812"/>
                </a:cubicBezTo>
                <a:cubicBezTo>
                  <a:pt x="2291097" y="357593"/>
                  <a:pt x="2290874" y="358635"/>
                  <a:pt x="2290725" y="359937"/>
                </a:cubicBezTo>
                <a:cubicBezTo>
                  <a:pt x="2290576" y="361239"/>
                  <a:pt x="2290502" y="362970"/>
                  <a:pt x="2290502" y="365128"/>
                </a:cubicBezTo>
                <a:cubicBezTo>
                  <a:pt x="2290502" y="368402"/>
                  <a:pt x="2290725" y="370876"/>
                  <a:pt x="2291172" y="372550"/>
                </a:cubicBezTo>
                <a:cubicBezTo>
                  <a:pt x="2291618" y="374225"/>
                  <a:pt x="2292251" y="375453"/>
                  <a:pt x="2293069" y="376234"/>
                </a:cubicBezTo>
                <a:cubicBezTo>
                  <a:pt x="2293888" y="377015"/>
                  <a:pt x="2295190" y="377852"/>
                  <a:pt x="2296976" y="378745"/>
                </a:cubicBezTo>
                <a:cubicBezTo>
                  <a:pt x="2298762" y="379638"/>
                  <a:pt x="2300994" y="380513"/>
                  <a:pt x="2303673" y="381368"/>
                </a:cubicBezTo>
                <a:cubicBezTo>
                  <a:pt x="2306352" y="382224"/>
                  <a:pt x="2309385" y="382931"/>
                  <a:pt x="2312770" y="383489"/>
                </a:cubicBezTo>
                <a:cubicBezTo>
                  <a:pt x="2316156" y="384047"/>
                  <a:pt x="2319710" y="384326"/>
                  <a:pt x="2323430" y="384326"/>
                </a:cubicBezTo>
                <a:cubicBezTo>
                  <a:pt x="2329607" y="384326"/>
                  <a:pt x="2335336" y="383601"/>
                  <a:pt x="2340620" y="382150"/>
                </a:cubicBezTo>
                <a:cubicBezTo>
                  <a:pt x="2345903" y="380699"/>
                  <a:pt x="2350480" y="378522"/>
                  <a:pt x="2354349" y="375620"/>
                </a:cubicBezTo>
                <a:cubicBezTo>
                  <a:pt x="2358219" y="372718"/>
                  <a:pt x="2361214" y="369109"/>
                  <a:pt x="2363335" y="364793"/>
                </a:cubicBezTo>
                <a:cubicBezTo>
                  <a:pt x="2365456" y="360477"/>
                  <a:pt x="2366516" y="355491"/>
                  <a:pt x="2366516" y="349835"/>
                </a:cubicBezTo>
                <a:cubicBezTo>
                  <a:pt x="2366516" y="345296"/>
                  <a:pt x="2365809" y="341371"/>
                  <a:pt x="2364395" y="338059"/>
                </a:cubicBezTo>
                <a:cubicBezTo>
                  <a:pt x="2362981" y="334748"/>
                  <a:pt x="2361121" y="331902"/>
                  <a:pt x="2358814" y="329520"/>
                </a:cubicBezTo>
                <a:cubicBezTo>
                  <a:pt x="2356507" y="327139"/>
                  <a:pt x="2353884" y="325130"/>
                  <a:pt x="2350945" y="323493"/>
                </a:cubicBezTo>
                <a:cubicBezTo>
                  <a:pt x="2348005" y="321856"/>
                  <a:pt x="2345029" y="320423"/>
                  <a:pt x="2342015" y="319196"/>
                </a:cubicBezTo>
                <a:cubicBezTo>
                  <a:pt x="2339001" y="317968"/>
                  <a:pt x="2336025" y="316833"/>
                  <a:pt x="2333085" y="315791"/>
                </a:cubicBezTo>
                <a:cubicBezTo>
                  <a:pt x="2330146" y="314749"/>
                  <a:pt x="2327523" y="313633"/>
                  <a:pt x="2325216" y="312442"/>
                </a:cubicBezTo>
                <a:cubicBezTo>
                  <a:pt x="2322909" y="311252"/>
                  <a:pt x="2321049" y="309875"/>
                  <a:pt x="2319635" y="308312"/>
                </a:cubicBezTo>
                <a:cubicBezTo>
                  <a:pt x="2318221" y="306750"/>
                  <a:pt x="2317514" y="304815"/>
                  <a:pt x="2317514" y="302508"/>
                </a:cubicBezTo>
                <a:cubicBezTo>
                  <a:pt x="2317514" y="301020"/>
                  <a:pt x="2317812" y="299625"/>
                  <a:pt x="2318407" y="298322"/>
                </a:cubicBezTo>
                <a:cubicBezTo>
                  <a:pt x="2319003" y="297020"/>
                  <a:pt x="2319896" y="295885"/>
                  <a:pt x="2321086" y="294918"/>
                </a:cubicBezTo>
                <a:cubicBezTo>
                  <a:pt x="2322277" y="293951"/>
                  <a:pt x="2323802" y="293206"/>
                  <a:pt x="2325663" y="292685"/>
                </a:cubicBezTo>
                <a:cubicBezTo>
                  <a:pt x="2327523" y="292165"/>
                  <a:pt x="2329718" y="291904"/>
                  <a:pt x="2332248" y="291904"/>
                </a:cubicBezTo>
                <a:cubicBezTo>
                  <a:pt x="2335820" y="291904"/>
                  <a:pt x="2339001" y="292295"/>
                  <a:pt x="2341792" y="293076"/>
                </a:cubicBezTo>
                <a:cubicBezTo>
                  <a:pt x="2344582" y="293858"/>
                  <a:pt x="2347038" y="294695"/>
                  <a:pt x="2349159" y="295588"/>
                </a:cubicBezTo>
                <a:cubicBezTo>
                  <a:pt x="2351280" y="296481"/>
                  <a:pt x="2353047" y="297318"/>
                  <a:pt x="2354461" y="298099"/>
                </a:cubicBezTo>
                <a:cubicBezTo>
                  <a:pt x="2355875" y="298880"/>
                  <a:pt x="2356917" y="299271"/>
                  <a:pt x="2357586" y="299271"/>
                </a:cubicBezTo>
                <a:cubicBezTo>
                  <a:pt x="2358182" y="299271"/>
                  <a:pt x="2358702" y="299141"/>
                  <a:pt x="2359149" y="298880"/>
                </a:cubicBezTo>
                <a:cubicBezTo>
                  <a:pt x="2359595" y="298620"/>
                  <a:pt x="2359949" y="298118"/>
                  <a:pt x="2360209" y="297374"/>
                </a:cubicBezTo>
                <a:cubicBezTo>
                  <a:pt x="2360470" y="296629"/>
                  <a:pt x="2360656" y="295625"/>
                  <a:pt x="2360767" y="294360"/>
                </a:cubicBezTo>
                <a:cubicBezTo>
                  <a:pt x="2360879" y="293095"/>
                  <a:pt x="2360935" y="291458"/>
                  <a:pt x="2360935" y="289448"/>
                </a:cubicBezTo>
                <a:cubicBezTo>
                  <a:pt x="2360935" y="287737"/>
                  <a:pt x="2360879" y="286304"/>
                  <a:pt x="2360767" y="285151"/>
                </a:cubicBezTo>
                <a:cubicBezTo>
                  <a:pt x="2360656" y="283998"/>
                  <a:pt x="2360526" y="283030"/>
                  <a:pt x="2360377" y="282249"/>
                </a:cubicBezTo>
                <a:cubicBezTo>
                  <a:pt x="2360228" y="281468"/>
                  <a:pt x="2360005" y="280798"/>
                  <a:pt x="2359707" y="280240"/>
                </a:cubicBezTo>
                <a:cubicBezTo>
                  <a:pt x="2359409" y="279682"/>
                  <a:pt x="2358907" y="279124"/>
                  <a:pt x="2358200" y="278565"/>
                </a:cubicBezTo>
                <a:cubicBezTo>
                  <a:pt x="2357493" y="278007"/>
                  <a:pt x="2356321" y="277338"/>
                  <a:pt x="2354684" y="276556"/>
                </a:cubicBezTo>
                <a:cubicBezTo>
                  <a:pt x="2353047" y="275775"/>
                  <a:pt x="2351038" y="275049"/>
                  <a:pt x="2348657" y="274380"/>
                </a:cubicBezTo>
                <a:cubicBezTo>
                  <a:pt x="2346275" y="273710"/>
                  <a:pt x="2343615" y="273152"/>
                  <a:pt x="2340676" y="272705"/>
                </a:cubicBezTo>
                <a:cubicBezTo>
                  <a:pt x="2337736" y="272259"/>
                  <a:pt x="2334704" y="272036"/>
                  <a:pt x="2331579" y="272036"/>
                </a:cubicBezTo>
                <a:close/>
                <a:moveTo>
                  <a:pt x="2231194" y="272036"/>
                </a:moveTo>
                <a:cubicBezTo>
                  <a:pt x="2225018" y="272036"/>
                  <a:pt x="2219083" y="273524"/>
                  <a:pt x="2213390" y="276500"/>
                </a:cubicBezTo>
                <a:cubicBezTo>
                  <a:pt x="2207698" y="279477"/>
                  <a:pt x="2202098" y="283942"/>
                  <a:pt x="2196591" y="289895"/>
                </a:cubicBezTo>
                <a:lnTo>
                  <a:pt x="2196591" y="278398"/>
                </a:lnTo>
                <a:cubicBezTo>
                  <a:pt x="2196591" y="277654"/>
                  <a:pt x="2196405" y="277003"/>
                  <a:pt x="2196033" y="276445"/>
                </a:cubicBezTo>
                <a:cubicBezTo>
                  <a:pt x="2195661" y="275887"/>
                  <a:pt x="2195047" y="275421"/>
                  <a:pt x="2194192" y="275049"/>
                </a:cubicBezTo>
                <a:cubicBezTo>
                  <a:pt x="2193336" y="274677"/>
                  <a:pt x="2192127" y="274398"/>
                  <a:pt x="2190564" y="274212"/>
                </a:cubicBezTo>
                <a:cubicBezTo>
                  <a:pt x="2189001" y="274026"/>
                  <a:pt x="2187029" y="273933"/>
                  <a:pt x="2184648" y="273933"/>
                </a:cubicBezTo>
                <a:cubicBezTo>
                  <a:pt x="2182341" y="273933"/>
                  <a:pt x="2180425" y="274026"/>
                  <a:pt x="2178900" y="274212"/>
                </a:cubicBezTo>
                <a:cubicBezTo>
                  <a:pt x="2177374" y="274398"/>
                  <a:pt x="2176128" y="274677"/>
                  <a:pt x="2175160" y="275049"/>
                </a:cubicBezTo>
                <a:cubicBezTo>
                  <a:pt x="2174193" y="275421"/>
                  <a:pt x="2173523" y="275887"/>
                  <a:pt x="2173151" y="276445"/>
                </a:cubicBezTo>
                <a:cubicBezTo>
                  <a:pt x="2172779" y="277003"/>
                  <a:pt x="2172593" y="277654"/>
                  <a:pt x="2172593" y="278398"/>
                </a:cubicBezTo>
                <a:lnTo>
                  <a:pt x="2172593" y="377964"/>
                </a:lnTo>
                <a:cubicBezTo>
                  <a:pt x="2172593" y="378708"/>
                  <a:pt x="2172816" y="379359"/>
                  <a:pt x="2173263" y="379917"/>
                </a:cubicBezTo>
                <a:cubicBezTo>
                  <a:pt x="2173709" y="380475"/>
                  <a:pt x="2174472" y="380941"/>
                  <a:pt x="2175551" y="381313"/>
                </a:cubicBezTo>
                <a:cubicBezTo>
                  <a:pt x="2176630" y="381685"/>
                  <a:pt x="2178062" y="381964"/>
                  <a:pt x="2179848" y="382150"/>
                </a:cubicBezTo>
                <a:cubicBezTo>
                  <a:pt x="2181634" y="382336"/>
                  <a:pt x="2183904" y="382429"/>
                  <a:pt x="2186657" y="382429"/>
                </a:cubicBezTo>
                <a:cubicBezTo>
                  <a:pt x="2189410" y="382429"/>
                  <a:pt x="2191680" y="382336"/>
                  <a:pt x="2193466" y="382150"/>
                </a:cubicBezTo>
                <a:cubicBezTo>
                  <a:pt x="2195252" y="381964"/>
                  <a:pt x="2196684" y="381685"/>
                  <a:pt x="2197763" y="381313"/>
                </a:cubicBezTo>
                <a:cubicBezTo>
                  <a:pt x="2198842" y="380941"/>
                  <a:pt x="2199605" y="380475"/>
                  <a:pt x="2200052" y="379917"/>
                </a:cubicBezTo>
                <a:cubicBezTo>
                  <a:pt x="2200498" y="379359"/>
                  <a:pt x="2200721" y="378708"/>
                  <a:pt x="2200721" y="377964"/>
                </a:cubicBezTo>
                <a:lnTo>
                  <a:pt x="2200721" y="311773"/>
                </a:lnTo>
                <a:cubicBezTo>
                  <a:pt x="2204665" y="306787"/>
                  <a:pt x="2208460" y="302992"/>
                  <a:pt x="2212107" y="300387"/>
                </a:cubicBezTo>
                <a:cubicBezTo>
                  <a:pt x="2215753" y="297783"/>
                  <a:pt x="2219362" y="296481"/>
                  <a:pt x="2222934" y="296481"/>
                </a:cubicBezTo>
                <a:cubicBezTo>
                  <a:pt x="2225762" y="296481"/>
                  <a:pt x="2228236" y="297020"/>
                  <a:pt x="2230357" y="298099"/>
                </a:cubicBezTo>
                <a:cubicBezTo>
                  <a:pt x="2232478" y="299178"/>
                  <a:pt x="2234208" y="300704"/>
                  <a:pt x="2235547" y="302676"/>
                </a:cubicBezTo>
                <a:cubicBezTo>
                  <a:pt x="2236887" y="304648"/>
                  <a:pt x="2237910" y="307010"/>
                  <a:pt x="2238617" y="309764"/>
                </a:cubicBezTo>
                <a:cubicBezTo>
                  <a:pt x="2239324" y="312517"/>
                  <a:pt x="2239677" y="316312"/>
                  <a:pt x="2239677" y="321149"/>
                </a:cubicBezTo>
                <a:lnTo>
                  <a:pt x="2239677" y="377964"/>
                </a:lnTo>
                <a:cubicBezTo>
                  <a:pt x="2239677" y="378708"/>
                  <a:pt x="2239900" y="379359"/>
                  <a:pt x="2240347" y="379917"/>
                </a:cubicBezTo>
                <a:cubicBezTo>
                  <a:pt x="2240793" y="380475"/>
                  <a:pt x="2241538" y="380941"/>
                  <a:pt x="2242579" y="381313"/>
                </a:cubicBezTo>
                <a:cubicBezTo>
                  <a:pt x="2243621" y="381685"/>
                  <a:pt x="2245054" y="381964"/>
                  <a:pt x="2246877" y="382150"/>
                </a:cubicBezTo>
                <a:cubicBezTo>
                  <a:pt x="2248700" y="382336"/>
                  <a:pt x="2250988" y="382429"/>
                  <a:pt x="2253741" y="382429"/>
                </a:cubicBezTo>
                <a:cubicBezTo>
                  <a:pt x="2256420" y="382429"/>
                  <a:pt x="2258671" y="382336"/>
                  <a:pt x="2260495" y="382150"/>
                </a:cubicBezTo>
                <a:cubicBezTo>
                  <a:pt x="2262318" y="381964"/>
                  <a:pt x="2263750" y="381685"/>
                  <a:pt x="2264792" y="381313"/>
                </a:cubicBezTo>
                <a:cubicBezTo>
                  <a:pt x="2265834" y="380941"/>
                  <a:pt x="2266578" y="380475"/>
                  <a:pt x="2267024" y="379917"/>
                </a:cubicBezTo>
                <a:cubicBezTo>
                  <a:pt x="2267471" y="379359"/>
                  <a:pt x="2267694" y="378708"/>
                  <a:pt x="2267694" y="377964"/>
                </a:cubicBezTo>
                <a:lnTo>
                  <a:pt x="2267694" y="316461"/>
                </a:lnTo>
                <a:cubicBezTo>
                  <a:pt x="2267694" y="309243"/>
                  <a:pt x="2267062" y="303066"/>
                  <a:pt x="2265797" y="297932"/>
                </a:cubicBezTo>
                <a:cubicBezTo>
                  <a:pt x="2264531" y="292797"/>
                  <a:pt x="2262467" y="288314"/>
                  <a:pt x="2259602" y="284481"/>
                </a:cubicBezTo>
                <a:cubicBezTo>
                  <a:pt x="2256737" y="280649"/>
                  <a:pt x="2252979" y="277617"/>
                  <a:pt x="2248328" y="275384"/>
                </a:cubicBezTo>
                <a:cubicBezTo>
                  <a:pt x="2243677" y="273152"/>
                  <a:pt x="2237966" y="272036"/>
                  <a:pt x="2231194" y="272036"/>
                </a:cubicBezTo>
                <a:close/>
                <a:moveTo>
                  <a:pt x="2097323" y="272036"/>
                </a:moveTo>
                <a:cubicBezTo>
                  <a:pt x="2088170" y="272036"/>
                  <a:pt x="2080189" y="273412"/>
                  <a:pt x="2073380" y="276166"/>
                </a:cubicBezTo>
                <a:cubicBezTo>
                  <a:pt x="2066571" y="278919"/>
                  <a:pt x="2060897" y="282807"/>
                  <a:pt x="2056358" y="287830"/>
                </a:cubicBezTo>
                <a:cubicBezTo>
                  <a:pt x="2051819" y="292853"/>
                  <a:pt x="2048415" y="298880"/>
                  <a:pt x="2046145" y="305913"/>
                </a:cubicBezTo>
                <a:cubicBezTo>
                  <a:pt x="2043875" y="312945"/>
                  <a:pt x="2042740" y="320702"/>
                  <a:pt x="2042740" y="329186"/>
                </a:cubicBezTo>
                <a:cubicBezTo>
                  <a:pt x="2042740" y="337966"/>
                  <a:pt x="2043782" y="345780"/>
                  <a:pt x="2045866" y="352626"/>
                </a:cubicBezTo>
                <a:cubicBezTo>
                  <a:pt x="2047949" y="359472"/>
                  <a:pt x="2051149" y="365239"/>
                  <a:pt x="2055465" y="369927"/>
                </a:cubicBezTo>
                <a:cubicBezTo>
                  <a:pt x="2059781" y="374615"/>
                  <a:pt x="2065213" y="378187"/>
                  <a:pt x="2071762" y="380643"/>
                </a:cubicBezTo>
                <a:cubicBezTo>
                  <a:pt x="2078310" y="383099"/>
                  <a:pt x="2086012" y="384326"/>
                  <a:pt x="2094867" y="384326"/>
                </a:cubicBezTo>
                <a:cubicBezTo>
                  <a:pt x="2104020" y="384326"/>
                  <a:pt x="2112020" y="382950"/>
                  <a:pt x="2118866" y="380196"/>
                </a:cubicBezTo>
                <a:cubicBezTo>
                  <a:pt x="2125712" y="377443"/>
                  <a:pt x="2131405" y="373536"/>
                  <a:pt x="2135944" y="368476"/>
                </a:cubicBezTo>
                <a:cubicBezTo>
                  <a:pt x="2140483" y="363416"/>
                  <a:pt x="2143869" y="357389"/>
                  <a:pt x="2146102" y="350394"/>
                </a:cubicBezTo>
                <a:cubicBezTo>
                  <a:pt x="2148334" y="343399"/>
                  <a:pt x="2149450" y="335660"/>
                  <a:pt x="2149450" y="327176"/>
                </a:cubicBezTo>
                <a:cubicBezTo>
                  <a:pt x="2149450" y="318321"/>
                  <a:pt x="2148408" y="310470"/>
                  <a:pt x="2146325" y="303624"/>
                </a:cubicBezTo>
                <a:cubicBezTo>
                  <a:pt x="2144241" y="296778"/>
                  <a:pt x="2141060" y="291011"/>
                  <a:pt x="2136781" y="286323"/>
                </a:cubicBezTo>
                <a:cubicBezTo>
                  <a:pt x="2132502" y="281635"/>
                  <a:pt x="2127089" y="278082"/>
                  <a:pt x="2120540" y="275663"/>
                </a:cubicBezTo>
                <a:cubicBezTo>
                  <a:pt x="2113992" y="273245"/>
                  <a:pt x="2106253" y="272036"/>
                  <a:pt x="2097323" y="272036"/>
                </a:cubicBezTo>
                <a:close/>
                <a:moveTo>
                  <a:pt x="1841971" y="272036"/>
                </a:moveTo>
                <a:cubicBezTo>
                  <a:pt x="1837581" y="272036"/>
                  <a:pt x="1833321" y="272389"/>
                  <a:pt x="1829191" y="273096"/>
                </a:cubicBezTo>
                <a:cubicBezTo>
                  <a:pt x="1825061" y="273803"/>
                  <a:pt x="1821247" y="274715"/>
                  <a:pt x="1817750" y="275831"/>
                </a:cubicBezTo>
                <a:cubicBezTo>
                  <a:pt x="1814252" y="276947"/>
                  <a:pt x="1811201" y="278156"/>
                  <a:pt x="1808597" y="279458"/>
                </a:cubicBezTo>
                <a:cubicBezTo>
                  <a:pt x="1805992" y="280761"/>
                  <a:pt x="1804169" y="281951"/>
                  <a:pt x="1803127" y="283030"/>
                </a:cubicBezTo>
                <a:cubicBezTo>
                  <a:pt x="1802085" y="284109"/>
                  <a:pt x="1801378" y="285319"/>
                  <a:pt x="1801006" y="286658"/>
                </a:cubicBezTo>
                <a:cubicBezTo>
                  <a:pt x="1800634" y="287997"/>
                  <a:pt x="1800448" y="289821"/>
                  <a:pt x="1800448" y="292127"/>
                </a:cubicBezTo>
                <a:cubicBezTo>
                  <a:pt x="1800448" y="293839"/>
                  <a:pt x="1800560" y="295402"/>
                  <a:pt x="1800783" y="296815"/>
                </a:cubicBezTo>
                <a:cubicBezTo>
                  <a:pt x="1801006" y="298229"/>
                  <a:pt x="1801323" y="299420"/>
                  <a:pt x="1801732" y="300387"/>
                </a:cubicBezTo>
                <a:cubicBezTo>
                  <a:pt x="1802141" y="301355"/>
                  <a:pt x="1802662" y="302099"/>
                  <a:pt x="1803295" y="302620"/>
                </a:cubicBezTo>
                <a:cubicBezTo>
                  <a:pt x="1803927" y="303141"/>
                  <a:pt x="1804653" y="303401"/>
                  <a:pt x="1805471" y="303401"/>
                </a:cubicBezTo>
                <a:cubicBezTo>
                  <a:pt x="1806662" y="303401"/>
                  <a:pt x="1808206" y="302880"/>
                  <a:pt x="1810103" y="301838"/>
                </a:cubicBezTo>
                <a:cubicBezTo>
                  <a:pt x="1812001" y="300797"/>
                  <a:pt x="1814364" y="299643"/>
                  <a:pt x="1817191" y="298378"/>
                </a:cubicBezTo>
                <a:cubicBezTo>
                  <a:pt x="1820019" y="297113"/>
                  <a:pt x="1823275" y="295960"/>
                  <a:pt x="1826958" y="294918"/>
                </a:cubicBezTo>
                <a:cubicBezTo>
                  <a:pt x="1830642" y="293876"/>
                  <a:pt x="1834828" y="293355"/>
                  <a:pt x="1839516" y="293355"/>
                </a:cubicBezTo>
                <a:cubicBezTo>
                  <a:pt x="1843088" y="293355"/>
                  <a:pt x="1846083" y="293727"/>
                  <a:pt x="1848501" y="294471"/>
                </a:cubicBezTo>
                <a:cubicBezTo>
                  <a:pt x="1850920" y="295216"/>
                  <a:pt x="1852854" y="296369"/>
                  <a:pt x="1854305" y="297932"/>
                </a:cubicBezTo>
                <a:cubicBezTo>
                  <a:pt x="1855757" y="299494"/>
                  <a:pt x="1856798" y="301448"/>
                  <a:pt x="1857431" y="303792"/>
                </a:cubicBezTo>
                <a:cubicBezTo>
                  <a:pt x="1858063" y="306136"/>
                  <a:pt x="1858380" y="308871"/>
                  <a:pt x="1858380" y="311996"/>
                </a:cubicBezTo>
                <a:lnTo>
                  <a:pt x="1858380" y="318023"/>
                </a:lnTo>
                <a:lnTo>
                  <a:pt x="1848669" y="318023"/>
                </a:lnTo>
                <a:cubicBezTo>
                  <a:pt x="1839813" y="318023"/>
                  <a:pt x="1832037" y="318693"/>
                  <a:pt x="1825340" y="320033"/>
                </a:cubicBezTo>
                <a:cubicBezTo>
                  <a:pt x="1818642" y="321372"/>
                  <a:pt x="1813043" y="323437"/>
                  <a:pt x="1808541" y="326228"/>
                </a:cubicBezTo>
                <a:cubicBezTo>
                  <a:pt x="1804039" y="329018"/>
                  <a:pt x="1800653" y="332553"/>
                  <a:pt x="1798383" y="336832"/>
                </a:cubicBezTo>
                <a:cubicBezTo>
                  <a:pt x="1796114" y="341110"/>
                  <a:pt x="1794979" y="346152"/>
                  <a:pt x="1794979" y="351956"/>
                </a:cubicBezTo>
                <a:cubicBezTo>
                  <a:pt x="1794979" y="357314"/>
                  <a:pt x="1795872" y="362002"/>
                  <a:pt x="1797658" y="366021"/>
                </a:cubicBezTo>
                <a:cubicBezTo>
                  <a:pt x="1799444" y="370039"/>
                  <a:pt x="1801955" y="373406"/>
                  <a:pt x="1805192" y="376122"/>
                </a:cubicBezTo>
                <a:cubicBezTo>
                  <a:pt x="1808429" y="378838"/>
                  <a:pt x="1812261" y="380885"/>
                  <a:pt x="1816689" y="382261"/>
                </a:cubicBezTo>
                <a:cubicBezTo>
                  <a:pt x="1821117" y="383638"/>
                  <a:pt x="1825972" y="384326"/>
                  <a:pt x="1831256" y="384326"/>
                </a:cubicBezTo>
                <a:cubicBezTo>
                  <a:pt x="1837655" y="384326"/>
                  <a:pt x="1843478" y="383099"/>
                  <a:pt x="1848724" y="380643"/>
                </a:cubicBezTo>
                <a:cubicBezTo>
                  <a:pt x="1853971" y="378187"/>
                  <a:pt x="1858640" y="374764"/>
                  <a:pt x="1862733" y="370374"/>
                </a:cubicBezTo>
                <a:lnTo>
                  <a:pt x="1862733" y="378299"/>
                </a:lnTo>
                <a:cubicBezTo>
                  <a:pt x="1862733" y="379341"/>
                  <a:pt x="1863049" y="380159"/>
                  <a:pt x="1863682" y="380755"/>
                </a:cubicBezTo>
                <a:cubicBezTo>
                  <a:pt x="1864314" y="381350"/>
                  <a:pt x="1865393" y="381778"/>
                  <a:pt x="1866919" y="382038"/>
                </a:cubicBezTo>
                <a:cubicBezTo>
                  <a:pt x="1868444" y="382299"/>
                  <a:pt x="1870881" y="382429"/>
                  <a:pt x="1874230" y="382429"/>
                </a:cubicBezTo>
                <a:cubicBezTo>
                  <a:pt x="1877355" y="382429"/>
                  <a:pt x="1879718" y="382299"/>
                  <a:pt x="1881318" y="382038"/>
                </a:cubicBezTo>
                <a:cubicBezTo>
                  <a:pt x="1882918" y="381778"/>
                  <a:pt x="1884090" y="381350"/>
                  <a:pt x="1884834" y="380755"/>
                </a:cubicBezTo>
                <a:cubicBezTo>
                  <a:pt x="1885578" y="380159"/>
                  <a:pt x="1885950" y="379341"/>
                  <a:pt x="1885950" y="378299"/>
                </a:cubicBezTo>
                <a:lnTo>
                  <a:pt x="1885950" y="311326"/>
                </a:lnTo>
                <a:cubicBezTo>
                  <a:pt x="1885950" y="304480"/>
                  <a:pt x="1885131" y="298564"/>
                  <a:pt x="1883494" y="293578"/>
                </a:cubicBezTo>
                <a:cubicBezTo>
                  <a:pt x="1881857" y="288593"/>
                  <a:pt x="1879253" y="284519"/>
                  <a:pt x="1875681" y="281356"/>
                </a:cubicBezTo>
                <a:cubicBezTo>
                  <a:pt x="1872109" y="278193"/>
                  <a:pt x="1867551" y="275849"/>
                  <a:pt x="1862007" y="274324"/>
                </a:cubicBezTo>
                <a:cubicBezTo>
                  <a:pt x="1856463" y="272798"/>
                  <a:pt x="1849785" y="272036"/>
                  <a:pt x="1841971" y="272036"/>
                </a:cubicBezTo>
                <a:close/>
                <a:moveTo>
                  <a:pt x="1689646" y="272036"/>
                </a:moveTo>
                <a:cubicBezTo>
                  <a:pt x="1687562" y="272036"/>
                  <a:pt x="1685479" y="272315"/>
                  <a:pt x="1683395" y="272873"/>
                </a:cubicBezTo>
                <a:cubicBezTo>
                  <a:pt x="1681311" y="273431"/>
                  <a:pt x="1679228" y="274417"/>
                  <a:pt x="1677144" y="275831"/>
                </a:cubicBezTo>
                <a:cubicBezTo>
                  <a:pt x="1675061" y="277245"/>
                  <a:pt x="1672865" y="279161"/>
                  <a:pt x="1670559" y="281579"/>
                </a:cubicBezTo>
                <a:cubicBezTo>
                  <a:pt x="1668252" y="283998"/>
                  <a:pt x="1665796" y="287067"/>
                  <a:pt x="1663192" y="290788"/>
                </a:cubicBezTo>
                <a:lnTo>
                  <a:pt x="1663192" y="278398"/>
                </a:lnTo>
                <a:cubicBezTo>
                  <a:pt x="1663192" y="277654"/>
                  <a:pt x="1663005" y="277003"/>
                  <a:pt x="1662633" y="276445"/>
                </a:cubicBezTo>
                <a:cubicBezTo>
                  <a:pt x="1662261" y="275887"/>
                  <a:pt x="1661647" y="275421"/>
                  <a:pt x="1660792" y="275049"/>
                </a:cubicBezTo>
                <a:cubicBezTo>
                  <a:pt x="1659936" y="274677"/>
                  <a:pt x="1658727" y="274398"/>
                  <a:pt x="1657164" y="274212"/>
                </a:cubicBezTo>
                <a:cubicBezTo>
                  <a:pt x="1655601" y="274026"/>
                  <a:pt x="1653629" y="273933"/>
                  <a:pt x="1651248" y="273933"/>
                </a:cubicBezTo>
                <a:cubicBezTo>
                  <a:pt x="1648941" y="273933"/>
                  <a:pt x="1647025" y="274026"/>
                  <a:pt x="1645500" y="274212"/>
                </a:cubicBezTo>
                <a:cubicBezTo>
                  <a:pt x="1643974" y="274398"/>
                  <a:pt x="1642728" y="274677"/>
                  <a:pt x="1641760" y="275049"/>
                </a:cubicBezTo>
                <a:cubicBezTo>
                  <a:pt x="1640793" y="275421"/>
                  <a:pt x="1640123" y="275887"/>
                  <a:pt x="1639751" y="276445"/>
                </a:cubicBezTo>
                <a:cubicBezTo>
                  <a:pt x="1639379" y="277003"/>
                  <a:pt x="1639193" y="277654"/>
                  <a:pt x="1639193" y="278398"/>
                </a:cubicBezTo>
                <a:lnTo>
                  <a:pt x="1639193" y="377964"/>
                </a:lnTo>
                <a:cubicBezTo>
                  <a:pt x="1639193" y="378708"/>
                  <a:pt x="1639416" y="379359"/>
                  <a:pt x="1639863" y="379917"/>
                </a:cubicBezTo>
                <a:cubicBezTo>
                  <a:pt x="1640309" y="380475"/>
                  <a:pt x="1641072" y="380941"/>
                  <a:pt x="1642151" y="381313"/>
                </a:cubicBezTo>
                <a:cubicBezTo>
                  <a:pt x="1643230" y="381685"/>
                  <a:pt x="1644662" y="381964"/>
                  <a:pt x="1646448" y="382150"/>
                </a:cubicBezTo>
                <a:cubicBezTo>
                  <a:pt x="1648234" y="382336"/>
                  <a:pt x="1650504" y="382429"/>
                  <a:pt x="1653257" y="382429"/>
                </a:cubicBezTo>
                <a:cubicBezTo>
                  <a:pt x="1656011" y="382429"/>
                  <a:pt x="1658280" y="382336"/>
                  <a:pt x="1660066" y="382150"/>
                </a:cubicBezTo>
                <a:cubicBezTo>
                  <a:pt x="1661852" y="381964"/>
                  <a:pt x="1663285" y="381685"/>
                  <a:pt x="1664364" y="381313"/>
                </a:cubicBezTo>
                <a:cubicBezTo>
                  <a:pt x="1665443" y="380941"/>
                  <a:pt x="1666205" y="380475"/>
                  <a:pt x="1666652" y="379917"/>
                </a:cubicBezTo>
                <a:cubicBezTo>
                  <a:pt x="1667098" y="379359"/>
                  <a:pt x="1667321" y="378708"/>
                  <a:pt x="1667321" y="377964"/>
                </a:cubicBezTo>
                <a:lnTo>
                  <a:pt x="1667321" y="315903"/>
                </a:lnTo>
                <a:cubicBezTo>
                  <a:pt x="1669405" y="312628"/>
                  <a:pt x="1671358" y="309875"/>
                  <a:pt x="1673182" y="307643"/>
                </a:cubicBezTo>
                <a:cubicBezTo>
                  <a:pt x="1675005" y="305410"/>
                  <a:pt x="1676753" y="303624"/>
                  <a:pt x="1678428" y="302285"/>
                </a:cubicBezTo>
                <a:cubicBezTo>
                  <a:pt x="1680102" y="300945"/>
                  <a:pt x="1681721" y="299959"/>
                  <a:pt x="1683283" y="299327"/>
                </a:cubicBezTo>
                <a:cubicBezTo>
                  <a:pt x="1684846" y="298694"/>
                  <a:pt x="1686409" y="298378"/>
                  <a:pt x="1687971" y="298378"/>
                </a:cubicBezTo>
                <a:cubicBezTo>
                  <a:pt x="1689311" y="298378"/>
                  <a:pt x="1690539" y="298508"/>
                  <a:pt x="1691655" y="298769"/>
                </a:cubicBezTo>
                <a:cubicBezTo>
                  <a:pt x="1692771" y="299029"/>
                  <a:pt x="1693794" y="299308"/>
                  <a:pt x="1694724" y="299606"/>
                </a:cubicBezTo>
                <a:cubicBezTo>
                  <a:pt x="1695655" y="299904"/>
                  <a:pt x="1696492" y="300183"/>
                  <a:pt x="1697236" y="300443"/>
                </a:cubicBezTo>
                <a:cubicBezTo>
                  <a:pt x="1697980" y="300704"/>
                  <a:pt x="1698650" y="300834"/>
                  <a:pt x="1699245" y="300834"/>
                </a:cubicBezTo>
                <a:cubicBezTo>
                  <a:pt x="1699989" y="300834"/>
                  <a:pt x="1700603" y="300648"/>
                  <a:pt x="1701087" y="300276"/>
                </a:cubicBezTo>
                <a:cubicBezTo>
                  <a:pt x="1701571" y="299904"/>
                  <a:pt x="1701961" y="299234"/>
                  <a:pt x="1702259" y="298267"/>
                </a:cubicBezTo>
                <a:cubicBezTo>
                  <a:pt x="1702557" y="297299"/>
                  <a:pt x="1702780" y="295960"/>
                  <a:pt x="1702929" y="294248"/>
                </a:cubicBezTo>
                <a:cubicBezTo>
                  <a:pt x="1703077" y="292537"/>
                  <a:pt x="1703152" y="290341"/>
                  <a:pt x="1703152" y="287663"/>
                </a:cubicBezTo>
                <a:cubicBezTo>
                  <a:pt x="1703152" y="284984"/>
                  <a:pt x="1703115" y="282863"/>
                  <a:pt x="1703040" y="281300"/>
                </a:cubicBezTo>
                <a:cubicBezTo>
                  <a:pt x="1702966" y="279737"/>
                  <a:pt x="1702854" y="278565"/>
                  <a:pt x="1702705" y="277784"/>
                </a:cubicBezTo>
                <a:cubicBezTo>
                  <a:pt x="1702557" y="277003"/>
                  <a:pt x="1702389" y="276389"/>
                  <a:pt x="1702203" y="275942"/>
                </a:cubicBezTo>
                <a:cubicBezTo>
                  <a:pt x="1702017" y="275496"/>
                  <a:pt x="1701719" y="275087"/>
                  <a:pt x="1701310" y="274715"/>
                </a:cubicBezTo>
                <a:cubicBezTo>
                  <a:pt x="1700901" y="274342"/>
                  <a:pt x="1700250" y="273989"/>
                  <a:pt x="1699357" y="273654"/>
                </a:cubicBezTo>
                <a:cubicBezTo>
                  <a:pt x="1698464" y="273319"/>
                  <a:pt x="1697422" y="273022"/>
                  <a:pt x="1696231" y="272761"/>
                </a:cubicBezTo>
                <a:cubicBezTo>
                  <a:pt x="1695041" y="272501"/>
                  <a:pt x="1693887" y="272315"/>
                  <a:pt x="1692771" y="272203"/>
                </a:cubicBezTo>
                <a:cubicBezTo>
                  <a:pt x="1691655" y="272091"/>
                  <a:pt x="1690613" y="272036"/>
                  <a:pt x="1689646" y="272036"/>
                </a:cubicBezTo>
                <a:close/>
                <a:moveTo>
                  <a:pt x="1563923" y="272036"/>
                </a:moveTo>
                <a:cubicBezTo>
                  <a:pt x="1554770" y="272036"/>
                  <a:pt x="1546789" y="273412"/>
                  <a:pt x="1539980" y="276166"/>
                </a:cubicBezTo>
                <a:cubicBezTo>
                  <a:pt x="1533172" y="278919"/>
                  <a:pt x="1527497" y="282807"/>
                  <a:pt x="1522958" y="287830"/>
                </a:cubicBezTo>
                <a:cubicBezTo>
                  <a:pt x="1518419" y="292853"/>
                  <a:pt x="1515015" y="298880"/>
                  <a:pt x="1512745" y="305913"/>
                </a:cubicBezTo>
                <a:cubicBezTo>
                  <a:pt x="1510475" y="312945"/>
                  <a:pt x="1509340" y="320702"/>
                  <a:pt x="1509340" y="329186"/>
                </a:cubicBezTo>
                <a:cubicBezTo>
                  <a:pt x="1509340" y="337966"/>
                  <a:pt x="1510382" y="345780"/>
                  <a:pt x="1512466" y="352626"/>
                </a:cubicBezTo>
                <a:cubicBezTo>
                  <a:pt x="1514549" y="359472"/>
                  <a:pt x="1517749" y="365239"/>
                  <a:pt x="1522065" y="369927"/>
                </a:cubicBezTo>
                <a:cubicBezTo>
                  <a:pt x="1526381" y="374615"/>
                  <a:pt x="1531813" y="378187"/>
                  <a:pt x="1538362" y="380643"/>
                </a:cubicBezTo>
                <a:cubicBezTo>
                  <a:pt x="1544910" y="383099"/>
                  <a:pt x="1552612" y="384326"/>
                  <a:pt x="1561467" y="384326"/>
                </a:cubicBezTo>
                <a:cubicBezTo>
                  <a:pt x="1570620" y="384326"/>
                  <a:pt x="1578620" y="382950"/>
                  <a:pt x="1585466" y="380196"/>
                </a:cubicBezTo>
                <a:cubicBezTo>
                  <a:pt x="1592312" y="377443"/>
                  <a:pt x="1598005" y="373536"/>
                  <a:pt x="1602544" y="368476"/>
                </a:cubicBezTo>
                <a:cubicBezTo>
                  <a:pt x="1607083" y="363416"/>
                  <a:pt x="1610469" y="357389"/>
                  <a:pt x="1612702" y="350394"/>
                </a:cubicBezTo>
                <a:cubicBezTo>
                  <a:pt x="1614934" y="343399"/>
                  <a:pt x="1616050" y="335660"/>
                  <a:pt x="1616050" y="327176"/>
                </a:cubicBezTo>
                <a:cubicBezTo>
                  <a:pt x="1616050" y="318321"/>
                  <a:pt x="1615008" y="310470"/>
                  <a:pt x="1612925" y="303624"/>
                </a:cubicBezTo>
                <a:cubicBezTo>
                  <a:pt x="1610841" y="296778"/>
                  <a:pt x="1607660" y="291011"/>
                  <a:pt x="1603381" y="286323"/>
                </a:cubicBezTo>
                <a:cubicBezTo>
                  <a:pt x="1599102" y="281635"/>
                  <a:pt x="1593689" y="278082"/>
                  <a:pt x="1587140" y="275663"/>
                </a:cubicBezTo>
                <a:cubicBezTo>
                  <a:pt x="1580592" y="273245"/>
                  <a:pt x="1572853" y="272036"/>
                  <a:pt x="1563923" y="272036"/>
                </a:cubicBezTo>
                <a:close/>
                <a:moveTo>
                  <a:pt x="1451260" y="272036"/>
                </a:moveTo>
                <a:cubicBezTo>
                  <a:pt x="1447763" y="272036"/>
                  <a:pt x="1444470" y="272408"/>
                  <a:pt x="1441382" y="273152"/>
                </a:cubicBezTo>
                <a:cubicBezTo>
                  <a:pt x="1438294" y="273896"/>
                  <a:pt x="1435298" y="275031"/>
                  <a:pt x="1432396" y="276556"/>
                </a:cubicBezTo>
                <a:cubicBezTo>
                  <a:pt x="1429494" y="278082"/>
                  <a:pt x="1426648" y="279979"/>
                  <a:pt x="1423857" y="282249"/>
                </a:cubicBezTo>
                <a:cubicBezTo>
                  <a:pt x="1421067" y="284519"/>
                  <a:pt x="1418220" y="287142"/>
                  <a:pt x="1415318" y="290118"/>
                </a:cubicBezTo>
                <a:lnTo>
                  <a:pt x="1415318" y="278398"/>
                </a:lnTo>
                <a:cubicBezTo>
                  <a:pt x="1415318" y="277654"/>
                  <a:pt x="1415132" y="277003"/>
                  <a:pt x="1414760" y="276445"/>
                </a:cubicBezTo>
                <a:cubicBezTo>
                  <a:pt x="1414388" y="275887"/>
                  <a:pt x="1413737" y="275421"/>
                  <a:pt x="1412807" y="275049"/>
                </a:cubicBezTo>
                <a:cubicBezTo>
                  <a:pt x="1411877" y="274677"/>
                  <a:pt x="1410649" y="274398"/>
                  <a:pt x="1409123" y="274212"/>
                </a:cubicBezTo>
                <a:cubicBezTo>
                  <a:pt x="1407598" y="274026"/>
                  <a:pt x="1405719" y="273933"/>
                  <a:pt x="1403486" y="273933"/>
                </a:cubicBezTo>
                <a:cubicBezTo>
                  <a:pt x="1401180" y="273933"/>
                  <a:pt x="1399263" y="274026"/>
                  <a:pt x="1397738" y="274212"/>
                </a:cubicBezTo>
                <a:cubicBezTo>
                  <a:pt x="1396212" y="274398"/>
                  <a:pt x="1394985" y="274677"/>
                  <a:pt x="1394054" y="275049"/>
                </a:cubicBezTo>
                <a:cubicBezTo>
                  <a:pt x="1393124" y="275421"/>
                  <a:pt x="1392473" y="275887"/>
                  <a:pt x="1392101" y="276445"/>
                </a:cubicBezTo>
                <a:cubicBezTo>
                  <a:pt x="1391729" y="277003"/>
                  <a:pt x="1391543" y="277654"/>
                  <a:pt x="1391543" y="278398"/>
                </a:cubicBezTo>
                <a:lnTo>
                  <a:pt x="1391543" y="417478"/>
                </a:lnTo>
                <a:cubicBezTo>
                  <a:pt x="1391543" y="418222"/>
                  <a:pt x="1391766" y="418892"/>
                  <a:pt x="1392213" y="419487"/>
                </a:cubicBezTo>
                <a:cubicBezTo>
                  <a:pt x="1392659" y="420082"/>
                  <a:pt x="1393422" y="420585"/>
                  <a:pt x="1394501" y="420994"/>
                </a:cubicBezTo>
                <a:cubicBezTo>
                  <a:pt x="1395580" y="421403"/>
                  <a:pt x="1397012" y="421719"/>
                  <a:pt x="1398798" y="421943"/>
                </a:cubicBezTo>
                <a:cubicBezTo>
                  <a:pt x="1400584" y="422166"/>
                  <a:pt x="1402854" y="422278"/>
                  <a:pt x="1405607" y="422278"/>
                </a:cubicBezTo>
                <a:cubicBezTo>
                  <a:pt x="1408361" y="422278"/>
                  <a:pt x="1410630" y="422166"/>
                  <a:pt x="1412416" y="421943"/>
                </a:cubicBezTo>
                <a:cubicBezTo>
                  <a:pt x="1414202" y="421719"/>
                  <a:pt x="1415635" y="421403"/>
                  <a:pt x="1416714" y="420994"/>
                </a:cubicBezTo>
                <a:cubicBezTo>
                  <a:pt x="1417793" y="420585"/>
                  <a:pt x="1418555" y="420082"/>
                  <a:pt x="1419002" y="419487"/>
                </a:cubicBezTo>
                <a:cubicBezTo>
                  <a:pt x="1419448" y="418892"/>
                  <a:pt x="1419671" y="418222"/>
                  <a:pt x="1419671" y="417478"/>
                </a:cubicBezTo>
                <a:lnTo>
                  <a:pt x="1419671" y="370597"/>
                </a:lnTo>
                <a:cubicBezTo>
                  <a:pt x="1422053" y="372904"/>
                  <a:pt x="1424360" y="374913"/>
                  <a:pt x="1426592" y="376625"/>
                </a:cubicBezTo>
                <a:cubicBezTo>
                  <a:pt x="1428824" y="378336"/>
                  <a:pt x="1431075" y="379769"/>
                  <a:pt x="1433345" y="380922"/>
                </a:cubicBezTo>
                <a:cubicBezTo>
                  <a:pt x="1435615" y="382075"/>
                  <a:pt x="1437959" y="382931"/>
                  <a:pt x="1440377" y="383489"/>
                </a:cubicBezTo>
                <a:cubicBezTo>
                  <a:pt x="1442796" y="384047"/>
                  <a:pt x="1445456" y="384326"/>
                  <a:pt x="1448358" y="384326"/>
                </a:cubicBezTo>
                <a:cubicBezTo>
                  <a:pt x="1455353" y="384326"/>
                  <a:pt x="1461567" y="382987"/>
                  <a:pt x="1466999" y="380308"/>
                </a:cubicBezTo>
                <a:cubicBezTo>
                  <a:pt x="1472431" y="377629"/>
                  <a:pt x="1476970" y="373797"/>
                  <a:pt x="1480617" y="368811"/>
                </a:cubicBezTo>
                <a:cubicBezTo>
                  <a:pt x="1484263" y="363825"/>
                  <a:pt x="1487035" y="357779"/>
                  <a:pt x="1488932" y="350673"/>
                </a:cubicBezTo>
                <a:cubicBezTo>
                  <a:pt x="1490830" y="343566"/>
                  <a:pt x="1491779" y="335585"/>
                  <a:pt x="1491779" y="326730"/>
                </a:cubicBezTo>
                <a:cubicBezTo>
                  <a:pt x="1491779" y="319214"/>
                  <a:pt x="1491035" y="312145"/>
                  <a:pt x="1489546" y="305522"/>
                </a:cubicBezTo>
                <a:cubicBezTo>
                  <a:pt x="1488058" y="298899"/>
                  <a:pt x="1485695" y="293095"/>
                  <a:pt x="1482458" y="288109"/>
                </a:cubicBezTo>
                <a:cubicBezTo>
                  <a:pt x="1479221" y="283123"/>
                  <a:pt x="1475036" y="279198"/>
                  <a:pt x="1469901" y="276333"/>
                </a:cubicBezTo>
                <a:cubicBezTo>
                  <a:pt x="1464766" y="273468"/>
                  <a:pt x="1458553" y="272036"/>
                  <a:pt x="1451260" y="272036"/>
                </a:cubicBezTo>
                <a:close/>
                <a:moveTo>
                  <a:pt x="1258639" y="272036"/>
                </a:moveTo>
                <a:cubicBezTo>
                  <a:pt x="1252686" y="272036"/>
                  <a:pt x="1246975" y="273524"/>
                  <a:pt x="1241506" y="276500"/>
                </a:cubicBezTo>
                <a:cubicBezTo>
                  <a:pt x="1236036" y="279477"/>
                  <a:pt x="1230548" y="283942"/>
                  <a:pt x="1225042" y="289895"/>
                </a:cubicBezTo>
                <a:lnTo>
                  <a:pt x="1225042" y="278398"/>
                </a:lnTo>
                <a:cubicBezTo>
                  <a:pt x="1225042" y="277654"/>
                  <a:pt x="1224855" y="277003"/>
                  <a:pt x="1224483" y="276445"/>
                </a:cubicBezTo>
                <a:cubicBezTo>
                  <a:pt x="1224111" y="275887"/>
                  <a:pt x="1223497" y="275421"/>
                  <a:pt x="1222642" y="275049"/>
                </a:cubicBezTo>
                <a:cubicBezTo>
                  <a:pt x="1221786" y="274677"/>
                  <a:pt x="1220577" y="274398"/>
                  <a:pt x="1219014" y="274212"/>
                </a:cubicBezTo>
                <a:cubicBezTo>
                  <a:pt x="1217451" y="274026"/>
                  <a:pt x="1215479" y="273933"/>
                  <a:pt x="1213098" y="273933"/>
                </a:cubicBezTo>
                <a:cubicBezTo>
                  <a:pt x="1210791" y="273933"/>
                  <a:pt x="1208875" y="274026"/>
                  <a:pt x="1207350" y="274212"/>
                </a:cubicBezTo>
                <a:cubicBezTo>
                  <a:pt x="1205824" y="274398"/>
                  <a:pt x="1204578" y="274677"/>
                  <a:pt x="1203610" y="275049"/>
                </a:cubicBezTo>
                <a:cubicBezTo>
                  <a:pt x="1202643" y="275421"/>
                  <a:pt x="1201973" y="275887"/>
                  <a:pt x="1201601" y="276445"/>
                </a:cubicBezTo>
                <a:cubicBezTo>
                  <a:pt x="1201229" y="277003"/>
                  <a:pt x="1201043" y="277654"/>
                  <a:pt x="1201043" y="278398"/>
                </a:cubicBezTo>
                <a:lnTo>
                  <a:pt x="1201043" y="377964"/>
                </a:lnTo>
                <a:cubicBezTo>
                  <a:pt x="1201043" y="378708"/>
                  <a:pt x="1201266" y="379359"/>
                  <a:pt x="1201713" y="379917"/>
                </a:cubicBezTo>
                <a:cubicBezTo>
                  <a:pt x="1202159" y="380475"/>
                  <a:pt x="1202922" y="380941"/>
                  <a:pt x="1204001" y="381313"/>
                </a:cubicBezTo>
                <a:cubicBezTo>
                  <a:pt x="1205080" y="381685"/>
                  <a:pt x="1206512" y="381964"/>
                  <a:pt x="1208298" y="382150"/>
                </a:cubicBezTo>
                <a:cubicBezTo>
                  <a:pt x="1210084" y="382336"/>
                  <a:pt x="1212354" y="382429"/>
                  <a:pt x="1215107" y="382429"/>
                </a:cubicBezTo>
                <a:cubicBezTo>
                  <a:pt x="1217861" y="382429"/>
                  <a:pt x="1220130" y="382336"/>
                  <a:pt x="1221916" y="382150"/>
                </a:cubicBezTo>
                <a:cubicBezTo>
                  <a:pt x="1223702" y="381964"/>
                  <a:pt x="1225135" y="381685"/>
                  <a:pt x="1226214" y="381313"/>
                </a:cubicBezTo>
                <a:cubicBezTo>
                  <a:pt x="1227293" y="380941"/>
                  <a:pt x="1228055" y="380475"/>
                  <a:pt x="1228502" y="379917"/>
                </a:cubicBezTo>
                <a:cubicBezTo>
                  <a:pt x="1228948" y="379359"/>
                  <a:pt x="1229171" y="378708"/>
                  <a:pt x="1229171" y="377964"/>
                </a:cubicBezTo>
                <a:lnTo>
                  <a:pt x="1229171" y="311773"/>
                </a:lnTo>
                <a:cubicBezTo>
                  <a:pt x="1233115" y="306787"/>
                  <a:pt x="1236799" y="302992"/>
                  <a:pt x="1240222" y="300387"/>
                </a:cubicBezTo>
                <a:cubicBezTo>
                  <a:pt x="1243645" y="297783"/>
                  <a:pt x="1247068" y="296481"/>
                  <a:pt x="1250491" y="296481"/>
                </a:cubicBezTo>
                <a:cubicBezTo>
                  <a:pt x="1253170" y="296481"/>
                  <a:pt x="1255514" y="297020"/>
                  <a:pt x="1257523" y="298099"/>
                </a:cubicBezTo>
                <a:cubicBezTo>
                  <a:pt x="1259532" y="299178"/>
                  <a:pt x="1261170" y="300704"/>
                  <a:pt x="1262435" y="302676"/>
                </a:cubicBezTo>
                <a:cubicBezTo>
                  <a:pt x="1263700" y="304648"/>
                  <a:pt x="1264648" y="307010"/>
                  <a:pt x="1265281" y="309764"/>
                </a:cubicBezTo>
                <a:cubicBezTo>
                  <a:pt x="1265913" y="312517"/>
                  <a:pt x="1266230" y="315568"/>
                  <a:pt x="1266230" y="318916"/>
                </a:cubicBezTo>
                <a:lnTo>
                  <a:pt x="1266230" y="377964"/>
                </a:lnTo>
                <a:cubicBezTo>
                  <a:pt x="1266230" y="378708"/>
                  <a:pt x="1266453" y="379359"/>
                  <a:pt x="1266899" y="379917"/>
                </a:cubicBezTo>
                <a:cubicBezTo>
                  <a:pt x="1267346" y="380475"/>
                  <a:pt x="1268109" y="380941"/>
                  <a:pt x="1269188" y="381313"/>
                </a:cubicBezTo>
                <a:cubicBezTo>
                  <a:pt x="1270267" y="381685"/>
                  <a:pt x="1271699" y="381964"/>
                  <a:pt x="1273485" y="382150"/>
                </a:cubicBezTo>
                <a:cubicBezTo>
                  <a:pt x="1275271" y="382336"/>
                  <a:pt x="1277541" y="382429"/>
                  <a:pt x="1280294" y="382429"/>
                </a:cubicBezTo>
                <a:cubicBezTo>
                  <a:pt x="1282973" y="382429"/>
                  <a:pt x="1285205" y="382336"/>
                  <a:pt x="1286991" y="382150"/>
                </a:cubicBezTo>
                <a:cubicBezTo>
                  <a:pt x="1288777" y="381964"/>
                  <a:pt x="1290210" y="381685"/>
                  <a:pt x="1291289" y="381313"/>
                </a:cubicBezTo>
                <a:cubicBezTo>
                  <a:pt x="1292368" y="380941"/>
                  <a:pt x="1293130" y="380475"/>
                  <a:pt x="1293577" y="379917"/>
                </a:cubicBezTo>
                <a:cubicBezTo>
                  <a:pt x="1294023" y="379359"/>
                  <a:pt x="1294247" y="378708"/>
                  <a:pt x="1294247" y="377964"/>
                </a:cubicBezTo>
                <a:lnTo>
                  <a:pt x="1294247" y="311773"/>
                </a:lnTo>
                <a:cubicBezTo>
                  <a:pt x="1298265" y="306787"/>
                  <a:pt x="1301986" y="302992"/>
                  <a:pt x="1305409" y="300387"/>
                </a:cubicBezTo>
                <a:cubicBezTo>
                  <a:pt x="1308832" y="297783"/>
                  <a:pt x="1312218" y="296481"/>
                  <a:pt x="1315566" y="296481"/>
                </a:cubicBezTo>
                <a:cubicBezTo>
                  <a:pt x="1318320" y="296481"/>
                  <a:pt x="1320682" y="297020"/>
                  <a:pt x="1322654" y="298099"/>
                </a:cubicBezTo>
                <a:cubicBezTo>
                  <a:pt x="1324626" y="299178"/>
                  <a:pt x="1326263" y="300704"/>
                  <a:pt x="1327565" y="302676"/>
                </a:cubicBezTo>
                <a:cubicBezTo>
                  <a:pt x="1328868" y="304648"/>
                  <a:pt x="1329835" y="307010"/>
                  <a:pt x="1330468" y="309764"/>
                </a:cubicBezTo>
                <a:cubicBezTo>
                  <a:pt x="1331100" y="312517"/>
                  <a:pt x="1331416" y="315568"/>
                  <a:pt x="1331416" y="318916"/>
                </a:cubicBezTo>
                <a:lnTo>
                  <a:pt x="1331416" y="377964"/>
                </a:lnTo>
                <a:cubicBezTo>
                  <a:pt x="1331416" y="378708"/>
                  <a:pt x="1331621" y="379359"/>
                  <a:pt x="1332030" y="379917"/>
                </a:cubicBezTo>
                <a:cubicBezTo>
                  <a:pt x="1332440" y="380475"/>
                  <a:pt x="1333184" y="380941"/>
                  <a:pt x="1334263" y="381313"/>
                </a:cubicBezTo>
                <a:cubicBezTo>
                  <a:pt x="1335342" y="381685"/>
                  <a:pt x="1336774" y="381964"/>
                  <a:pt x="1338560" y="382150"/>
                </a:cubicBezTo>
                <a:cubicBezTo>
                  <a:pt x="1340346" y="382336"/>
                  <a:pt x="1342653" y="382429"/>
                  <a:pt x="1345481" y="382429"/>
                </a:cubicBezTo>
                <a:cubicBezTo>
                  <a:pt x="1348234" y="382429"/>
                  <a:pt x="1350504" y="382336"/>
                  <a:pt x="1352290" y="382150"/>
                </a:cubicBezTo>
                <a:cubicBezTo>
                  <a:pt x="1354076" y="381964"/>
                  <a:pt x="1355489" y="381685"/>
                  <a:pt x="1356531" y="381313"/>
                </a:cubicBezTo>
                <a:cubicBezTo>
                  <a:pt x="1357573" y="380941"/>
                  <a:pt x="1358317" y="380475"/>
                  <a:pt x="1358764" y="379917"/>
                </a:cubicBezTo>
                <a:cubicBezTo>
                  <a:pt x="1359210" y="379359"/>
                  <a:pt x="1359433" y="378708"/>
                  <a:pt x="1359433" y="377964"/>
                </a:cubicBezTo>
                <a:lnTo>
                  <a:pt x="1359433" y="314228"/>
                </a:lnTo>
                <a:cubicBezTo>
                  <a:pt x="1359433" y="308498"/>
                  <a:pt x="1358838" y="303066"/>
                  <a:pt x="1357647" y="297932"/>
                </a:cubicBezTo>
                <a:cubicBezTo>
                  <a:pt x="1356457" y="292797"/>
                  <a:pt x="1354466" y="288314"/>
                  <a:pt x="1351676" y="284481"/>
                </a:cubicBezTo>
                <a:cubicBezTo>
                  <a:pt x="1348885" y="280649"/>
                  <a:pt x="1345220" y="277617"/>
                  <a:pt x="1340681" y="275384"/>
                </a:cubicBezTo>
                <a:cubicBezTo>
                  <a:pt x="1336142" y="273152"/>
                  <a:pt x="1330561" y="272036"/>
                  <a:pt x="1323938" y="272036"/>
                </a:cubicBezTo>
                <a:cubicBezTo>
                  <a:pt x="1321036" y="272036"/>
                  <a:pt x="1318189" y="272389"/>
                  <a:pt x="1315399" y="273096"/>
                </a:cubicBezTo>
                <a:cubicBezTo>
                  <a:pt x="1312608" y="273803"/>
                  <a:pt x="1309818" y="274882"/>
                  <a:pt x="1307027" y="276333"/>
                </a:cubicBezTo>
                <a:cubicBezTo>
                  <a:pt x="1304237" y="277784"/>
                  <a:pt x="1301409" y="279663"/>
                  <a:pt x="1298544" y="281970"/>
                </a:cubicBezTo>
                <a:cubicBezTo>
                  <a:pt x="1295679" y="284277"/>
                  <a:pt x="1292758" y="287030"/>
                  <a:pt x="1289782" y="290230"/>
                </a:cubicBezTo>
                <a:cubicBezTo>
                  <a:pt x="1288517" y="287477"/>
                  <a:pt x="1286954" y="284984"/>
                  <a:pt x="1285094" y="282751"/>
                </a:cubicBezTo>
                <a:cubicBezTo>
                  <a:pt x="1283233" y="280519"/>
                  <a:pt x="1281019" y="278603"/>
                  <a:pt x="1278452" y="277003"/>
                </a:cubicBezTo>
                <a:cubicBezTo>
                  <a:pt x="1275885" y="275403"/>
                  <a:pt x="1272964" y="274175"/>
                  <a:pt x="1269690" y="273319"/>
                </a:cubicBezTo>
                <a:cubicBezTo>
                  <a:pt x="1266416" y="272463"/>
                  <a:pt x="1262732" y="272036"/>
                  <a:pt x="1258639" y="272036"/>
                </a:cubicBezTo>
                <a:close/>
                <a:moveTo>
                  <a:pt x="1045704" y="272036"/>
                </a:moveTo>
                <a:cubicBezTo>
                  <a:pt x="1039453" y="272036"/>
                  <a:pt x="1033816" y="272817"/>
                  <a:pt x="1028793" y="274380"/>
                </a:cubicBezTo>
                <a:cubicBezTo>
                  <a:pt x="1023770" y="275942"/>
                  <a:pt x="1019510" y="278138"/>
                  <a:pt x="1016012" y="280965"/>
                </a:cubicBezTo>
                <a:cubicBezTo>
                  <a:pt x="1012515" y="283793"/>
                  <a:pt x="1009836" y="287197"/>
                  <a:pt x="1007976" y="291179"/>
                </a:cubicBezTo>
                <a:cubicBezTo>
                  <a:pt x="1006115" y="295160"/>
                  <a:pt x="1005185" y="299532"/>
                  <a:pt x="1005185" y="304294"/>
                </a:cubicBezTo>
                <a:cubicBezTo>
                  <a:pt x="1005185" y="308982"/>
                  <a:pt x="1005874" y="313001"/>
                  <a:pt x="1007250" y="316349"/>
                </a:cubicBezTo>
                <a:cubicBezTo>
                  <a:pt x="1008627" y="319698"/>
                  <a:pt x="1010450" y="322563"/>
                  <a:pt x="1012720" y="324944"/>
                </a:cubicBezTo>
                <a:cubicBezTo>
                  <a:pt x="1014989" y="327325"/>
                  <a:pt x="1017557" y="329334"/>
                  <a:pt x="1020421" y="330972"/>
                </a:cubicBezTo>
                <a:cubicBezTo>
                  <a:pt x="1023286" y="332609"/>
                  <a:pt x="1026226" y="334060"/>
                  <a:pt x="1029240" y="335325"/>
                </a:cubicBezTo>
                <a:cubicBezTo>
                  <a:pt x="1032253" y="336590"/>
                  <a:pt x="1035193" y="337743"/>
                  <a:pt x="1038058" y="338785"/>
                </a:cubicBezTo>
                <a:cubicBezTo>
                  <a:pt x="1040923" y="339827"/>
                  <a:pt x="1043490" y="340943"/>
                  <a:pt x="1045760" y="342134"/>
                </a:cubicBezTo>
                <a:cubicBezTo>
                  <a:pt x="1048029" y="343324"/>
                  <a:pt x="1049852" y="344720"/>
                  <a:pt x="1051229" y="346319"/>
                </a:cubicBezTo>
                <a:cubicBezTo>
                  <a:pt x="1052606" y="347919"/>
                  <a:pt x="1053294" y="349835"/>
                  <a:pt x="1053294" y="352068"/>
                </a:cubicBezTo>
                <a:cubicBezTo>
                  <a:pt x="1053294" y="354003"/>
                  <a:pt x="1052922" y="355714"/>
                  <a:pt x="1052178" y="357202"/>
                </a:cubicBezTo>
                <a:cubicBezTo>
                  <a:pt x="1051434" y="358691"/>
                  <a:pt x="1050336" y="359919"/>
                  <a:pt x="1048885" y="360886"/>
                </a:cubicBezTo>
                <a:cubicBezTo>
                  <a:pt x="1047434" y="361853"/>
                  <a:pt x="1045722" y="362598"/>
                  <a:pt x="1043750" y="363118"/>
                </a:cubicBezTo>
                <a:cubicBezTo>
                  <a:pt x="1041778" y="363639"/>
                  <a:pt x="1039527" y="363900"/>
                  <a:pt x="1036997" y="363900"/>
                </a:cubicBezTo>
                <a:cubicBezTo>
                  <a:pt x="1032979" y="363900"/>
                  <a:pt x="1029388" y="363416"/>
                  <a:pt x="1026226" y="362449"/>
                </a:cubicBezTo>
                <a:cubicBezTo>
                  <a:pt x="1023063" y="361481"/>
                  <a:pt x="1020291" y="360439"/>
                  <a:pt x="1017910" y="359323"/>
                </a:cubicBezTo>
                <a:cubicBezTo>
                  <a:pt x="1015529" y="358207"/>
                  <a:pt x="1013538" y="357184"/>
                  <a:pt x="1011938" y="356254"/>
                </a:cubicBezTo>
                <a:cubicBezTo>
                  <a:pt x="1010338" y="355324"/>
                  <a:pt x="1009129" y="354858"/>
                  <a:pt x="1008311" y="354858"/>
                </a:cubicBezTo>
                <a:cubicBezTo>
                  <a:pt x="1007641" y="354858"/>
                  <a:pt x="1007083" y="354989"/>
                  <a:pt x="1006636" y="355249"/>
                </a:cubicBezTo>
                <a:cubicBezTo>
                  <a:pt x="1006190" y="355510"/>
                  <a:pt x="1005818" y="356030"/>
                  <a:pt x="1005520" y="356812"/>
                </a:cubicBezTo>
                <a:cubicBezTo>
                  <a:pt x="1005222" y="357593"/>
                  <a:pt x="1004999" y="358635"/>
                  <a:pt x="1004850" y="359937"/>
                </a:cubicBezTo>
                <a:cubicBezTo>
                  <a:pt x="1004702" y="361239"/>
                  <a:pt x="1004627" y="362970"/>
                  <a:pt x="1004627" y="365128"/>
                </a:cubicBezTo>
                <a:cubicBezTo>
                  <a:pt x="1004627" y="368402"/>
                  <a:pt x="1004850" y="370876"/>
                  <a:pt x="1005297" y="372550"/>
                </a:cubicBezTo>
                <a:cubicBezTo>
                  <a:pt x="1005743" y="374225"/>
                  <a:pt x="1006376" y="375453"/>
                  <a:pt x="1007194" y="376234"/>
                </a:cubicBezTo>
                <a:cubicBezTo>
                  <a:pt x="1008013" y="377015"/>
                  <a:pt x="1009315" y="377852"/>
                  <a:pt x="1011101" y="378745"/>
                </a:cubicBezTo>
                <a:cubicBezTo>
                  <a:pt x="1012887" y="379638"/>
                  <a:pt x="1015120" y="380513"/>
                  <a:pt x="1017798" y="381368"/>
                </a:cubicBezTo>
                <a:cubicBezTo>
                  <a:pt x="1020477" y="382224"/>
                  <a:pt x="1023510" y="382931"/>
                  <a:pt x="1026896" y="383489"/>
                </a:cubicBezTo>
                <a:cubicBezTo>
                  <a:pt x="1030281" y="384047"/>
                  <a:pt x="1033835" y="384326"/>
                  <a:pt x="1037555" y="384326"/>
                </a:cubicBezTo>
                <a:cubicBezTo>
                  <a:pt x="1043732" y="384326"/>
                  <a:pt x="1049462" y="383601"/>
                  <a:pt x="1054745" y="382150"/>
                </a:cubicBezTo>
                <a:cubicBezTo>
                  <a:pt x="1060028" y="380699"/>
                  <a:pt x="1064605" y="378522"/>
                  <a:pt x="1068474" y="375620"/>
                </a:cubicBezTo>
                <a:cubicBezTo>
                  <a:pt x="1072344" y="372718"/>
                  <a:pt x="1075339" y="369109"/>
                  <a:pt x="1077460" y="364793"/>
                </a:cubicBezTo>
                <a:cubicBezTo>
                  <a:pt x="1079581" y="360477"/>
                  <a:pt x="1080641" y="355491"/>
                  <a:pt x="1080641" y="349835"/>
                </a:cubicBezTo>
                <a:cubicBezTo>
                  <a:pt x="1080641" y="345296"/>
                  <a:pt x="1079934" y="341371"/>
                  <a:pt x="1078520" y="338059"/>
                </a:cubicBezTo>
                <a:cubicBezTo>
                  <a:pt x="1077106" y="334748"/>
                  <a:pt x="1075246" y="331902"/>
                  <a:pt x="1072939" y="329520"/>
                </a:cubicBezTo>
                <a:cubicBezTo>
                  <a:pt x="1070632" y="327139"/>
                  <a:pt x="1068009" y="325130"/>
                  <a:pt x="1065070" y="323493"/>
                </a:cubicBezTo>
                <a:cubicBezTo>
                  <a:pt x="1062131" y="321856"/>
                  <a:pt x="1059154" y="320423"/>
                  <a:pt x="1056140" y="319196"/>
                </a:cubicBezTo>
                <a:cubicBezTo>
                  <a:pt x="1053127" y="317968"/>
                  <a:pt x="1050150" y="316833"/>
                  <a:pt x="1047211" y="315791"/>
                </a:cubicBezTo>
                <a:cubicBezTo>
                  <a:pt x="1044271" y="314749"/>
                  <a:pt x="1041648" y="313633"/>
                  <a:pt x="1039341" y="312442"/>
                </a:cubicBezTo>
                <a:cubicBezTo>
                  <a:pt x="1037034" y="311252"/>
                  <a:pt x="1035174" y="309875"/>
                  <a:pt x="1033760" y="308312"/>
                </a:cubicBezTo>
                <a:cubicBezTo>
                  <a:pt x="1032346" y="306750"/>
                  <a:pt x="1031639" y="304815"/>
                  <a:pt x="1031639" y="302508"/>
                </a:cubicBezTo>
                <a:cubicBezTo>
                  <a:pt x="1031639" y="301020"/>
                  <a:pt x="1031937" y="299625"/>
                  <a:pt x="1032532" y="298322"/>
                </a:cubicBezTo>
                <a:cubicBezTo>
                  <a:pt x="1033128" y="297020"/>
                  <a:pt x="1034021" y="295885"/>
                  <a:pt x="1035211" y="294918"/>
                </a:cubicBezTo>
                <a:cubicBezTo>
                  <a:pt x="1036402" y="293951"/>
                  <a:pt x="1037927" y="293206"/>
                  <a:pt x="1039788" y="292685"/>
                </a:cubicBezTo>
                <a:cubicBezTo>
                  <a:pt x="1041648" y="292165"/>
                  <a:pt x="1043843" y="291904"/>
                  <a:pt x="1046373" y="291904"/>
                </a:cubicBezTo>
                <a:cubicBezTo>
                  <a:pt x="1049945" y="291904"/>
                  <a:pt x="1053127" y="292295"/>
                  <a:pt x="1055917" y="293076"/>
                </a:cubicBezTo>
                <a:cubicBezTo>
                  <a:pt x="1058707" y="293858"/>
                  <a:pt x="1061163" y="294695"/>
                  <a:pt x="1063284" y="295588"/>
                </a:cubicBezTo>
                <a:cubicBezTo>
                  <a:pt x="1065405" y="296481"/>
                  <a:pt x="1067172" y="297318"/>
                  <a:pt x="1068586" y="298099"/>
                </a:cubicBezTo>
                <a:cubicBezTo>
                  <a:pt x="1070000" y="298880"/>
                  <a:pt x="1071042" y="299271"/>
                  <a:pt x="1071711" y="299271"/>
                </a:cubicBezTo>
                <a:cubicBezTo>
                  <a:pt x="1072307" y="299271"/>
                  <a:pt x="1072828" y="299141"/>
                  <a:pt x="1073274" y="298880"/>
                </a:cubicBezTo>
                <a:cubicBezTo>
                  <a:pt x="1073721" y="298620"/>
                  <a:pt x="1074074" y="298118"/>
                  <a:pt x="1074335" y="297374"/>
                </a:cubicBezTo>
                <a:cubicBezTo>
                  <a:pt x="1074595" y="296629"/>
                  <a:pt x="1074781" y="295625"/>
                  <a:pt x="1074893" y="294360"/>
                </a:cubicBezTo>
                <a:cubicBezTo>
                  <a:pt x="1075004" y="293095"/>
                  <a:pt x="1075060" y="291458"/>
                  <a:pt x="1075060" y="289448"/>
                </a:cubicBezTo>
                <a:cubicBezTo>
                  <a:pt x="1075060" y="287737"/>
                  <a:pt x="1075004" y="286304"/>
                  <a:pt x="1074893" y="285151"/>
                </a:cubicBezTo>
                <a:cubicBezTo>
                  <a:pt x="1074781" y="283998"/>
                  <a:pt x="1074651" y="283030"/>
                  <a:pt x="1074502" y="282249"/>
                </a:cubicBezTo>
                <a:cubicBezTo>
                  <a:pt x="1074353" y="281468"/>
                  <a:pt x="1074130" y="280798"/>
                  <a:pt x="1073832" y="280240"/>
                </a:cubicBezTo>
                <a:cubicBezTo>
                  <a:pt x="1073534" y="279682"/>
                  <a:pt x="1073032" y="279124"/>
                  <a:pt x="1072325" y="278565"/>
                </a:cubicBezTo>
                <a:cubicBezTo>
                  <a:pt x="1071618" y="278007"/>
                  <a:pt x="1070446" y="277338"/>
                  <a:pt x="1068809" y="276556"/>
                </a:cubicBezTo>
                <a:cubicBezTo>
                  <a:pt x="1067172" y="275775"/>
                  <a:pt x="1065163" y="275049"/>
                  <a:pt x="1062782" y="274380"/>
                </a:cubicBezTo>
                <a:cubicBezTo>
                  <a:pt x="1060400" y="273710"/>
                  <a:pt x="1057740" y="273152"/>
                  <a:pt x="1054801" y="272705"/>
                </a:cubicBezTo>
                <a:cubicBezTo>
                  <a:pt x="1051861" y="272259"/>
                  <a:pt x="1048829" y="272036"/>
                  <a:pt x="1045704" y="272036"/>
                </a:cubicBezTo>
                <a:close/>
                <a:moveTo>
                  <a:pt x="941226" y="272036"/>
                </a:moveTo>
                <a:cubicBezTo>
                  <a:pt x="933338" y="272036"/>
                  <a:pt x="926251" y="273338"/>
                  <a:pt x="919963" y="275942"/>
                </a:cubicBezTo>
                <a:cubicBezTo>
                  <a:pt x="913675" y="278547"/>
                  <a:pt x="908335" y="282323"/>
                  <a:pt x="903945" y="287272"/>
                </a:cubicBezTo>
                <a:cubicBezTo>
                  <a:pt x="899555" y="292220"/>
                  <a:pt x="896206" y="298248"/>
                  <a:pt x="893899" y="305354"/>
                </a:cubicBezTo>
                <a:cubicBezTo>
                  <a:pt x="891592" y="312461"/>
                  <a:pt x="890439" y="320442"/>
                  <a:pt x="890439" y="329297"/>
                </a:cubicBezTo>
                <a:cubicBezTo>
                  <a:pt x="890439" y="338599"/>
                  <a:pt x="891536" y="346710"/>
                  <a:pt x="893732" y="353631"/>
                </a:cubicBezTo>
                <a:cubicBezTo>
                  <a:pt x="895927" y="360551"/>
                  <a:pt x="899257" y="366281"/>
                  <a:pt x="903722" y="370820"/>
                </a:cubicBezTo>
                <a:cubicBezTo>
                  <a:pt x="908187" y="375360"/>
                  <a:pt x="913749" y="378745"/>
                  <a:pt x="920409" y="380978"/>
                </a:cubicBezTo>
                <a:cubicBezTo>
                  <a:pt x="927069" y="383210"/>
                  <a:pt x="934827" y="384326"/>
                  <a:pt x="943682" y="384326"/>
                </a:cubicBezTo>
                <a:cubicBezTo>
                  <a:pt x="948593" y="384326"/>
                  <a:pt x="953207" y="384010"/>
                  <a:pt x="957523" y="383378"/>
                </a:cubicBezTo>
                <a:cubicBezTo>
                  <a:pt x="961839" y="382745"/>
                  <a:pt x="965671" y="382001"/>
                  <a:pt x="969020" y="381145"/>
                </a:cubicBezTo>
                <a:cubicBezTo>
                  <a:pt x="972369" y="380289"/>
                  <a:pt x="975122" y="379415"/>
                  <a:pt x="977280" y="378522"/>
                </a:cubicBezTo>
                <a:cubicBezTo>
                  <a:pt x="979438" y="377629"/>
                  <a:pt x="980759" y="376922"/>
                  <a:pt x="981243" y="376401"/>
                </a:cubicBezTo>
                <a:cubicBezTo>
                  <a:pt x="981726" y="375880"/>
                  <a:pt x="982117" y="375341"/>
                  <a:pt x="982415" y="374783"/>
                </a:cubicBezTo>
                <a:cubicBezTo>
                  <a:pt x="982712" y="374225"/>
                  <a:pt x="982935" y="373536"/>
                  <a:pt x="983084" y="372718"/>
                </a:cubicBezTo>
                <a:cubicBezTo>
                  <a:pt x="983233" y="371899"/>
                  <a:pt x="983345" y="370913"/>
                  <a:pt x="983419" y="369760"/>
                </a:cubicBezTo>
                <a:cubicBezTo>
                  <a:pt x="983494" y="368606"/>
                  <a:pt x="983531" y="367211"/>
                  <a:pt x="983531" y="365574"/>
                </a:cubicBezTo>
                <a:cubicBezTo>
                  <a:pt x="983531" y="363714"/>
                  <a:pt x="983475" y="362170"/>
                  <a:pt x="983363" y="360942"/>
                </a:cubicBezTo>
                <a:cubicBezTo>
                  <a:pt x="983252" y="359714"/>
                  <a:pt x="983047" y="358765"/>
                  <a:pt x="982749" y="358095"/>
                </a:cubicBezTo>
                <a:cubicBezTo>
                  <a:pt x="982452" y="357426"/>
                  <a:pt x="982080" y="356961"/>
                  <a:pt x="981633" y="356700"/>
                </a:cubicBezTo>
                <a:cubicBezTo>
                  <a:pt x="981187" y="356440"/>
                  <a:pt x="980629" y="356310"/>
                  <a:pt x="979959" y="356310"/>
                </a:cubicBezTo>
                <a:cubicBezTo>
                  <a:pt x="978843" y="356310"/>
                  <a:pt x="977392" y="356663"/>
                  <a:pt x="975606" y="357370"/>
                </a:cubicBezTo>
                <a:cubicBezTo>
                  <a:pt x="973820" y="358077"/>
                  <a:pt x="971569" y="358858"/>
                  <a:pt x="968853" y="359714"/>
                </a:cubicBezTo>
                <a:cubicBezTo>
                  <a:pt x="966136" y="360570"/>
                  <a:pt x="962918" y="361351"/>
                  <a:pt x="959197" y="362058"/>
                </a:cubicBezTo>
                <a:cubicBezTo>
                  <a:pt x="955477" y="362765"/>
                  <a:pt x="951161" y="363118"/>
                  <a:pt x="946249" y="363118"/>
                </a:cubicBezTo>
                <a:cubicBezTo>
                  <a:pt x="941412" y="363118"/>
                  <a:pt x="937264" y="362486"/>
                  <a:pt x="933804" y="361221"/>
                </a:cubicBezTo>
                <a:cubicBezTo>
                  <a:pt x="930343" y="359956"/>
                  <a:pt x="927516" y="358114"/>
                  <a:pt x="925320" y="355696"/>
                </a:cubicBezTo>
                <a:cubicBezTo>
                  <a:pt x="923125" y="353277"/>
                  <a:pt x="921525" y="350338"/>
                  <a:pt x="920521" y="346878"/>
                </a:cubicBezTo>
                <a:cubicBezTo>
                  <a:pt x="919516" y="343417"/>
                  <a:pt x="919014" y="339566"/>
                  <a:pt x="919014" y="335325"/>
                </a:cubicBezTo>
                <a:lnTo>
                  <a:pt x="979624" y="335325"/>
                </a:lnTo>
                <a:cubicBezTo>
                  <a:pt x="982303" y="335325"/>
                  <a:pt x="984405" y="334506"/>
                  <a:pt x="985931" y="332869"/>
                </a:cubicBezTo>
                <a:cubicBezTo>
                  <a:pt x="987456" y="331232"/>
                  <a:pt x="988219" y="328702"/>
                  <a:pt x="988219" y="325279"/>
                </a:cubicBezTo>
                <a:lnTo>
                  <a:pt x="988219" y="320814"/>
                </a:lnTo>
                <a:cubicBezTo>
                  <a:pt x="988219" y="313819"/>
                  <a:pt x="987326" y="307345"/>
                  <a:pt x="985540" y="301392"/>
                </a:cubicBezTo>
                <a:cubicBezTo>
                  <a:pt x="983754" y="295439"/>
                  <a:pt x="980963" y="290286"/>
                  <a:pt x="977168" y="285932"/>
                </a:cubicBezTo>
                <a:cubicBezTo>
                  <a:pt x="973373" y="281579"/>
                  <a:pt x="968518" y="278175"/>
                  <a:pt x="962602" y="275719"/>
                </a:cubicBezTo>
                <a:cubicBezTo>
                  <a:pt x="956686" y="273263"/>
                  <a:pt x="949561" y="272036"/>
                  <a:pt x="941226" y="272036"/>
                </a:cubicBezTo>
                <a:close/>
                <a:moveTo>
                  <a:pt x="689521" y="272036"/>
                </a:moveTo>
                <a:cubicBezTo>
                  <a:pt x="687437" y="272036"/>
                  <a:pt x="685354" y="272315"/>
                  <a:pt x="683270" y="272873"/>
                </a:cubicBezTo>
                <a:cubicBezTo>
                  <a:pt x="681186" y="273431"/>
                  <a:pt x="679103" y="274417"/>
                  <a:pt x="677019" y="275831"/>
                </a:cubicBezTo>
                <a:cubicBezTo>
                  <a:pt x="674936" y="277245"/>
                  <a:pt x="672740" y="279161"/>
                  <a:pt x="670434" y="281579"/>
                </a:cubicBezTo>
                <a:cubicBezTo>
                  <a:pt x="668127" y="283998"/>
                  <a:pt x="665671" y="287067"/>
                  <a:pt x="663067" y="290788"/>
                </a:cubicBezTo>
                <a:lnTo>
                  <a:pt x="663067" y="278398"/>
                </a:lnTo>
                <a:cubicBezTo>
                  <a:pt x="663067" y="277654"/>
                  <a:pt x="662881" y="277003"/>
                  <a:pt x="662508" y="276445"/>
                </a:cubicBezTo>
                <a:cubicBezTo>
                  <a:pt x="662136" y="275887"/>
                  <a:pt x="661522" y="275421"/>
                  <a:pt x="660667" y="275049"/>
                </a:cubicBezTo>
                <a:cubicBezTo>
                  <a:pt x="659811" y="274677"/>
                  <a:pt x="658602" y="274398"/>
                  <a:pt x="657039" y="274212"/>
                </a:cubicBezTo>
                <a:cubicBezTo>
                  <a:pt x="655476" y="274026"/>
                  <a:pt x="653504" y="273933"/>
                  <a:pt x="651123" y="273933"/>
                </a:cubicBezTo>
                <a:cubicBezTo>
                  <a:pt x="648816" y="273933"/>
                  <a:pt x="646900" y="274026"/>
                  <a:pt x="645375" y="274212"/>
                </a:cubicBezTo>
                <a:cubicBezTo>
                  <a:pt x="643849" y="274398"/>
                  <a:pt x="642603" y="274677"/>
                  <a:pt x="641635" y="275049"/>
                </a:cubicBezTo>
                <a:cubicBezTo>
                  <a:pt x="640668" y="275421"/>
                  <a:pt x="639998" y="275887"/>
                  <a:pt x="639626" y="276445"/>
                </a:cubicBezTo>
                <a:cubicBezTo>
                  <a:pt x="639254" y="277003"/>
                  <a:pt x="639068" y="277654"/>
                  <a:pt x="639068" y="278398"/>
                </a:cubicBezTo>
                <a:lnTo>
                  <a:pt x="639068" y="377964"/>
                </a:lnTo>
                <a:cubicBezTo>
                  <a:pt x="639068" y="378708"/>
                  <a:pt x="639291" y="379359"/>
                  <a:pt x="639738" y="379917"/>
                </a:cubicBezTo>
                <a:cubicBezTo>
                  <a:pt x="640184" y="380475"/>
                  <a:pt x="640947" y="380941"/>
                  <a:pt x="642026" y="381313"/>
                </a:cubicBezTo>
                <a:cubicBezTo>
                  <a:pt x="643105" y="381685"/>
                  <a:pt x="644537" y="381964"/>
                  <a:pt x="646323" y="382150"/>
                </a:cubicBezTo>
                <a:cubicBezTo>
                  <a:pt x="648109" y="382336"/>
                  <a:pt x="650379" y="382429"/>
                  <a:pt x="653132" y="382429"/>
                </a:cubicBezTo>
                <a:cubicBezTo>
                  <a:pt x="655886" y="382429"/>
                  <a:pt x="658155" y="382336"/>
                  <a:pt x="659941" y="382150"/>
                </a:cubicBezTo>
                <a:cubicBezTo>
                  <a:pt x="661727" y="381964"/>
                  <a:pt x="663160" y="381685"/>
                  <a:pt x="664239" y="381313"/>
                </a:cubicBezTo>
                <a:cubicBezTo>
                  <a:pt x="665318" y="380941"/>
                  <a:pt x="666080" y="380475"/>
                  <a:pt x="666527" y="379917"/>
                </a:cubicBezTo>
                <a:cubicBezTo>
                  <a:pt x="666973" y="379359"/>
                  <a:pt x="667197" y="378708"/>
                  <a:pt x="667197" y="377964"/>
                </a:cubicBezTo>
                <a:lnTo>
                  <a:pt x="667197" y="315903"/>
                </a:lnTo>
                <a:cubicBezTo>
                  <a:pt x="669280" y="312628"/>
                  <a:pt x="671233" y="309875"/>
                  <a:pt x="673057" y="307643"/>
                </a:cubicBezTo>
                <a:cubicBezTo>
                  <a:pt x="674880" y="305410"/>
                  <a:pt x="676629" y="303624"/>
                  <a:pt x="678303" y="302285"/>
                </a:cubicBezTo>
                <a:cubicBezTo>
                  <a:pt x="679977" y="300945"/>
                  <a:pt x="681596" y="299959"/>
                  <a:pt x="683158" y="299327"/>
                </a:cubicBezTo>
                <a:cubicBezTo>
                  <a:pt x="684721" y="298694"/>
                  <a:pt x="686284" y="298378"/>
                  <a:pt x="687847" y="298378"/>
                </a:cubicBezTo>
                <a:cubicBezTo>
                  <a:pt x="689186" y="298378"/>
                  <a:pt x="690414" y="298508"/>
                  <a:pt x="691530" y="298769"/>
                </a:cubicBezTo>
                <a:cubicBezTo>
                  <a:pt x="692646" y="299029"/>
                  <a:pt x="693669" y="299308"/>
                  <a:pt x="694600" y="299606"/>
                </a:cubicBezTo>
                <a:cubicBezTo>
                  <a:pt x="695530" y="299904"/>
                  <a:pt x="696367" y="300183"/>
                  <a:pt x="697111" y="300443"/>
                </a:cubicBezTo>
                <a:cubicBezTo>
                  <a:pt x="697855" y="300704"/>
                  <a:pt x="698525" y="300834"/>
                  <a:pt x="699120" y="300834"/>
                </a:cubicBezTo>
                <a:cubicBezTo>
                  <a:pt x="699864" y="300834"/>
                  <a:pt x="700478" y="300648"/>
                  <a:pt x="700962" y="300276"/>
                </a:cubicBezTo>
                <a:cubicBezTo>
                  <a:pt x="701446" y="299904"/>
                  <a:pt x="701836" y="299234"/>
                  <a:pt x="702134" y="298267"/>
                </a:cubicBezTo>
                <a:cubicBezTo>
                  <a:pt x="702432" y="297299"/>
                  <a:pt x="702655" y="295960"/>
                  <a:pt x="702804" y="294248"/>
                </a:cubicBezTo>
                <a:cubicBezTo>
                  <a:pt x="702953" y="292537"/>
                  <a:pt x="703027" y="290341"/>
                  <a:pt x="703027" y="287663"/>
                </a:cubicBezTo>
                <a:cubicBezTo>
                  <a:pt x="703027" y="284984"/>
                  <a:pt x="702990" y="282863"/>
                  <a:pt x="702915" y="281300"/>
                </a:cubicBezTo>
                <a:cubicBezTo>
                  <a:pt x="702841" y="279737"/>
                  <a:pt x="702729" y="278565"/>
                  <a:pt x="702580" y="277784"/>
                </a:cubicBezTo>
                <a:cubicBezTo>
                  <a:pt x="702432" y="277003"/>
                  <a:pt x="702264" y="276389"/>
                  <a:pt x="702078" y="275942"/>
                </a:cubicBezTo>
                <a:cubicBezTo>
                  <a:pt x="701892" y="275496"/>
                  <a:pt x="701595" y="275087"/>
                  <a:pt x="701185" y="274715"/>
                </a:cubicBezTo>
                <a:cubicBezTo>
                  <a:pt x="700776" y="274342"/>
                  <a:pt x="700125" y="273989"/>
                  <a:pt x="699232" y="273654"/>
                </a:cubicBezTo>
                <a:cubicBezTo>
                  <a:pt x="698339" y="273319"/>
                  <a:pt x="697297" y="273022"/>
                  <a:pt x="696106" y="272761"/>
                </a:cubicBezTo>
                <a:cubicBezTo>
                  <a:pt x="694916" y="272501"/>
                  <a:pt x="693762" y="272315"/>
                  <a:pt x="692646" y="272203"/>
                </a:cubicBezTo>
                <a:cubicBezTo>
                  <a:pt x="691530" y="272091"/>
                  <a:pt x="690488" y="272036"/>
                  <a:pt x="689521" y="272036"/>
                </a:cubicBezTo>
                <a:close/>
                <a:moveTo>
                  <a:pt x="445926" y="272036"/>
                </a:moveTo>
                <a:cubicBezTo>
                  <a:pt x="438038" y="272036"/>
                  <a:pt x="430951" y="273338"/>
                  <a:pt x="424663" y="275942"/>
                </a:cubicBezTo>
                <a:cubicBezTo>
                  <a:pt x="418375" y="278547"/>
                  <a:pt x="413035" y="282323"/>
                  <a:pt x="408645" y="287272"/>
                </a:cubicBezTo>
                <a:cubicBezTo>
                  <a:pt x="404254" y="292220"/>
                  <a:pt x="400906" y="298248"/>
                  <a:pt x="398599" y="305354"/>
                </a:cubicBezTo>
                <a:cubicBezTo>
                  <a:pt x="396292" y="312461"/>
                  <a:pt x="395139" y="320442"/>
                  <a:pt x="395139" y="329297"/>
                </a:cubicBezTo>
                <a:cubicBezTo>
                  <a:pt x="395139" y="338599"/>
                  <a:pt x="396236" y="346710"/>
                  <a:pt x="398432" y="353631"/>
                </a:cubicBezTo>
                <a:cubicBezTo>
                  <a:pt x="400627" y="360551"/>
                  <a:pt x="403957" y="366281"/>
                  <a:pt x="408422" y="370820"/>
                </a:cubicBezTo>
                <a:cubicBezTo>
                  <a:pt x="412887" y="375360"/>
                  <a:pt x="418449" y="378745"/>
                  <a:pt x="425109" y="380978"/>
                </a:cubicBezTo>
                <a:cubicBezTo>
                  <a:pt x="431769" y="383210"/>
                  <a:pt x="439527" y="384326"/>
                  <a:pt x="448382" y="384326"/>
                </a:cubicBezTo>
                <a:cubicBezTo>
                  <a:pt x="453293" y="384326"/>
                  <a:pt x="457907" y="384010"/>
                  <a:pt x="462223" y="383378"/>
                </a:cubicBezTo>
                <a:cubicBezTo>
                  <a:pt x="466539" y="382745"/>
                  <a:pt x="470371" y="382001"/>
                  <a:pt x="473720" y="381145"/>
                </a:cubicBezTo>
                <a:cubicBezTo>
                  <a:pt x="477069" y="380289"/>
                  <a:pt x="479822" y="379415"/>
                  <a:pt x="481980" y="378522"/>
                </a:cubicBezTo>
                <a:cubicBezTo>
                  <a:pt x="484138" y="377629"/>
                  <a:pt x="485459" y="376922"/>
                  <a:pt x="485943" y="376401"/>
                </a:cubicBezTo>
                <a:cubicBezTo>
                  <a:pt x="486426" y="375880"/>
                  <a:pt x="486817" y="375341"/>
                  <a:pt x="487115" y="374783"/>
                </a:cubicBezTo>
                <a:cubicBezTo>
                  <a:pt x="487412" y="374225"/>
                  <a:pt x="487635" y="373536"/>
                  <a:pt x="487784" y="372718"/>
                </a:cubicBezTo>
                <a:cubicBezTo>
                  <a:pt x="487933" y="371899"/>
                  <a:pt x="488045" y="370913"/>
                  <a:pt x="488119" y="369760"/>
                </a:cubicBezTo>
                <a:cubicBezTo>
                  <a:pt x="488194" y="368606"/>
                  <a:pt x="488231" y="367211"/>
                  <a:pt x="488231" y="365574"/>
                </a:cubicBezTo>
                <a:cubicBezTo>
                  <a:pt x="488231" y="363714"/>
                  <a:pt x="488175" y="362170"/>
                  <a:pt x="488063" y="360942"/>
                </a:cubicBezTo>
                <a:cubicBezTo>
                  <a:pt x="487952" y="359714"/>
                  <a:pt x="487747" y="358765"/>
                  <a:pt x="487449" y="358095"/>
                </a:cubicBezTo>
                <a:cubicBezTo>
                  <a:pt x="487152" y="357426"/>
                  <a:pt x="486780" y="356961"/>
                  <a:pt x="486333" y="356700"/>
                </a:cubicBezTo>
                <a:cubicBezTo>
                  <a:pt x="485887" y="356440"/>
                  <a:pt x="485329" y="356310"/>
                  <a:pt x="484659" y="356310"/>
                </a:cubicBezTo>
                <a:cubicBezTo>
                  <a:pt x="483543" y="356310"/>
                  <a:pt x="482092" y="356663"/>
                  <a:pt x="480306" y="357370"/>
                </a:cubicBezTo>
                <a:cubicBezTo>
                  <a:pt x="478520" y="358077"/>
                  <a:pt x="476269" y="358858"/>
                  <a:pt x="473553" y="359714"/>
                </a:cubicBezTo>
                <a:cubicBezTo>
                  <a:pt x="470836" y="360570"/>
                  <a:pt x="467618" y="361351"/>
                  <a:pt x="463897" y="362058"/>
                </a:cubicBezTo>
                <a:cubicBezTo>
                  <a:pt x="460177" y="362765"/>
                  <a:pt x="455861" y="363118"/>
                  <a:pt x="450949" y="363118"/>
                </a:cubicBezTo>
                <a:cubicBezTo>
                  <a:pt x="446112" y="363118"/>
                  <a:pt x="441964" y="362486"/>
                  <a:pt x="438504" y="361221"/>
                </a:cubicBezTo>
                <a:cubicBezTo>
                  <a:pt x="435043" y="359956"/>
                  <a:pt x="432216" y="358114"/>
                  <a:pt x="430020" y="355696"/>
                </a:cubicBezTo>
                <a:cubicBezTo>
                  <a:pt x="427825" y="353277"/>
                  <a:pt x="426225" y="350338"/>
                  <a:pt x="425221" y="346878"/>
                </a:cubicBezTo>
                <a:cubicBezTo>
                  <a:pt x="424216" y="343417"/>
                  <a:pt x="423714" y="339566"/>
                  <a:pt x="423714" y="335325"/>
                </a:cubicBezTo>
                <a:lnTo>
                  <a:pt x="484324" y="335325"/>
                </a:lnTo>
                <a:cubicBezTo>
                  <a:pt x="487003" y="335325"/>
                  <a:pt x="489105" y="334506"/>
                  <a:pt x="490631" y="332869"/>
                </a:cubicBezTo>
                <a:cubicBezTo>
                  <a:pt x="492156" y="331232"/>
                  <a:pt x="492919" y="328702"/>
                  <a:pt x="492919" y="325279"/>
                </a:cubicBezTo>
                <a:lnTo>
                  <a:pt x="492919" y="320814"/>
                </a:lnTo>
                <a:cubicBezTo>
                  <a:pt x="492919" y="313819"/>
                  <a:pt x="492026" y="307345"/>
                  <a:pt x="490240" y="301392"/>
                </a:cubicBezTo>
                <a:cubicBezTo>
                  <a:pt x="488454" y="295439"/>
                  <a:pt x="485663" y="290286"/>
                  <a:pt x="481868" y="285932"/>
                </a:cubicBezTo>
                <a:cubicBezTo>
                  <a:pt x="478073" y="281579"/>
                  <a:pt x="473218" y="278175"/>
                  <a:pt x="467302" y="275719"/>
                </a:cubicBezTo>
                <a:cubicBezTo>
                  <a:pt x="461386" y="273263"/>
                  <a:pt x="454261" y="272036"/>
                  <a:pt x="445926" y="272036"/>
                </a:cubicBezTo>
                <a:close/>
                <a:moveTo>
                  <a:pt x="270346" y="272036"/>
                </a:moveTo>
                <a:cubicBezTo>
                  <a:pt x="265956" y="272036"/>
                  <a:pt x="261696" y="272389"/>
                  <a:pt x="257566" y="273096"/>
                </a:cubicBezTo>
                <a:cubicBezTo>
                  <a:pt x="253436" y="273803"/>
                  <a:pt x="249622" y="274715"/>
                  <a:pt x="246125" y="275831"/>
                </a:cubicBezTo>
                <a:cubicBezTo>
                  <a:pt x="242627" y="276947"/>
                  <a:pt x="239576" y="278156"/>
                  <a:pt x="236972" y="279458"/>
                </a:cubicBezTo>
                <a:cubicBezTo>
                  <a:pt x="234367" y="280761"/>
                  <a:pt x="232544" y="281951"/>
                  <a:pt x="231502" y="283030"/>
                </a:cubicBezTo>
                <a:cubicBezTo>
                  <a:pt x="230460" y="284109"/>
                  <a:pt x="229754" y="285319"/>
                  <a:pt x="229381" y="286658"/>
                </a:cubicBezTo>
                <a:cubicBezTo>
                  <a:pt x="229009" y="287997"/>
                  <a:pt x="228823" y="289821"/>
                  <a:pt x="228823" y="292127"/>
                </a:cubicBezTo>
                <a:cubicBezTo>
                  <a:pt x="228823" y="293839"/>
                  <a:pt x="228935" y="295402"/>
                  <a:pt x="229158" y="296815"/>
                </a:cubicBezTo>
                <a:cubicBezTo>
                  <a:pt x="229381" y="298229"/>
                  <a:pt x="229698" y="299420"/>
                  <a:pt x="230107" y="300387"/>
                </a:cubicBezTo>
                <a:cubicBezTo>
                  <a:pt x="230516" y="301355"/>
                  <a:pt x="231037" y="302099"/>
                  <a:pt x="231670" y="302620"/>
                </a:cubicBezTo>
                <a:cubicBezTo>
                  <a:pt x="232302" y="303141"/>
                  <a:pt x="233028" y="303401"/>
                  <a:pt x="233846" y="303401"/>
                </a:cubicBezTo>
                <a:cubicBezTo>
                  <a:pt x="235037" y="303401"/>
                  <a:pt x="236581" y="302880"/>
                  <a:pt x="238479" y="301838"/>
                </a:cubicBezTo>
                <a:cubicBezTo>
                  <a:pt x="240376" y="300797"/>
                  <a:pt x="242739" y="299643"/>
                  <a:pt x="245566" y="298378"/>
                </a:cubicBezTo>
                <a:cubicBezTo>
                  <a:pt x="248394" y="297113"/>
                  <a:pt x="251650" y="295960"/>
                  <a:pt x="255333" y="294918"/>
                </a:cubicBezTo>
                <a:cubicBezTo>
                  <a:pt x="259017" y="293876"/>
                  <a:pt x="263203" y="293355"/>
                  <a:pt x="267891" y="293355"/>
                </a:cubicBezTo>
                <a:cubicBezTo>
                  <a:pt x="271463" y="293355"/>
                  <a:pt x="274458" y="293727"/>
                  <a:pt x="276876" y="294471"/>
                </a:cubicBezTo>
                <a:cubicBezTo>
                  <a:pt x="279295" y="295216"/>
                  <a:pt x="281229" y="296369"/>
                  <a:pt x="282680" y="297932"/>
                </a:cubicBezTo>
                <a:cubicBezTo>
                  <a:pt x="284132" y="299494"/>
                  <a:pt x="285173" y="301448"/>
                  <a:pt x="285806" y="303792"/>
                </a:cubicBezTo>
                <a:cubicBezTo>
                  <a:pt x="286438" y="306136"/>
                  <a:pt x="286755" y="308871"/>
                  <a:pt x="286755" y="311996"/>
                </a:cubicBezTo>
                <a:lnTo>
                  <a:pt x="286755" y="318023"/>
                </a:lnTo>
                <a:lnTo>
                  <a:pt x="277044" y="318023"/>
                </a:lnTo>
                <a:cubicBezTo>
                  <a:pt x="268188" y="318023"/>
                  <a:pt x="260412" y="318693"/>
                  <a:pt x="253715" y="320033"/>
                </a:cubicBezTo>
                <a:cubicBezTo>
                  <a:pt x="247018" y="321372"/>
                  <a:pt x="241418" y="323437"/>
                  <a:pt x="236916" y="326228"/>
                </a:cubicBezTo>
                <a:cubicBezTo>
                  <a:pt x="232414" y="329018"/>
                  <a:pt x="229028" y="332553"/>
                  <a:pt x="226758" y="336832"/>
                </a:cubicBezTo>
                <a:cubicBezTo>
                  <a:pt x="224489" y="341110"/>
                  <a:pt x="223354" y="346152"/>
                  <a:pt x="223354" y="351956"/>
                </a:cubicBezTo>
                <a:cubicBezTo>
                  <a:pt x="223354" y="357314"/>
                  <a:pt x="224247" y="362002"/>
                  <a:pt x="226033" y="366021"/>
                </a:cubicBezTo>
                <a:cubicBezTo>
                  <a:pt x="227819" y="370039"/>
                  <a:pt x="230330" y="373406"/>
                  <a:pt x="233567" y="376122"/>
                </a:cubicBezTo>
                <a:cubicBezTo>
                  <a:pt x="236804" y="378838"/>
                  <a:pt x="240637" y="380885"/>
                  <a:pt x="245064" y="382261"/>
                </a:cubicBezTo>
                <a:cubicBezTo>
                  <a:pt x="249492" y="383638"/>
                  <a:pt x="254347" y="384326"/>
                  <a:pt x="259631" y="384326"/>
                </a:cubicBezTo>
                <a:cubicBezTo>
                  <a:pt x="266030" y="384326"/>
                  <a:pt x="271853" y="383099"/>
                  <a:pt x="277099" y="380643"/>
                </a:cubicBezTo>
                <a:cubicBezTo>
                  <a:pt x="282346" y="378187"/>
                  <a:pt x="287015" y="374764"/>
                  <a:pt x="291108" y="370374"/>
                </a:cubicBezTo>
                <a:lnTo>
                  <a:pt x="291108" y="378299"/>
                </a:lnTo>
                <a:cubicBezTo>
                  <a:pt x="291108" y="379341"/>
                  <a:pt x="291424" y="380159"/>
                  <a:pt x="292057" y="380755"/>
                </a:cubicBezTo>
                <a:cubicBezTo>
                  <a:pt x="292689" y="381350"/>
                  <a:pt x="293768" y="381778"/>
                  <a:pt x="295294" y="382038"/>
                </a:cubicBezTo>
                <a:cubicBezTo>
                  <a:pt x="296819" y="382299"/>
                  <a:pt x="299256" y="382429"/>
                  <a:pt x="302605" y="382429"/>
                </a:cubicBezTo>
                <a:cubicBezTo>
                  <a:pt x="305730" y="382429"/>
                  <a:pt x="308093" y="382299"/>
                  <a:pt x="309693" y="382038"/>
                </a:cubicBezTo>
                <a:cubicBezTo>
                  <a:pt x="311293" y="381778"/>
                  <a:pt x="312465" y="381350"/>
                  <a:pt x="313209" y="380755"/>
                </a:cubicBezTo>
                <a:cubicBezTo>
                  <a:pt x="313953" y="380159"/>
                  <a:pt x="314325" y="379341"/>
                  <a:pt x="314325" y="378299"/>
                </a:cubicBezTo>
                <a:lnTo>
                  <a:pt x="314325" y="311326"/>
                </a:lnTo>
                <a:cubicBezTo>
                  <a:pt x="314325" y="304480"/>
                  <a:pt x="313507" y="298564"/>
                  <a:pt x="311869" y="293578"/>
                </a:cubicBezTo>
                <a:cubicBezTo>
                  <a:pt x="310232" y="288593"/>
                  <a:pt x="307628" y="284519"/>
                  <a:pt x="304056" y="281356"/>
                </a:cubicBezTo>
                <a:cubicBezTo>
                  <a:pt x="300484" y="278193"/>
                  <a:pt x="295926" y="275849"/>
                  <a:pt x="290382" y="274324"/>
                </a:cubicBezTo>
                <a:cubicBezTo>
                  <a:pt x="284839" y="272798"/>
                  <a:pt x="278160" y="272036"/>
                  <a:pt x="270346" y="272036"/>
                </a:cubicBezTo>
                <a:close/>
                <a:moveTo>
                  <a:pt x="3277195" y="247702"/>
                </a:moveTo>
                <a:cubicBezTo>
                  <a:pt x="3274516" y="247702"/>
                  <a:pt x="3272265" y="247795"/>
                  <a:pt x="3270442" y="247981"/>
                </a:cubicBezTo>
                <a:cubicBezTo>
                  <a:pt x="3268619" y="248167"/>
                  <a:pt x="3267168" y="248465"/>
                  <a:pt x="3266089" y="248874"/>
                </a:cubicBezTo>
                <a:cubicBezTo>
                  <a:pt x="3265010" y="249283"/>
                  <a:pt x="3264266" y="249786"/>
                  <a:pt x="3263856" y="250381"/>
                </a:cubicBezTo>
                <a:cubicBezTo>
                  <a:pt x="3263447" y="250976"/>
                  <a:pt x="3263242" y="251646"/>
                  <a:pt x="3263242" y="252390"/>
                </a:cubicBezTo>
                <a:lnTo>
                  <a:pt x="3263242" y="274603"/>
                </a:lnTo>
                <a:lnTo>
                  <a:pt x="3251411" y="274603"/>
                </a:lnTo>
                <a:cubicBezTo>
                  <a:pt x="3250667" y="274603"/>
                  <a:pt x="3250015" y="274789"/>
                  <a:pt x="3249457" y="275161"/>
                </a:cubicBezTo>
                <a:cubicBezTo>
                  <a:pt x="3248899" y="275533"/>
                  <a:pt x="3248434" y="276147"/>
                  <a:pt x="3248062" y="277003"/>
                </a:cubicBezTo>
                <a:cubicBezTo>
                  <a:pt x="3247690" y="277858"/>
                  <a:pt x="3247411" y="279031"/>
                  <a:pt x="3247225" y="280519"/>
                </a:cubicBezTo>
                <a:cubicBezTo>
                  <a:pt x="3247039" y="282007"/>
                  <a:pt x="3246946" y="283830"/>
                  <a:pt x="3246946" y="285988"/>
                </a:cubicBezTo>
                <a:cubicBezTo>
                  <a:pt x="3246946" y="290081"/>
                  <a:pt x="3247318" y="293002"/>
                  <a:pt x="3248062" y="294750"/>
                </a:cubicBezTo>
                <a:cubicBezTo>
                  <a:pt x="3248806" y="296499"/>
                  <a:pt x="3249885" y="297374"/>
                  <a:pt x="3251299" y="297374"/>
                </a:cubicBezTo>
                <a:lnTo>
                  <a:pt x="3263242" y="297374"/>
                </a:lnTo>
                <a:lnTo>
                  <a:pt x="3263242" y="348384"/>
                </a:lnTo>
                <a:cubicBezTo>
                  <a:pt x="3263242" y="354486"/>
                  <a:pt x="3263875" y="359770"/>
                  <a:pt x="3265140" y="364235"/>
                </a:cubicBezTo>
                <a:cubicBezTo>
                  <a:pt x="3266405" y="368699"/>
                  <a:pt x="3268377" y="372402"/>
                  <a:pt x="3271056" y="375341"/>
                </a:cubicBezTo>
                <a:cubicBezTo>
                  <a:pt x="3273735" y="378280"/>
                  <a:pt x="3277121" y="380457"/>
                  <a:pt x="3281213" y="381871"/>
                </a:cubicBezTo>
                <a:cubicBezTo>
                  <a:pt x="3285306" y="383285"/>
                  <a:pt x="3290143" y="383992"/>
                  <a:pt x="3295724" y="383992"/>
                </a:cubicBezTo>
                <a:cubicBezTo>
                  <a:pt x="3297808" y="383992"/>
                  <a:pt x="3299873" y="383880"/>
                  <a:pt x="3301919" y="383657"/>
                </a:cubicBezTo>
                <a:cubicBezTo>
                  <a:pt x="3303966" y="383433"/>
                  <a:pt x="3305863" y="383117"/>
                  <a:pt x="3307612" y="382708"/>
                </a:cubicBezTo>
                <a:cubicBezTo>
                  <a:pt x="3309361" y="382299"/>
                  <a:pt x="3310886" y="381815"/>
                  <a:pt x="3312188" y="381257"/>
                </a:cubicBezTo>
                <a:cubicBezTo>
                  <a:pt x="3313491" y="380699"/>
                  <a:pt x="3314477" y="380066"/>
                  <a:pt x="3315146" y="379359"/>
                </a:cubicBezTo>
                <a:cubicBezTo>
                  <a:pt x="3315816" y="378652"/>
                  <a:pt x="3316356" y="377425"/>
                  <a:pt x="3316765" y="375676"/>
                </a:cubicBezTo>
                <a:cubicBezTo>
                  <a:pt x="3317174" y="373927"/>
                  <a:pt x="3317379" y="371416"/>
                  <a:pt x="3317379" y="368141"/>
                </a:cubicBezTo>
                <a:cubicBezTo>
                  <a:pt x="3317379" y="366058"/>
                  <a:pt x="3317286" y="364346"/>
                  <a:pt x="3317100" y="363007"/>
                </a:cubicBezTo>
                <a:cubicBezTo>
                  <a:pt x="3316914" y="361667"/>
                  <a:pt x="3316709" y="360607"/>
                  <a:pt x="3316486" y="359826"/>
                </a:cubicBezTo>
                <a:cubicBezTo>
                  <a:pt x="3316263" y="359044"/>
                  <a:pt x="3315946" y="358523"/>
                  <a:pt x="3315537" y="358263"/>
                </a:cubicBezTo>
                <a:cubicBezTo>
                  <a:pt x="3315128" y="358002"/>
                  <a:pt x="3314700" y="357872"/>
                  <a:pt x="3314253" y="357872"/>
                </a:cubicBezTo>
                <a:cubicBezTo>
                  <a:pt x="3313732" y="357872"/>
                  <a:pt x="3313156" y="358002"/>
                  <a:pt x="3312523" y="358263"/>
                </a:cubicBezTo>
                <a:cubicBezTo>
                  <a:pt x="3311891" y="358523"/>
                  <a:pt x="3311109" y="358821"/>
                  <a:pt x="3310179" y="359156"/>
                </a:cubicBezTo>
                <a:cubicBezTo>
                  <a:pt x="3309249" y="359491"/>
                  <a:pt x="3308189" y="359788"/>
                  <a:pt x="3306998" y="360049"/>
                </a:cubicBezTo>
                <a:cubicBezTo>
                  <a:pt x="3305807" y="360309"/>
                  <a:pt x="3304468" y="360439"/>
                  <a:pt x="3302980" y="360439"/>
                </a:cubicBezTo>
                <a:cubicBezTo>
                  <a:pt x="3298589" y="360439"/>
                  <a:pt x="3295538" y="359081"/>
                  <a:pt x="3293827" y="356365"/>
                </a:cubicBezTo>
                <a:cubicBezTo>
                  <a:pt x="3292115" y="353649"/>
                  <a:pt x="3291259" y="349575"/>
                  <a:pt x="3291259" y="344143"/>
                </a:cubicBezTo>
                <a:lnTo>
                  <a:pt x="3291259" y="297374"/>
                </a:lnTo>
                <a:lnTo>
                  <a:pt x="3313025" y="297374"/>
                </a:lnTo>
                <a:cubicBezTo>
                  <a:pt x="3314439" y="297374"/>
                  <a:pt x="3315518" y="296499"/>
                  <a:pt x="3316263" y="294750"/>
                </a:cubicBezTo>
                <a:cubicBezTo>
                  <a:pt x="3317007" y="293002"/>
                  <a:pt x="3317379" y="290081"/>
                  <a:pt x="3317379" y="285988"/>
                </a:cubicBezTo>
                <a:cubicBezTo>
                  <a:pt x="3317379" y="283830"/>
                  <a:pt x="3317286" y="282007"/>
                  <a:pt x="3317100" y="280519"/>
                </a:cubicBezTo>
                <a:cubicBezTo>
                  <a:pt x="3316914" y="279031"/>
                  <a:pt x="3316635" y="277858"/>
                  <a:pt x="3316263" y="277003"/>
                </a:cubicBezTo>
                <a:cubicBezTo>
                  <a:pt x="3315890" y="276147"/>
                  <a:pt x="3315425" y="275533"/>
                  <a:pt x="3314867" y="275161"/>
                </a:cubicBezTo>
                <a:cubicBezTo>
                  <a:pt x="3314309" y="274789"/>
                  <a:pt x="3313658" y="274603"/>
                  <a:pt x="3312914" y="274603"/>
                </a:cubicBezTo>
                <a:lnTo>
                  <a:pt x="3291259" y="274603"/>
                </a:lnTo>
                <a:lnTo>
                  <a:pt x="3291259" y="252390"/>
                </a:lnTo>
                <a:cubicBezTo>
                  <a:pt x="3291259" y="251646"/>
                  <a:pt x="3291036" y="250976"/>
                  <a:pt x="3290590" y="250381"/>
                </a:cubicBezTo>
                <a:cubicBezTo>
                  <a:pt x="3290143" y="249786"/>
                  <a:pt x="3289399" y="249283"/>
                  <a:pt x="3288357" y="248874"/>
                </a:cubicBezTo>
                <a:cubicBezTo>
                  <a:pt x="3287315" y="248465"/>
                  <a:pt x="3285883" y="248167"/>
                  <a:pt x="3284060" y="247981"/>
                </a:cubicBezTo>
                <a:cubicBezTo>
                  <a:pt x="3282237" y="247795"/>
                  <a:pt x="3279948" y="247702"/>
                  <a:pt x="3277195" y="247702"/>
                </a:cubicBezTo>
                <a:close/>
                <a:moveTo>
                  <a:pt x="1934170" y="247702"/>
                </a:moveTo>
                <a:cubicBezTo>
                  <a:pt x="1931491" y="247702"/>
                  <a:pt x="1929240" y="247795"/>
                  <a:pt x="1927417" y="247981"/>
                </a:cubicBezTo>
                <a:cubicBezTo>
                  <a:pt x="1925594" y="248167"/>
                  <a:pt x="1924143" y="248465"/>
                  <a:pt x="1923064" y="248874"/>
                </a:cubicBezTo>
                <a:cubicBezTo>
                  <a:pt x="1921985" y="249283"/>
                  <a:pt x="1921241" y="249786"/>
                  <a:pt x="1920832" y="250381"/>
                </a:cubicBezTo>
                <a:cubicBezTo>
                  <a:pt x="1920422" y="250976"/>
                  <a:pt x="1920218" y="251646"/>
                  <a:pt x="1920218" y="252390"/>
                </a:cubicBezTo>
                <a:lnTo>
                  <a:pt x="1920218" y="274603"/>
                </a:lnTo>
                <a:lnTo>
                  <a:pt x="1908386" y="274603"/>
                </a:lnTo>
                <a:cubicBezTo>
                  <a:pt x="1907642" y="274603"/>
                  <a:pt x="1906991" y="274789"/>
                  <a:pt x="1906432" y="275161"/>
                </a:cubicBezTo>
                <a:cubicBezTo>
                  <a:pt x="1905874" y="275533"/>
                  <a:pt x="1905409" y="276147"/>
                  <a:pt x="1905037" y="277003"/>
                </a:cubicBezTo>
                <a:cubicBezTo>
                  <a:pt x="1904665" y="277858"/>
                  <a:pt x="1904386" y="279031"/>
                  <a:pt x="1904200" y="280519"/>
                </a:cubicBezTo>
                <a:cubicBezTo>
                  <a:pt x="1904014" y="282007"/>
                  <a:pt x="1903921" y="283830"/>
                  <a:pt x="1903921" y="285988"/>
                </a:cubicBezTo>
                <a:cubicBezTo>
                  <a:pt x="1903921" y="290081"/>
                  <a:pt x="1904293" y="293002"/>
                  <a:pt x="1905037" y="294750"/>
                </a:cubicBezTo>
                <a:cubicBezTo>
                  <a:pt x="1905781" y="296499"/>
                  <a:pt x="1906860" y="297374"/>
                  <a:pt x="1908274" y="297374"/>
                </a:cubicBezTo>
                <a:lnTo>
                  <a:pt x="1920218" y="297374"/>
                </a:lnTo>
                <a:lnTo>
                  <a:pt x="1920218" y="348384"/>
                </a:lnTo>
                <a:cubicBezTo>
                  <a:pt x="1920218" y="354486"/>
                  <a:pt x="1920850" y="359770"/>
                  <a:pt x="1922115" y="364235"/>
                </a:cubicBezTo>
                <a:cubicBezTo>
                  <a:pt x="1923380" y="368699"/>
                  <a:pt x="1925352" y="372402"/>
                  <a:pt x="1928031" y="375341"/>
                </a:cubicBezTo>
                <a:cubicBezTo>
                  <a:pt x="1930710" y="378280"/>
                  <a:pt x="1934096" y="380457"/>
                  <a:pt x="1938189" y="381871"/>
                </a:cubicBezTo>
                <a:cubicBezTo>
                  <a:pt x="1942281" y="383285"/>
                  <a:pt x="1947118" y="383992"/>
                  <a:pt x="1952699" y="383992"/>
                </a:cubicBezTo>
                <a:cubicBezTo>
                  <a:pt x="1954783" y="383992"/>
                  <a:pt x="1956848" y="383880"/>
                  <a:pt x="1958894" y="383657"/>
                </a:cubicBezTo>
                <a:cubicBezTo>
                  <a:pt x="1960941" y="383433"/>
                  <a:pt x="1962838" y="383117"/>
                  <a:pt x="1964587" y="382708"/>
                </a:cubicBezTo>
                <a:cubicBezTo>
                  <a:pt x="1966336" y="382299"/>
                  <a:pt x="1967861" y="381815"/>
                  <a:pt x="1969164" y="381257"/>
                </a:cubicBezTo>
                <a:cubicBezTo>
                  <a:pt x="1970466" y="380699"/>
                  <a:pt x="1971452" y="380066"/>
                  <a:pt x="1972121" y="379359"/>
                </a:cubicBezTo>
                <a:cubicBezTo>
                  <a:pt x="1972791" y="378652"/>
                  <a:pt x="1973331" y="377425"/>
                  <a:pt x="1973740" y="375676"/>
                </a:cubicBezTo>
                <a:cubicBezTo>
                  <a:pt x="1974149" y="373927"/>
                  <a:pt x="1974354" y="371416"/>
                  <a:pt x="1974354" y="368141"/>
                </a:cubicBezTo>
                <a:cubicBezTo>
                  <a:pt x="1974354" y="366058"/>
                  <a:pt x="1974261" y="364346"/>
                  <a:pt x="1974075" y="363007"/>
                </a:cubicBezTo>
                <a:cubicBezTo>
                  <a:pt x="1973889" y="361667"/>
                  <a:pt x="1973684" y="360607"/>
                  <a:pt x="1973461" y="359826"/>
                </a:cubicBezTo>
                <a:cubicBezTo>
                  <a:pt x="1973238" y="359044"/>
                  <a:pt x="1972921" y="358523"/>
                  <a:pt x="1972512" y="358263"/>
                </a:cubicBezTo>
                <a:cubicBezTo>
                  <a:pt x="1972103" y="358002"/>
                  <a:pt x="1971675" y="357872"/>
                  <a:pt x="1971229" y="357872"/>
                </a:cubicBezTo>
                <a:cubicBezTo>
                  <a:pt x="1970708" y="357872"/>
                  <a:pt x="1970131" y="358002"/>
                  <a:pt x="1969498" y="358263"/>
                </a:cubicBezTo>
                <a:cubicBezTo>
                  <a:pt x="1968866" y="358523"/>
                  <a:pt x="1968085" y="358821"/>
                  <a:pt x="1967154" y="359156"/>
                </a:cubicBezTo>
                <a:cubicBezTo>
                  <a:pt x="1966224" y="359491"/>
                  <a:pt x="1965164" y="359788"/>
                  <a:pt x="1963973" y="360049"/>
                </a:cubicBezTo>
                <a:cubicBezTo>
                  <a:pt x="1962783" y="360309"/>
                  <a:pt x="1961443" y="360439"/>
                  <a:pt x="1959955" y="360439"/>
                </a:cubicBezTo>
                <a:cubicBezTo>
                  <a:pt x="1955564" y="360439"/>
                  <a:pt x="1952513" y="359081"/>
                  <a:pt x="1950802" y="356365"/>
                </a:cubicBezTo>
                <a:cubicBezTo>
                  <a:pt x="1949090" y="353649"/>
                  <a:pt x="1948235" y="349575"/>
                  <a:pt x="1948235" y="344143"/>
                </a:cubicBezTo>
                <a:lnTo>
                  <a:pt x="1948235" y="297374"/>
                </a:lnTo>
                <a:lnTo>
                  <a:pt x="1970001" y="297374"/>
                </a:lnTo>
                <a:cubicBezTo>
                  <a:pt x="1971415" y="297374"/>
                  <a:pt x="1972494" y="296499"/>
                  <a:pt x="1973238" y="294750"/>
                </a:cubicBezTo>
                <a:cubicBezTo>
                  <a:pt x="1973982" y="293002"/>
                  <a:pt x="1974354" y="290081"/>
                  <a:pt x="1974354" y="285988"/>
                </a:cubicBezTo>
                <a:cubicBezTo>
                  <a:pt x="1974354" y="283830"/>
                  <a:pt x="1974261" y="282007"/>
                  <a:pt x="1974075" y="280519"/>
                </a:cubicBezTo>
                <a:cubicBezTo>
                  <a:pt x="1973889" y="279031"/>
                  <a:pt x="1973610" y="277858"/>
                  <a:pt x="1973238" y="277003"/>
                </a:cubicBezTo>
                <a:cubicBezTo>
                  <a:pt x="1972866" y="276147"/>
                  <a:pt x="1972401" y="275533"/>
                  <a:pt x="1971842" y="275161"/>
                </a:cubicBezTo>
                <a:cubicBezTo>
                  <a:pt x="1971284" y="274789"/>
                  <a:pt x="1970633" y="274603"/>
                  <a:pt x="1969889" y="274603"/>
                </a:cubicBezTo>
                <a:lnTo>
                  <a:pt x="1948235" y="274603"/>
                </a:lnTo>
                <a:lnTo>
                  <a:pt x="1948235" y="252390"/>
                </a:lnTo>
                <a:cubicBezTo>
                  <a:pt x="1948235" y="251646"/>
                  <a:pt x="1948011" y="250976"/>
                  <a:pt x="1947565" y="250381"/>
                </a:cubicBezTo>
                <a:cubicBezTo>
                  <a:pt x="1947118" y="249786"/>
                  <a:pt x="1946374" y="249283"/>
                  <a:pt x="1945332" y="248874"/>
                </a:cubicBezTo>
                <a:cubicBezTo>
                  <a:pt x="1944291" y="248465"/>
                  <a:pt x="1942858" y="248167"/>
                  <a:pt x="1941035" y="247981"/>
                </a:cubicBezTo>
                <a:cubicBezTo>
                  <a:pt x="1939212" y="247795"/>
                  <a:pt x="1936924" y="247702"/>
                  <a:pt x="1934170" y="247702"/>
                </a:cubicBezTo>
                <a:close/>
                <a:moveTo>
                  <a:pt x="1743670" y="247702"/>
                </a:moveTo>
                <a:cubicBezTo>
                  <a:pt x="1740991" y="247702"/>
                  <a:pt x="1738740" y="247795"/>
                  <a:pt x="1736917" y="247981"/>
                </a:cubicBezTo>
                <a:cubicBezTo>
                  <a:pt x="1735094" y="248167"/>
                  <a:pt x="1733643" y="248465"/>
                  <a:pt x="1732564" y="248874"/>
                </a:cubicBezTo>
                <a:cubicBezTo>
                  <a:pt x="1731485" y="249283"/>
                  <a:pt x="1730741" y="249786"/>
                  <a:pt x="1730332" y="250381"/>
                </a:cubicBezTo>
                <a:cubicBezTo>
                  <a:pt x="1729922" y="250976"/>
                  <a:pt x="1729718" y="251646"/>
                  <a:pt x="1729718" y="252390"/>
                </a:cubicBezTo>
                <a:lnTo>
                  <a:pt x="1729718" y="274603"/>
                </a:lnTo>
                <a:lnTo>
                  <a:pt x="1717886" y="274603"/>
                </a:lnTo>
                <a:cubicBezTo>
                  <a:pt x="1717142" y="274603"/>
                  <a:pt x="1716491" y="274789"/>
                  <a:pt x="1715932" y="275161"/>
                </a:cubicBezTo>
                <a:cubicBezTo>
                  <a:pt x="1715374" y="275533"/>
                  <a:pt x="1714909" y="276147"/>
                  <a:pt x="1714537" y="277003"/>
                </a:cubicBezTo>
                <a:cubicBezTo>
                  <a:pt x="1714165" y="277858"/>
                  <a:pt x="1713886" y="279031"/>
                  <a:pt x="1713700" y="280519"/>
                </a:cubicBezTo>
                <a:cubicBezTo>
                  <a:pt x="1713514" y="282007"/>
                  <a:pt x="1713421" y="283830"/>
                  <a:pt x="1713421" y="285988"/>
                </a:cubicBezTo>
                <a:cubicBezTo>
                  <a:pt x="1713421" y="290081"/>
                  <a:pt x="1713793" y="293002"/>
                  <a:pt x="1714537" y="294750"/>
                </a:cubicBezTo>
                <a:cubicBezTo>
                  <a:pt x="1715281" y="296499"/>
                  <a:pt x="1716360" y="297374"/>
                  <a:pt x="1717774" y="297374"/>
                </a:cubicBezTo>
                <a:lnTo>
                  <a:pt x="1729718" y="297374"/>
                </a:lnTo>
                <a:lnTo>
                  <a:pt x="1729718" y="348384"/>
                </a:lnTo>
                <a:cubicBezTo>
                  <a:pt x="1729718" y="354486"/>
                  <a:pt x="1730350" y="359770"/>
                  <a:pt x="1731615" y="364235"/>
                </a:cubicBezTo>
                <a:cubicBezTo>
                  <a:pt x="1732880" y="368699"/>
                  <a:pt x="1734852" y="372402"/>
                  <a:pt x="1737531" y="375341"/>
                </a:cubicBezTo>
                <a:cubicBezTo>
                  <a:pt x="1740210" y="378280"/>
                  <a:pt x="1743596" y="380457"/>
                  <a:pt x="1747689" y="381871"/>
                </a:cubicBezTo>
                <a:cubicBezTo>
                  <a:pt x="1751781" y="383285"/>
                  <a:pt x="1756618" y="383992"/>
                  <a:pt x="1762199" y="383992"/>
                </a:cubicBezTo>
                <a:cubicBezTo>
                  <a:pt x="1764283" y="383992"/>
                  <a:pt x="1766348" y="383880"/>
                  <a:pt x="1768394" y="383657"/>
                </a:cubicBezTo>
                <a:cubicBezTo>
                  <a:pt x="1770441" y="383433"/>
                  <a:pt x="1772338" y="383117"/>
                  <a:pt x="1774087" y="382708"/>
                </a:cubicBezTo>
                <a:cubicBezTo>
                  <a:pt x="1775836" y="382299"/>
                  <a:pt x="1777361" y="381815"/>
                  <a:pt x="1778664" y="381257"/>
                </a:cubicBezTo>
                <a:cubicBezTo>
                  <a:pt x="1779966" y="380699"/>
                  <a:pt x="1780952" y="380066"/>
                  <a:pt x="1781621" y="379359"/>
                </a:cubicBezTo>
                <a:cubicBezTo>
                  <a:pt x="1782291" y="378652"/>
                  <a:pt x="1782831" y="377425"/>
                  <a:pt x="1783240" y="375676"/>
                </a:cubicBezTo>
                <a:cubicBezTo>
                  <a:pt x="1783649" y="373927"/>
                  <a:pt x="1783854" y="371416"/>
                  <a:pt x="1783854" y="368141"/>
                </a:cubicBezTo>
                <a:cubicBezTo>
                  <a:pt x="1783854" y="366058"/>
                  <a:pt x="1783761" y="364346"/>
                  <a:pt x="1783575" y="363007"/>
                </a:cubicBezTo>
                <a:cubicBezTo>
                  <a:pt x="1783389" y="361667"/>
                  <a:pt x="1783184" y="360607"/>
                  <a:pt x="1782961" y="359826"/>
                </a:cubicBezTo>
                <a:cubicBezTo>
                  <a:pt x="1782738" y="359044"/>
                  <a:pt x="1782421" y="358523"/>
                  <a:pt x="1782012" y="358263"/>
                </a:cubicBezTo>
                <a:cubicBezTo>
                  <a:pt x="1781603" y="358002"/>
                  <a:pt x="1781175" y="357872"/>
                  <a:pt x="1780729" y="357872"/>
                </a:cubicBezTo>
                <a:cubicBezTo>
                  <a:pt x="1780208" y="357872"/>
                  <a:pt x="1779631" y="358002"/>
                  <a:pt x="1778998" y="358263"/>
                </a:cubicBezTo>
                <a:cubicBezTo>
                  <a:pt x="1778366" y="358523"/>
                  <a:pt x="1777585" y="358821"/>
                  <a:pt x="1776654" y="359156"/>
                </a:cubicBezTo>
                <a:cubicBezTo>
                  <a:pt x="1775724" y="359491"/>
                  <a:pt x="1774664" y="359788"/>
                  <a:pt x="1773473" y="360049"/>
                </a:cubicBezTo>
                <a:cubicBezTo>
                  <a:pt x="1772283" y="360309"/>
                  <a:pt x="1770943" y="360439"/>
                  <a:pt x="1769455" y="360439"/>
                </a:cubicBezTo>
                <a:cubicBezTo>
                  <a:pt x="1765064" y="360439"/>
                  <a:pt x="1762013" y="359081"/>
                  <a:pt x="1760302" y="356365"/>
                </a:cubicBezTo>
                <a:cubicBezTo>
                  <a:pt x="1758590" y="353649"/>
                  <a:pt x="1757735" y="349575"/>
                  <a:pt x="1757735" y="344143"/>
                </a:cubicBezTo>
                <a:lnTo>
                  <a:pt x="1757735" y="297374"/>
                </a:lnTo>
                <a:lnTo>
                  <a:pt x="1779501" y="297374"/>
                </a:lnTo>
                <a:cubicBezTo>
                  <a:pt x="1780915" y="297374"/>
                  <a:pt x="1781994" y="296499"/>
                  <a:pt x="1782738" y="294750"/>
                </a:cubicBezTo>
                <a:cubicBezTo>
                  <a:pt x="1783482" y="293002"/>
                  <a:pt x="1783854" y="290081"/>
                  <a:pt x="1783854" y="285988"/>
                </a:cubicBezTo>
                <a:cubicBezTo>
                  <a:pt x="1783854" y="283830"/>
                  <a:pt x="1783761" y="282007"/>
                  <a:pt x="1783575" y="280519"/>
                </a:cubicBezTo>
                <a:cubicBezTo>
                  <a:pt x="1783389" y="279031"/>
                  <a:pt x="1783110" y="277858"/>
                  <a:pt x="1782738" y="277003"/>
                </a:cubicBezTo>
                <a:cubicBezTo>
                  <a:pt x="1782366" y="276147"/>
                  <a:pt x="1781901" y="275533"/>
                  <a:pt x="1781342" y="275161"/>
                </a:cubicBezTo>
                <a:cubicBezTo>
                  <a:pt x="1780784" y="274789"/>
                  <a:pt x="1780133" y="274603"/>
                  <a:pt x="1779389" y="274603"/>
                </a:cubicBezTo>
                <a:lnTo>
                  <a:pt x="1757735" y="274603"/>
                </a:lnTo>
                <a:lnTo>
                  <a:pt x="1757735" y="252390"/>
                </a:lnTo>
                <a:cubicBezTo>
                  <a:pt x="1757735" y="251646"/>
                  <a:pt x="1757511" y="250976"/>
                  <a:pt x="1757065" y="250381"/>
                </a:cubicBezTo>
                <a:cubicBezTo>
                  <a:pt x="1756618" y="249786"/>
                  <a:pt x="1755874" y="249283"/>
                  <a:pt x="1754832" y="248874"/>
                </a:cubicBezTo>
                <a:cubicBezTo>
                  <a:pt x="1753791" y="248465"/>
                  <a:pt x="1752358" y="248167"/>
                  <a:pt x="1750535" y="247981"/>
                </a:cubicBezTo>
                <a:cubicBezTo>
                  <a:pt x="1748712" y="247795"/>
                  <a:pt x="1746424" y="247702"/>
                  <a:pt x="1743670" y="247702"/>
                </a:cubicBezTo>
                <a:close/>
                <a:moveTo>
                  <a:pt x="100050" y="236652"/>
                </a:moveTo>
                <a:cubicBezTo>
                  <a:pt x="96031" y="236652"/>
                  <a:pt x="92906" y="236745"/>
                  <a:pt x="90674" y="236931"/>
                </a:cubicBezTo>
                <a:cubicBezTo>
                  <a:pt x="88441" y="237117"/>
                  <a:pt x="86860" y="237600"/>
                  <a:pt x="85930" y="238382"/>
                </a:cubicBezTo>
                <a:cubicBezTo>
                  <a:pt x="85000" y="239163"/>
                  <a:pt x="84628" y="240335"/>
                  <a:pt x="84814" y="241898"/>
                </a:cubicBezTo>
                <a:cubicBezTo>
                  <a:pt x="85000" y="243461"/>
                  <a:pt x="85539" y="245581"/>
                  <a:pt x="86432" y="248260"/>
                </a:cubicBezTo>
                <a:lnTo>
                  <a:pt x="129406" y="376290"/>
                </a:lnTo>
                <a:cubicBezTo>
                  <a:pt x="129704" y="377257"/>
                  <a:pt x="130020" y="378057"/>
                  <a:pt x="130355" y="378690"/>
                </a:cubicBezTo>
                <a:cubicBezTo>
                  <a:pt x="130690" y="379322"/>
                  <a:pt x="131173" y="379862"/>
                  <a:pt x="131806" y="380308"/>
                </a:cubicBezTo>
                <a:cubicBezTo>
                  <a:pt x="132438" y="380755"/>
                  <a:pt x="133220" y="381127"/>
                  <a:pt x="134150" y="381424"/>
                </a:cubicBezTo>
                <a:cubicBezTo>
                  <a:pt x="135080" y="381722"/>
                  <a:pt x="136289" y="381945"/>
                  <a:pt x="137778" y="382094"/>
                </a:cubicBezTo>
                <a:cubicBezTo>
                  <a:pt x="139266" y="382243"/>
                  <a:pt x="141071" y="382336"/>
                  <a:pt x="143191" y="382373"/>
                </a:cubicBezTo>
                <a:cubicBezTo>
                  <a:pt x="145312" y="382410"/>
                  <a:pt x="147861" y="382429"/>
                  <a:pt x="150837" y="382429"/>
                </a:cubicBezTo>
                <a:cubicBezTo>
                  <a:pt x="154558" y="382429"/>
                  <a:pt x="157572" y="382373"/>
                  <a:pt x="159879" y="382261"/>
                </a:cubicBezTo>
                <a:cubicBezTo>
                  <a:pt x="162186" y="382150"/>
                  <a:pt x="164009" y="381889"/>
                  <a:pt x="165348" y="381480"/>
                </a:cubicBezTo>
                <a:cubicBezTo>
                  <a:pt x="166688" y="381071"/>
                  <a:pt x="167655" y="380475"/>
                  <a:pt x="168250" y="379694"/>
                </a:cubicBezTo>
                <a:cubicBezTo>
                  <a:pt x="168846" y="378913"/>
                  <a:pt x="169329" y="377890"/>
                  <a:pt x="169701" y="376625"/>
                </a:cubicBezTo>
                <a:lnTo>
                  <a:pt x="212787" y="248483"/>
                </a:lnTo>
                <a:cubicBezTo>
                  <a:pt x="213680" y="245879"/>
                  <a:pt x="214257" y="243795"/>
                  <a:pt x="214517" y="242233"/>
                </a:cubicBezTo>
                <a:cubicBezTo>
                  <a:pt x="214778" y="240670"/>
                  <a:pt x="214554" y="239461"/>
                  <a:pt x="213848" y="238605"/>
                </a:cubicBezTo>
                <a:cubicBezTo>
                  <a:pt x="213141" y="237749"/>
                  <a:pt x="211838" y="237210"/>
                  <a:pt x="209941" y="236987"/>
                </a:cubicBezTo>
                <a:cubicBezTo>
                  <a:pt x="208043" y="236763"/>
                  <a:pt x="205383" y="236652"/>
                  <a:pt x="201960" y="236652"/>
                </a:cubicBezTo>
                <a:cubicBezTo>
                  <a:pt x="198462" y="236652"/>
                  <a:pt x="195709" y="236726"/>
                  <a:pt x="193700" y="236875"/>
                </a:cubicBezTo>
                <a:cubicBezTo>
                  <a:pt x="191691" y="237024"/>
                  <a:pt x="190147" y="237321"/>
                  <a:pt x="189068" y="237768"/>
                </a:cubicBezTo>
                <a:cubicBezTo>
                  <a:pt x="187989" y="238214"/>
                  <a:pt x="187226" y="238828"/>
                  <a:pt x="186779" y="239610"/>
                </a:cubicBezTo>
                <a:cubicBezTo>
                  <a:pt x="186333" y="240391"/>
                  <a:pt x="185961" y="241414"/>
                  <a:pt x="185663" y="242679"/>
                </a:cubicBezTo>
                <a:lnTo>
                  <a:pt x="151172" y="353519"/>
                </a:lnTo>
                <a:lnTo>
                  <a:pt x="151061" y="353519"/>
                </a:lnTo>
                <a:lnTo>
                  <a:pt x="115900" y="242121"/>
                </a:lnTo>
                <a:cubicBezTo>
                  <a:pt x="115528" y="241005"/>
                  <a:pt x="115137" y="240075"/>
                  <a:pt x="114728" y="239331"/>
                </a:cubicBezTo>
                <a:cubicBezTo>
                  <a:pt x="114319" y="238586"/>
                  <a:pt x="113593" y="238028"/>
                  <a:pt x="112551" y="237656"/>
                </a:cubicBezTo>
                <a:cubicBezTo>
                  <a:pt x="111510" y="237284"/>
                  <a:pt x="110021" y="237024"/>
                  <a:pt x="108087" y="236875"/>
                </a:cubicBezTo>
                <a:cubicBezTo>
                  <a:pt x="106152" y="236726"/>
                  <a:pt x="103473" y="236652"/>
                  <a:pt x="100050" y="236652"/>
                </a:cubicBezTo>
                <a:close/>
                <a:moveTo>
                  <a:pt x="2005794" y="230178"/>
                </a:moveTo>
                <a:cubicBezTo>
                  <a:pt x="1999469" y="230178"/>
                  <a:pt x="1995171" y="231275"/>
                  <a:pt x="1992902" y="233470"/>
                </a:cubicBezTo>
                <a:cubicBezTo>
                  <a:pt x="1990632" y="235666"/>
                  <a:pt x="1989497" y="239591"/>
                  <a:pt x="1989497" y="245246"/>
                </a:cubicBezTo>
                <a:cubicBezTo>
                  <a:pt x="1989497" y="250679"/>
                  <a:pt x="1990595" y="254437"/>
                  <a:pt x="1992790" y="256520"/>
                </a:cubicBezTo>
                <a:cubicBezTo>
                  <a:pt x="1994985" y="258604"/>
                  <a:pt x="1999245" y="259646"/>
                  <a:pt x="2005571" y="259646"/>
                </a:cubicBezTo>
                <a:cubicBezTo>
                  <a:pt x="2011821" y="259646"/>
                  <a:pt x="2016100" y="258567"/>
                  <a:pt x="2018407" y="256409"/>
                </a:cubicBezTo>
                <a:cubicBezTo>
                  <a:pt x="2020714" y="254251"/>
                  <a:pt x="2021867" y="250344"/>
                  <a:pt x="2021867" y="244688"/>
                </a:cubicBezTo>
                <a:cubicBezTo>
                  <a:pt x="2021867" y="239256"/>
                  <a:pt x="2020751" y="235480"/>
                  <a:pt x="2018519" y="233359"/>
                </a:cubicBezTo>
                <a:cubicBezTo>
                  <a:pt x="2016286" y="231238"/>
                  <a:pt x="2012045" y="230178"/>
                  <a:pt x="2005794" y="230178"/>
                </a:cubicBezTo>
                <a:close/>
                <a:moveTo>
                  <a:pt x="1158069" y="230178"/>
                </a:moveTo>
                <a:cubicBezTo>
                  <a:pt x="1151744" y="230178"/>
                  <a:pt x="1147446" y="231275"/>
                  <a:pt x="1145177" y="233470"/>
                </a:cubicBezTo>
                <a:cubicBezTo>
                  <a:pt x="1142907" y="235666"/>
                  <a:pt x="1141772" y="239591"/>
                  <a:pt x="1141772" y="245246"/>
                </a:cubicBezTo>
                <a:cubicBezTo>
                  <a:pt x="1141772" y="250679"/>
                  <a:pt x="1142870" y="254437"/>
                  <a:pt x="1145065" y="256520"/>
                </a:cubicBezTo>
                <a:cubicBezTo>
                  <a:pt x="1147260" y="258604"/>
                  <a:pt x="1151520" y="259646"/>
                  <a:pt x="1157846" y="259646"/>
                </a:cubicBezTo>
                <a:cubicBezTo>
                  <a:pt x="1164096" y="259646"/>
                  <a:pt x="1168375" y="258567"/>
                  <a:pt x="1170682" y="256409"/>
                </a:cubicBezTo>
                <a:cubicBezTo>
                  <a:pt x="1172989" y="254251"/>
                  <a:pt x="1174142" y="250344"/>
                  <a:pt x="1174142" y="244688"/>
                </a:cubicBezTo>
                <a:cubicBezTo>
                  <a:pt x="1174142" y="239256"/>
                  <a:pt x="1173026" y="235480"/>
                  <a:pt x="1170794" y="233359"/>
                </a:cubicBezTo>
                <a:cubicBezTo>
                  <a:pt x="1168561" y="231238"/>
                  <a:pt x="1164320" y="230178"/>
                  <a:pt x="1158069" y="230178"/>
                </a:cubicBezTo>
                <a:close/>
                <a:moveTo>
                  <a:pt x="2510247" y="226717"/>
                </a:moveTo>
                <a:cubicBezTo>
                  <a:pt x="2507493" y="226717"/>
                  <a:pt x="2505224" y="226829"/>
                  <a:pt x="2503438" y="227052"/>
                </a:cubicBezTo>
                <a:cubicBezTo>
                  <a:pt x="2501652" y="227275"/>
                  <a:pt x="2500219" y="227592"/>
                  <a:pt x="2499140" y="228001"/>
                </a:cubicBezTo>
                <a:cubicBezTo>
                  <a:pt x="2498061" y="228410"/>
                  <a:pt x="2497317" y="228913"/>
                  <a:pt x="2496908" y="229508"/>
                </a:cubicBezTo>
                <a:cubicBezTo>
                  <a:pt x="2496499" y="230103"/>
                  <a:pt x="2496294" y="230773"/>
                  <a:pt x="2496294" y="231517"/>
                </a:cubicBezTo>
                <a:lnTo>
                  <a:pt x="2496294" y="285430"/>
                </a:lnTo>
                <a:cubicBezTo>
                  <a:pt x="2491829" y="281040"/>
                  <a:pt x="2487327" y="277710"/>
                  <a:pt x="2482788" y="275440"/>
                </a:cubicBezTo>
                <a:cubicBezTo>
                  <a:pt x="2478249" y="273170"/>
                  <a:pt x="2473188" y="272036"/>
                  <a:pt x="2467607" y="272036"/>
                </a:cubicBezTo>
                <a:cubicBezTo>
                  <a:pt x="2460538" y="272036"/>
                  <a:pt x="2454287" y="273375"/>
                  <a:pt x="2448855" y="276054"/>
                </a:cubicBezTo>
                <a:cubicBezTo>
                  <a:pt x="2443423" y="278733"/>
                  <a:pt x="2438883" y="282565"/>
                  <a:pt x="2435237" y="287551"/>
                </a:cubicBezTo>
                <a:cubicBezTo>
                  <a:pt x="2431591" y="292537"/>
                  <a:pt x="2428819" y="298564"/>
                  <a:pt x="2426921" y="305634"/>
                </a:cubicBezTo>
                <a:cubicBezTo>
                  <a:pt x="2425024" y="312703"/>
                  <a:pt x="2424075" y="320665"/>
                  <a:pt x="2424075" y="329520"/>
                </a:cubicBezTo>
                <a:cubicBezTo>
                  <a:pt x="2424075" y="336887"/>
                  <a:pt x="2424819" y="343901"/>
                  <a:pt x="2426308" y="350561"/>
                </a:cubicBezTo>
                <a:cubicBezTo>
                  <a:pt x="2427796" y="357221"/>
                  <a:pt x="2430196" y="363044"/>
                  <a:pt x="2433507" y="368030"/>
                </a:cubicBezTo>
                <a:cubicBezTo>
                  <a:pt x="2436819" y="373015"/>
                  <a:pt x="2441097" y="376978"/>
                  <a:pt x="2446344" y="379917"/>
                </a:cubicBezTo>
                <a:cubicBezTo>
                  <a:pt x="2451590" y="382857"/>
                  <a:pt x="2458008" y="384326"/>
                  <a:pt x="2465598" y="384326"/>
                </a:cubicBezTo>
                <a:cubicBezTo>
                  <a:pt x="2472444" y="384326"/>
                  <a:pt x="2478676" y="382801"/>
                  <a:pt x="2484295" y="379750"/>
                </a:cubicBezTo>
                <a:cubicBezTo>
                  <a:pt x="2489913" y="376699"/>
                  <a:pt x="2495289" y="372420"/>
                  <a:pt x="2500424" y="366914"/>
                </a:cubicBezTo>
                <a:lnTo>
                  <a:pt x="2500424" y="377964"/>
                </a:lnTo>
                <a:cubicBezTo>
                  <a:pt x="2500424" y="378783"/>
                  <a:pt x="2500629" y="379471"/>
                  <a:pt x="2501038" y="380029"/>
                </a:cubicBezTo>
                <a:cubicBezTo>
                  <a:pt x="2501447" y="380587"/>
                  <a:pt x="2502117" y="381052"/>
                  <a:pt x="2503047" y="381424"/>
                </a:cubicBezTo>
                <a:cubicBezTo>
                  <a:pt x="2503977" y="381796"/>
                  <a:pt x="2505186" y="382057"/>
                  <a:pt x="2506675" y="382206"/>
                </a:cubicBezTo>
                <a:cubicBezTo>
                  <a:pt x="2508163" y="382354"/>
                  <a:pt x="2510098" y="382429"/>
                  <a:pt x="2512479" y="382429"/>
                </a:cubicBezTo>
                <a:cubicBezTo>
                  <a:pt x="2514711" y="382429"/>
                  <a:pt x="2516590" y="382354"/>
                  <a:pt x="2518116" y="382206"/>
                </a:cubicBezTo>
                <a:cubicBezTo>
                  <a:pt x="2519641" y="382057"/>
                  <a:pt x="2520851" y="381796"/>
                  <a:pt x="2521744" y="381424"/>
                </a:cubicBezTo>
                <a:cubicBezTo>
                  <a:pt x="2522637" y="381052"/>
                  <a:pt x="2523269" y="380587"/>
                  <a:pt x="2523641" y="380029"/>
                </a:cubicBezTo>
                <a:cubicBezTo>
                  <a:pt x="2524013" y="379471"/>
                  <a:pt x="2524199" y="378783"/>
                  <a:pt x="2524199" y="377964"/>
                </a:cubicBezTo>
                <a:lnTo>
                  <a:pt x="2524199" y="231517"/>
                </a:lnTo>
                <a:cubicBezTo>
                  <a:pt x="2524199" y="230773"/>
                  <a:pt x="2523976" y="230103"/>
                  <a:pt x="2523529" y="229508"/>
                </a:cubicBezTo>
                <a:cubicBezTo>
                  <a:pt x="2523083" y="228913"/>
                  <a:pt x="2522339" y="228410"/>
                  <a:pt x="2521297" y="228001"/>
                </a:cubicBezTo>
                <a:cubicBezTo>
                  <a:pt x="2520255" y="227592"/>
                  <a:pt x="2518841" y="227275"/>
                  <a:pt x="2517055" y="227052"/>
                </a:cubicBezTo>
                <a:cubicBezTo>
                  <a:pt x="2515270" y="226829"/>
                  <a:pt x="2513000" y="226717"/>
                  <a:pt x="2510247" y="226717"/>
                </a:cubicBezTo>
                <a:close/>
                <a:moveTo>
                  <a:pt x="852897" y="226717"/>
                </a:moveTo>
                <a:cubicBezTo>
                  <a:pt x="850144" y="226717"/>
                  <a:pt x="847874" y="226829"/>
                  <a:pt x="846088" y="227052"/>
                </a:cubicBezTo>
                <a:cubicBezTo>
                  <a:pt x="844302" y="227275"/>
                  <a:pt x="842870" y="227592"/>
                  <a:pt x="841791" y="228001"/>
                </a:cubicBezTo>
                <a:cubicBezTo>
                  <a:pt x="840712" y="228410"/>
                  <a:pt x="839967" y="228913"/>
                  <a:pt x="839558" y="229508"/>
                </a:cubicBezTo>
                <a:cubicBezTo>
                  <a:pt x="839149" y="230103"/>
                  <a:pt x="838944" y="230773"/>
                  <a:pt x="838944" y="231517"/>
                </a:cubicBezTo>
                <a:lnTo>
                  <a:pt x="838944" y="285430"/>
                </a:lnTo>
                <a:cubicBezTo>
                  <a:pt x="834479" y="281040"/>
                  <a:pt x="829977" y="277710"/>
                  <a:pt x="825438" y="275440"/>
                </a:cubicBezTo>
                <a:cubicBezTo>
                  <a:pt x="820899" y="273170"/>
                  <a:pt x="815839" y="272036"/>
                  <a:pt x="810258" y="272036"/>
                </a:cubicBezTo>
                <a:cubicBezTo>
                  <a:pt x="803188" y="272036"/>
                  <a:pt x="796938" y="273375"/>
                  <a:pt x="791505" y="276054"/>
                </a:cubicBezTo>
                <a:cubicBezTo>
                  <a:pt x="786073" y="278733"/>
                  <a:pt x="781534" y="282565"/>
                  <a:pt x="777888" y="287551"/>
                </a:cubicBezTo>
                <a:cubicBezTo>
                  <a:pt x="774241" y="292537"/>
                  <a:pt x="771469" y="298564"/>
                  <a:pt x="769572" y="305634"/>
                </a:cubicBezTo>
                <a:cubicBezTo>
                  <a:pt x="767674" y="312703"/>
                  <a:pt x="766725" y="320665"/>
                  <a:pt x="766725" y="329520"/>
                </a:cubicBezTo>
                <a:cubicBezTo>
                  <a:pt x="766725" y="336887"/>
                  <a:pt x="767469" y="343901"/>
                  <a:pt x="768958" y="350561"/>
                </a:cubicBezTo>
                <a:cubicBezTo>
                  <a:pt x="770446" y="357221"/>
                  <a:pt x="772846" y="363044"/>
                  <a:pt x="776157" y="368030"/>
                </a:cubicBezTo>
                <a:cubicBezTo>
                  <a:pt x="779469" y="373015"/>
                  <a:pt x="783748" y="376978"/>
                  <a:pt x="788994" y="379917"/>
                </a:cubicBezTo>
                <a:cubicBezTo>
                  <a:pt x="794240" y="382857"/>
                  <a:pt x="800658" y="384326"/>
                  <a:pt x="808248" y="384326"/>
                </a:cubicBezTo>
                <a:cubicBezTo>
                  <a:pt x="815095" y="384326"/>
                  <a:pt x="821327" y="382801"/>
                  <a:pt x="826945" y="379750"/>
                </a:cubicBezTo>
                <a:cubicBezTo>
                  <a:pt x="832563" y="376699"/>
                  <a:pt x="837940" y="372420"/>
                  <a:pt x="843074" y="366914"/>
                </a:cubicBezTo>
                <a:lnTo>
                  <a:pt x="843074" y="377964"/>
                </a:lnTo>
                <a:cubicBezTo>
                  <a:pt x="843074" y="378783"/>
                  <a:pt x="843279" y="379471"/>
                  <a:pt x="843688" y="380029"/>
                </a:cubicBezTo>
                <a:cubicBezTo>
                  <a:pt x="844097" y="380587"/>
                  <a:pt x="844767" y="381052"/>
                  <a:pt x="845697" y="381424"/>
                </a:cubicBezTo>
                <a:cubicBezTo>
                  <a:pt x="846628" y="381796"/>
                  <a:pt x="847837" y="382057"/>
                  <a:pt x="849325" y="382206"/>
                </a:cubicBezTo>
                <a:cubicBezTo>
                  <a:pt x="850813" y="382354"/>
                  <a:pt x="852748" y="382429"/>
                  <a:pt x="855129" y="382429"/>
                </a:cubicBezTo>
                <a:cubicBezTo>
                  <a:pt x="857362" y="382429"/>
                  <a:pt x="859241" y="382354"/>
                  <a:pt x="860766" y="382206"/>
                </a:cubicBezTo>
                <a:cubicBezTo>
                  <a:pt x="862292" y="382057"/>
                  <a:pt x="863501" y="381796"/>
                  <a:pt x="864394" y="381424"/>
                </a:cubicBezTo>
                <a:cubicBezTo>
                  <a:pt x="865287" y="381052"/>
                  <a:pt x="865919" y="380587"/>
                  <a:pt x="866291" y="380029"/>
                </a:cubicBezTo>
                <a:cubicBezTo>
                  <a:pt x="866663" y="379471"/>
                  <a:pt x="866850" y="378783"/>
                  <a:pt x="866850" y="377964"/>
                </a:cubicBezTo>
                <a:lnTo>
                  <a:pt x="866850" y="231517"/>
                </a:lnTo>
                <a:cubicBezTo>
                  <a:pt x="866850" y="230773"/>
                  <a:pt x="866626" y="230103"/>
                  <a:pt x="866180" y="229508"/>
                </a:cubicBezTo>
                <a:cubicBezTo>
                  <a:pt x="865733" y="228913"/>
                  <a:pt x="864989" y="228410"/>
                  <a:pt x="863947" y="228001"/>
                </a:cubicBezTo>
                <a:cubicBezTo>
                  <a:pt x="862906" y="227592"/>
                  <a:pt x="861492" y="227275"/>
                  <a:pt x="859706" y="227052"/>
                </a:cubicBezTo>
                <a:cubicBezTo>
                  <a:pt x="857920" y="226829"/>
                  <a:pt x="855650" y="226717"/>
                  <a:pt x="852897" y="226717"/>
                </a:cubicBezTo>
                <a:close/>
                <a:moveTo>
                  <a:pt x="3101057" y="226383"/>
                </a:moveTo>
                <a:cubicBezTo>
                  <a:pt x="3098304" y="226383"/>
                  <a:pt x="3096034" y="226494"/>
                  <a:pt x="3094248" y="226717"/>
                </a:cubicBezTo>
                <a:cubicBezTo>
                  <a:pt x="3092462" y="226941"/>
                  <a:pt x="3091030" y="227257"/>
                  <a:pt x="3089951" y="227666"/>
                </a:cubicBezTo>
                <a:cubicBezTo>
                  <a:pt x="3088872" y="228075"/>
                  <a:pt x="3088109" y="228578"/>
                  <a:pt x="3087663" y="229173"/>
                </a:cubicBezTo>
                <a:cubicBezTo>
                  <a:pt x="3087216" y="229768"/>
                  <a:pt x="3086993" y="230438"/>
                  <a:pt x="3086993" y="231182"/>
                </a:cubicBezTo>
                <a:lnTo>
                  <a:pt x="3086993" y="377964"/>
                </a:lnTo>
                <a:cubicBezTo>
                  <a:pt x="3086993" y="378708"/>
                  <a:pt x="3087216" y="379359"/>
                  <a:pt x="3087663" y="379917"/>
                </a:cubicBezTo>
                <a:cubicBezTo>
                  <a:pt x="3088109" y="380475"/>
                  <a:pt x="3088872" y="380941"/>
                  <a:pt x="3089951" y="381313"/>
                </a:cubicBezTo>
                <a:cubicBezTo>
                  <a:pt x="3091030" y="381685"/>
                  <a:pt x="3092462" y="381964"/>
                  <a:pt x="3094248" y="382150"/>
                </a:cubicBezTo>
                <a:cubicBezTo>
                  <a:pt x="3096034" y="382336"/>
                  <a:pt x="3098304" y="382429"/>
                  <a:pt x="3101057" y="382429"/>
                </a:cubicBezTo>
                <a:cubicBezTo>
                  <a:pt x="3103810" y="382429"/>
                  <a:pt x="3106080" y="382336"/>
                  <a:pt x="3107866" y="382150"/>
                </a:cubicBezTo>
                <a:cubicBezTo>
                  <a:pt x="3109652" y="381964"/>
                  <a:pt x="3111084" y="381685"/>
                  <a:pt x="3112163" y="381313"/>
                </a:cubicBezTo>
                <a:cubicBezTo>
                  <a:pt x="3113242" y="380941"/>
                  <a:pt x="3114005" y="380475"/>
                  <a:pt x="3114452" y="379917"/>
                </a:cubicBezTo>
                <a:cubicBezTo>
                  <a:pt x="3114898" y="379359"/>
                  <a:pt x="3115121" y="378708"/>
                  <a:pt x="3115121" y="377964"/>
                </a:cubicBezTo>
                <a:lnTo>
                  <a:pt x="3115121" y="231182"/>
                </a:lnTo>
                <a:cubicBezTo>
                  <a:pt x="3115121" y="230438"/>
                  <a:pt x="3114898" y="229768"/>
                  <a:pt x="3114452" y="229173"/>
                </a:cubicBezTo>
                <a:cubicBezTo>
                  <a:pt x="3114005" y="228578"/>
                  <a:pt x="3113242" y="228075"/>
                  <a:pt x="3112163" y="227666"/>
                </a:cubicBezTo>
                <a:cubicBezTo>
                  <a:pt x="3111084" y="227257"/>
                  <a:pt x="3109652" y="226941"/>
                  <a:pt x="3107866" y="226717"/>
                </a:cubicBezTo>
                <a:cubicBezTo>
                  <a:pt x="3106080" y="226494"/>
                  <a:pt x="3103810" y="226383"/>
                  <a:pt x="3101057" y="226383"/>
                </a:cubicBezTo>
                <a:close/>
                <a:moveTo>
                  <a:pt x="357857" y="226383"/>
                </a:moveTo>
                <a:cubicBezTo>
                  <a:pt x="355104" y="226383"/>
                  <a:pt x="352834" y="226494"/>
                  <a:pt x="351048" y="226717"/>
                </a:cubicBezTo>
                <a:cubicBezTo>
                  <a:pt x="349262" y="226941"/>
                  <a:pt x="347830" y="227257"/>
                  <a:pt x="346751" y="227666"/>
                </a:cubicBezTo>
                <a:cubicBezTo>
                  <a:pt x="345672" y="228075"/>
                  <a:pt x="344909" y="228578"/>
                  <a:pt x="344463" y="229173"/>
                </a:cubicBezTo>
                <a:cubicBezTo>
                  <a:pt x="344016" y="229768"/>
                  <a:pt x="343793" y="230438"/>
                  <a:pt x="343793" y="231182"/>
                </a:cubicBezTo>
                <a:lnTo>
                  <a:pt x="343793" y="377964"/>
                </a:lnTo>
                <a:cubicBezTo>
                  <a:pt x="343793" y="378708"/>
                  <a:pt x="344016" y="379359"/>
                  <a:pt x="344463" y="379917"/>
                </a:cubicBezTo>
                <a:cubicBezTo>
                  <a:pt x="344909" y="380475"/>
                  <a:pt x="345672" y="380941"/>
                  <a:pt x="346751" y="381313"/>
                </a:cubicBezTo>
                <a:cubicBezTo>
                  <a:pt x="347830" y="381685"/>
                  <a:pt x="349262" y="381964"/>
                  <a:pt x="351048" y="382150"/>
                </a:cubicBezTo>
                <a:cubicBezTo>
                  <a:pt x="352834" y="382336"/>
                  <a:pt x="355104" y="382429"/>
                  <a:pt x="357857" y="382429"/>
                </a:cubicBezTo>
                <a:cubicBezTo>
                  <a:pt x="360611" y="382429"/>
                  <a:pt x="362880" y="382336"/>
                  <a:pt x="364666" y="382150"/>
                </a:cubicBezTo>
                <a:cubicBezTo>
                  <a:pt x="366452" y="381964"/>
                  <a:pt x="367885" y="381685"/>
                  <a:pt x="368964" y="381313"/>
                </a:cubicBezTo>
                <a:cubicBezTo>
                  <a:pt x="370043" y="380941"/>
                  <a:pt x="370805" y="380475"/>
                  <a:pt x="371252" y="379917"/>
                </a:cubicBezTo>
                <a:cubicBezTo>
                  <a:pt x="371698" y="379359"/>
                  <a:pt x="371922" y="378708"/>
                  <a:pt x="371922" y="377964"/>
                </a:cubicBezTo>
                <a:lnTo>
                  <a:pt x="371922" y="231182"/>
                </a:lnTo>
                <a:cubicBezTo>
                  <a:pt x="371922" y="230438"/>
                  <a:pt x="371698" y="229768"/>
                  <a:pt x="371252" y="229173"/>
                </a:cubicBezTo>
                <a:cubicBezTo>
                  <a:pt x="370805" y="228578"/>
                  <a:pt x="370043" y="228075"/>
                  <a:pt x="368964" y="227666"/>
                </a:cubicBezTo>
                <a:cubicBezTo>
                  <a:pt x="367885" y="227257"/>
                  <a:pt x="366452" y="226941"/>
                  <a:pt x="364666" y="226717"/>
                </a:cubicBezTo>
                <a:cubicBezTo>
                  <a:pt x="362880" y="226494"/>
                  <a:pt x="360611" y="226383"/>
                  <a:pt x="357857" y="226383"/>
                </a:cubicBezTo>
                <a:close/>
                <a:moveTo>
                  <a:pt x="102002" y="0"/>
                </a:moveTo>
                <a:lnTo>
                  <a:pt x="3317998" y="0"/>
                </a:lnTo>
                <a:cubicBezTo>
                  <a:pt x="3374332" y="0"/>
                  <a:pt x="3420000" y="45668"/>
                  <a:pt x="3420000" y="102002"/>
                </a:cubicBezTo>
                <a:lnTo>
                  <a:pt x="3420000" y="509998"/>
                </a:lnTo>
                <a:cubicBezTo>
                  <a:pt x="3420000" y="566332"/>
                  <a:pt x="3374332" y="612000"/>
                  <a:pt x="3317998" y="612000"/>
                </a:cubicBezTo>
                <a:lnTo>
                  <a:pt x="102002" y="612000"/>
                </a:lnTo>
                <a:cubicBezTo>
                  <a:pt x="45668" y="612000"/>
                  <a:pt x="0" y="566332"/>
                  <a:pt x="0" y="509998"/>
                </a:cubicBezTo>
                <a:lnTo>
                  <a:pt x="0" y="102002"/>
                </a:lnTo>
                <a:cubicBezTo>
                  <a:pt x="0" y="45668"/>
                  <a:pt x="45668" y="0"/>
                  <a:pt x="102002" y="0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AEC76EE-EDF4-48E1-B4FC-184E9755A8DB}"/>
              </a:ext>
            </a:extLst>
          </p:cNvPr>
          <p:cNvSpPr/>
          <p:nvPr/>
        </p:nvSpPr>
        <p:spPr>
          <a:xfrm>
            <a:off x="8989646" y="1549742"/>
            <a:ext cx="612000" cy="612000"/>
          </a:xfrm>
          <a:prstGeom prst="roundRect">
            <a:avLst>
              <a:gd name="adj" fmla="val 23729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7BDD8E-5B76-407E-884E-D9802CAF5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5" y="332699"/>
            <a:ext cx="5800965" cy="617272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E118B20-E1D5-46C9-8E67-5DEF8F679B02}"/>
              </a:ext>
            </a:extLst>
          </p:cNvPr>
          <p:cNvSpPr txBox="1"/>
          <p:nvPr/>
        </p:nvSpPr>
        <p:spPr>
          <a:xfrm>
            <a:off x="6470470" y="575390"/>
            <a:ext cx="508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MARCHÉ DU POULET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C20CDC-6249-443B-9F01-655D7690DAA4}"/>
              </a:ext>
            </a:extLst>
          </p:cNvPr>
          <p:cNvSpPr txBox="1"/>
          <p:nvPr/>
        </p:nvSpPr>
        <p:spPr>
          <a:xfrm>
            <a:off x="6470470" y="1501671"/>
            <a:ext cx="2490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/>
                </a:solidFill>
              </a:rPr>
              <a:t>Importation de poulet en 2013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8BEF04-EF90-4CA2-9E95-C788B8A15988}"/>
              </a:ext>
            </a:extLst>
          </p:cNvPr>
          <p:cNvSpPr txBox="1"/>
          <p:nvPr/>
        </p:nvSpPr>
        <p:spPr>
          <a:xfrm>
            <a:off x="8989646" y="1492908"/>
            <a:ext cx="612000" cy="58907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lvl="8" algn="ctr">
              <a:lnSpc>
                <a:spcPct val="150000"/>
              </a:lnSpc>
            </a:pPr>
            <a:r>
              <a:rPr lang="fr-FR" sz="2400" dirty="0">
                <a:solidFill>
                  <a:schemeClr val="accent5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CBBB3BB-98AF-4E46-9958-8E9CCBB2B586}"/>
              </a:ext>
            </a:extLst>
          </p:cNvPr>
          <p:cNvSpPr txBox="1"/>
          <p:nvPr/>
        </p:nvSpPr>
        <p:spPr>
          <a:xfrm>
            <a:off x="9775887" y="1670537"/>
            <a:ext cx="1367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milliards €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175DF34-3FEF-4F22-B256-2EB5CF1B2AB3}"/>
              </a:ext>
            </a:extLst>
          </p:cNvPr>
          <p:cNvSpPr txBox="1"/>
          <p:nvPr/>
        </p:nvSpPr>
        <p:spPr>
          <a:xfrm>
            <a:off x="9445448" y="2910513"/>
            <a:ext cx="22971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2"/>
                </a:solidFill>
              </a:rPr>
              <a:t>Consommation de volaille  en 2014 dans le monde 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1E53DEB-2672-40CE-B60A-377FDB720C1F}"/>
              </a:ext>
            </a:extLst>
          </p:cNvPr>
          <p:cNvSpPr/>
          <p:nvPr/>
        </p:nvSpPr>
        <p:spPr>
          <a:xfrm>
            <a:off x="6498322" y="3081882"/>
            <a:ext cx="720000" cy="720000"/>
          </a:xfrm>
          <a:prstGeom prst="roundRect">
            <a:avLst>
              <a:gd name="adj" fmla="val 23729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29C3CD2-DCD9-4627-8FD0-763C63656823}"/>
              </a:ext>
            </a:extLst>
          </p:cNvPr>
          <p:cNvSpPr txBox="1"/>
          <p:nvPr/>
        </p:nvSpPr>
        <p:spPr>
          <a:xfrm>
            <a:off x="6432691" y="3081882"/>
            <a:ext cx="851261" cy="58907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lvl="8" algn="ctr">
              <a:lnSpc>
                <a:spcPct val="150000"/>
              </a:lnSpc>
            </a:pPr>
            <a:r>
              <a:rPr lang="fr-FR" sz="2400" dirty="0">
                <a:solidFill>
                  <a:schemeClr val="accent5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12,8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546D824-A1F2-4EA7-A67E-BF3C5CCE47B9}"/>
              </a:ext>
            </a:extLst>
          </p:cNvPr>
          <p:cNvSpPr txBox="1"/>
          <p:nvPr/>
        </p:nvSpPr>
        <p:spPr>
          <a:xfrm>
            <a:off x="7218322" y="3233837"/>
            <a:ext cx="2053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kg / personne / an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2121544-CFB4-49BD-9655-AE439272B093}"/>
              </a:ext>
            </a:extLst>
          </p:cNvPr>
          <p:cNvSpPr txBox="1"/>
          <p:nvPr/>
        </p:nvSpPr>
        <p:spPr>
          <a:xfrm>
            <a:off x="6470470" y="4674208"/>
            <a:ext cx="2323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2"/>
                </a:solidFill>
              </a:rPr>
              <a:t>Consommation de volaille annuelle 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BD0F441-08FF-4814-A54C-0D70F1C2FFFE}"/>
              </a:ext>
            </a:extLst>
          </p:cNvPr>
          <p:cNvSpPr/>
          <p:nvPr/>
        </p:nvSpPr>
        <p:spPr>
          <a:xfrm>
            <a:off x="9139448" y="4719523"/>
            <a:ext cx="612000" cy="612000"/>
          </a:xfrm>
          <a:prstGeom prst="roundRect">
            <a:avLst>
              <a:gd name="adj" fmla="val 23729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F676E94-F42B-4CF3-95B5-F10806051CF9}"/>
              </a:ext>
            </a:extLst>
          </p:cNvPr>
          <p:cNvSpPr txBox="1"/>
          <p:nvPr/>
        </p:nvSpPr>
        <p:spPr>
          <a:xfrm>
            <a:off x="9126644" y="4667348"/>
            <a:ext cx="650931" cy="58907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lvl="8">
              <a:lnSpc>
                <a:spcPct val="150000"/>
              </a:lnSpc>
            </a:pPr>
            <a:r>
              <a:rPr lang="fr-FR" sz="2400" dirty="0">
                <a:solidFill>
                  <a:schemeClr val="accent5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7E78DF5-B88B-4E2D-98BE-085C54850866}"/>
              </a:ext>
            </a:extLst>
          </p:cNvPr>
          <p:cNvSpPr txBox="1"/>
          <p:nvPr/>
        </p:nvSpPr>
        <p:spPr>
          <a:xfrm>
            <a:off x="9901726" y="4522712"/>
            <a:ext cx="1995239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50000"/>
              </a:lnSpc>
            </a:pPr>
            <a:r>
              <a:rPr lang="fr-FR" sz="1800" i="0" dirty="0">
                <a:solidFill>
                  <a:schemeClr val="tx2"/>
                </a:solidFill>
                <a:effectLst/>
              </a:rPr>
              <a:t>milliards de kilos de poulet</a:t>
            </a:r>
          </a:p>
        </p:txBody>
      </p:sp>
      <p:sp>
        <p:nvSpPr>
          <p:cNvPr id="35" name="Espace réservé du numéro de diapositive 1">
            <a:extLst>
              <a:ext uri="{FF2B5EF4-FFF2-40B4-BE49-F238E27FC236}">
                <a16:creationId xmlns:a16="http://schemas.microsoft.com/office/drawing/2014/main" id="{108A2A1E-1065-418D-8B44-14D21B447C2F}"/>
              </a:ext>
            </a:extLst>
          </p:cNvPr>
          <p:cNvSpPr txBox="1">
            <a:spLocks/>
          </p:cNvSpPr>
          <p:nvPr/>
        </p:nvSpPr>
        <p:spPr>
          <a:xfrm>
            <a:off x="8609733" y="6505423"/>
            <a:ext cx="3287232" cy="352578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2">
                    <a:lumMod val="50000"/>
                  </a:schemeClr>
                </a:solidFill>
              </a:rPr>
              <a:pPr algn="r"/>
              <a:t>3</a:t>
            </a:fld>
            <a:endParaRPr lang="fr-FR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D8827A-D1D0-4890-B7B6-68BAB1AFF67E}"/>
              </a:ext>
            </a:extLst>
          </p:cNvPr>
          <p:cNvSpPr txBox="1"/>
          <p:nvPr/>
        </p:nvSpPr>
        <p:spPr>
          <a:xfrm>
            <a:off x="6199041" y="6135638"/>
            <a:ext cx="3143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Source :  </a:t>
            </a:r>
            <a:r>
              <a:rPr lang="fr-FR" sz="1600" dirty="0" err="1">
                <a:solidFill>
                  <a:schemeClr val="tx2"/>
                </a:solidFill>
              </a:rPr>
              <a:t>Planetscope</a:t>
            </a:r>
            <a:r>
              <a:rPr lang="fr-FR" sz="1600" dirty="0">
                <a:solidFill>
                  <a:schemeClr val="tx2"/>
                </a:solidFill>
              </a:rPr>
              <a:t>, </a:t>
            </a:r>
            <a:r>
              <a:rPr lang="fr-FR" sz="1600" dirty="0" err="1">
                <a:solidFill>
                  <a:schemeClr val="tx2"/>
                </a:solidFill>
              </a:rPr>
              <a:t>Actualitix</a:t>
            </a:r>
            <a:endParaRPr lang="fr-F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32B2AFEE-E5B1-4C89-8998-12D9BE24F19F}"/>
              </a:ext>
            </a:extLst>
          </p:cNvPr>
          <p:cNvSpPr txBox="1"/>
          <p:nvPr/>
        </p:nvSpPr>
        <p:spPr>
          <a:xfrm>
            <a:off x="1784820" y="688810"/>
            <a:ext cx="3906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HYPOTHÈSE 1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1C7D512-17C5-430B-96D2-4A95FF53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108105"/>
              </p:ext>
            </p:extLst>
          </p:nvPr>
        </p:nvGraphicFramePr>
        <p:xfrm>
          <a:off x="8621518" y="348343"/>
          <a:ext cx="3235103" cy="6084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ZoneTexte 38">
            <a:extLst>
              <a:ext uri="{FF2B5EF4-FFF2-40B4-BE49-F238E27FC236}">
                <a16:creationId xmlns:a16="http://schemas.microsoft.com/office/drawing/2014/main" id="{76195DE0-8896-4116-8A11-E8D529B5D007}"/>
              </a:ext>
            </a:extLst>
          </p:cNvPr>
          <p:cNvSpPr txBox="1"/>
          <p:nvPr/>
        </p:nvSpPr>
        <p:spPr>
          <a:xfrm>
            <a:off x="503037" y="3362052"/>
            <a:ext cx="3235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/>
                </a:solidFill>
              </a:rPr>
              <a:t>Somme des valeurs des importations de poulet</a:t>
            </a:r>
          </a:p>
          <a:p>
            <a:pPr algn="ctr"/>
            <a:r>
              <a:rPr lang="fr-FR" sz="2000" dirty="0">
                <a:solidFill>
                  <a:schemeClr val="accent5"/>
                </a:solidFill>
              </a:rPr>
              <a:t>(pour 1000 $)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D8C4EBB-DB1F-4A7C-8839-1CA148861705}"/>
              </a:ext>
            </a:extLst>
          </p:cNvPr>
          <p:cNvSpPr/>
          <p:nvPr/>
        </p:nvSpPr>
        <p:spPr>
          <a:xfrm rot="5400000">
            <a:off x="5539087" y="2296498"/>
            <a:ext cx="1149531" cy="2786743"/>
          </a:xfrm>
          <a:custGeom>
            <a:avLst/>
            <a:gdLst/>
            <a:ahLst/>
            <a:cxnLst/>
            <a:rect l="l" t="t" r="r" b="b"/>
            <a:pathLst>
              <a:path w="1149531" h="2786743">
                <a:moveTo>
                  <a:pt x="591198" y="770258"/>
                </a:moveTo>
                <a:cubicBezTo>
                  <a:pt x="591198" y="762535"/>
                  <a:pt x="592307" y="755962"/>
                  <a:pt x="594525" y="750539"/>
                </a:cubicBezTo>
                <a:cubicBezTo>
                  <a:pt x="596744" y="745116"/>
                  <a:pt x="600031" y="740761"/>
                  <a:pt x="604385" y="737474"/>
                </a:cubicBezTo>
                <a:cubicBezTo>
                  <a:pt x="608740" y="734188"/>
                  <a:pt x="614081" y="731805"/>
                  <a:pt x="620408" y="730326"/>
                </a:cubicBezTo>
                <a:cubicBezTo>
                  <a:pt x="626734" y="728847"/>
                  <a:pt x="634088" y="728107"/>
                  <a:pt x="642469" y="728107"/>
                </a:cubicBezTo>
                <a:cubicBezTo>
                  <a:pt x="650521" y="728107"/>
                  <a:pt x="657957" y="729093"/>
                  <a:pt x="664777" y="731065"/>
                </a:cubicBezTo>
                <a:cubicBezTo>
                  <a:pt x="671597" y="733037"/>
                  <a:pt x="677554" y="735913"/>
                  <a:pt x="682648" y="739693"/>
                </a:cubicBezTo>
                <a:cubicBezTo>
                  <a:pt x="687742" y="743472"/>
                  <a:pt x="691686" y="748197"/>
                  <a:pt x="694480" y="753866"/>
                </a:cubicBezTo>
                <a:cubicBezTo>
                  <a:pt x="697273" y="759536"/>
                  <a:pt x="698670" y="766150"/>
                  <a:pt x="698670" y="773709"/>
                </a:cubicBezTo>
                <a:cubicBezTo>
                  <a:pt x="698670" y="781433"/>
                  <a:pt x="697232" y="788212"/>
                  <a:pt x="694357" y="794045"/>
                </a:cubicBezTo>
                <a:cubicBezTo>
                  <a:pt x="691481" y="799879"/>
                  <a:pt x="686592" y="804727"/>
                  <a:pt x="679690" y="808588"/>
                </a:cubicBezTo>
                <a:cubicBezTo>
                  <a:pt x="672788" y="812450"/>
                  <a:pt x="663462" y="815367"/>
                  <a:pt x="651713" y="817339"/>
                </a:cubicBezTo>
                <a:cubicBezTo>
                  <a:pt x="639963" y="819311"/>
                  <a:pt x="625296" y="820297"/>
                  <a:pt x="607713" y="820297"/>
                </a:cubicBezTo>
                <a:cubicBezTo>
                  <a:pt x="605412" y="816846"/>
                  <a:pt x="603235" y="813149"/>
                  <a:pt x="601181" y="809205"/>
                </a:cubicBezTo>
                <a:cubicBezTo>
                  <a:pt x="599127" y="805261"/>
                  <a:pt x="597360" y="801153"/>
                  <a:pt x="595881" y="796880"/>
                </a:cubicBezTo>
                <a:cubicBezTo>
                  <a:pt x="594402" y="792607"/>
                  <a:pt x="593252" y="788252"/>
                  <a:pt x="592430" y="783816"/>
                </a:cubicBezTo>
                <a:cubicBezTo>
                  <a:pt x="591609" y="779379"/>
                  <a:pt x="591198" y="774860"/>
                  <a:pt x="591198" y="770258"/>
                </a:cubicBezTo>
                <a:close/>
                <a:moveTo>
                  <a:pt x="478302" y="2274874"/>
                </a:moveTo>
                <a:lnTo>
                  <a:pt x="478302" y="2274381"/>
                </a:lnTo>
                <a:lnTo>
                  <a:pt x="624968" y="2274381"/>
                </a:lnTo>
                <a:lnTo>
                  <a:pt x="624968" y="2358929"/>
                </a:lnTo>
                <a:close/>
                <a:moveTo>
                  <a:pt x="469428" y="1662493"/>
                </a:moveTo>
                <a:cubicBezTo>
                  <a:pt x="469428" y="1656905"/>
                  <a:pt x="470168" y="1651811"/>
                  <a:pt x="471647" y="1647210"/>
                </a:cubicBezTo>
                <a:cubicBezTo>
                  <a:pt x="473126" y="1642608"/>
                  <a:pt x="475632" y="1638500"/>
                  <a:pt x="479165" y="1634885"/>
                </a:cubicBezTo>
                <a:cubicBezTo>
                  <a:pt x="482698" y="1631269"/>
                  <a:pt x="487423" y="1628188"/>
                  <a:pt x="493339" y="1625641"/>
                </a:cubicBezTo>
                <a:cubicBezTo>
                  <a:pt x="499255" y="1623094"/>
                  <a:pt x="506485" y="1620958"/>
                  <a:pt x="515030" y="1619232"/>
                </a:cubicBezTo>
                <a:cubicBezTo>
                  <a:pt x="523576" y="1617507"/>
                  <a:pt x="533641" y="1616233"/>
                  <a:pt x="545226" y="1615411"/>
                </a:cubicBezTo>
                <a:cubicBezTo>
                  <a:pt x="556811" y="1614590"/>
                  <a:pt x="570163" y="1614179"/>
                  <a:pt x="585282" y="1614179"/>
                </a:cubicBezTo>
                <a:cubicBezTo>
                  <a:pt x="597771" y="1614179"/>
                  <a:pt x="609192" y="1614467"/>
                  <a:pt x="619545" y="1615042"/>
                </a:cubicBezTo>
                <a:cubicBezTo>
                  <a:pt x="629898" y="1615617"/>
                  <a:pt x="639182" y="1616685"/>
                  <a:pt x="647399" y="1618246"/>
                </a:cubicBezTo>
                <a:cubicBezTo>
                  <a:pt x="655616" y="1619807"/>
                  <a:pt x="662846" y="1621820"/>
                  <a:pt x="669091" y="1624285"/>
                </a:cubicBezTo>
                <a:cubicBezTo>
                  <a:pt x="675335" y="1626750"/>
                  <a:pt x="680512" y="1629831"/>
                  <a:pt x="684620" y="1633529"/>
                </a:cubicBezTo>
                <a:cubicBezTo>
                  <a:pt x="688728" y="1637226"/>
                  <a:pt x="691809" y="1641540"/>
                  <a:pt x="693864" y="1646470"/>
                </a:cubicBezTo>
                <a:cubicBezTo>
                  <a:pt x="695918" y="1651400"/>
                  <a:pt x="696945" y="1657070"/>
                  <a:pt x="696945" y="1663479"/>
                </a:cubicBezTo>
                <a:cubicBezTo>
                  <a:pt x="696945" y="1672024"/>
                  <a:pt x="695178" y="1679336"/>
                  <a:pt x="691645" y="1685417"/>
                </a:cubicBezTo>
                <a:cubicBezTo>
                  <a:pt x="688112" y="1691497"/>
                  <a:pt x="681950" y="1696468"/>
                  <a:pt x="673158" y="1700330"/>
                </a:cubicBezTo>
                <a:cubicBezTo>
                  <a:pt x="664366" y="1704192"/>
                  <a:pt x="652534" y="1707026"/>
                  <a:pt x="637662" y="1708834"/>
                </a:cubicBezTo>
                <a:cubicBezTo>
                  <a:pt x="622790" y="1710641"/>
                  <a:pt x="604016" y="1711545"/>
                  <a:pt x="581338" y="1711545"/>
                </a:cubicBezTo>
                <a:cubicBezTo>
                  <a:pt x="562768" y="1711545"/>
                  <a:pt x="546500" y="1710806"/>
                  <a:pt x="532532" y="1709327"/>
                </a:cubicBezTo>
                <a:cubicBezTo>
                  <a:pt x="518563" y="1707848"/>
                  <a:pt x="506896" y="1705260"/>
                  <a:pt x="497529" y="1701562"/>
                </a:cubicBezTo>
                <a:cubicBezTo>
                  <a:pt x="488162" y="1697865"/>
                  <a:pt x="481137" y="1692853"/>
                  <a:pt x="476454" y="1686526"/>
                </a:cubicBezTo>
                <a:cubicBezTo>
                  <a:pt x="471770" y="1680199"/>
                  <a:pt x="469428" y="1672188"/>
                  <a:pt x="469428" y="1662493"/>
                </a:cubicBezTo>
                <a:close/>
                <a:moveTo>
                  <a:pt x="467949" y="1037540"/>
                </a:moveTo>
                <a:cubicBezTo>
                  <a:pt x="467949" y="1029652"/>
                  <a:pt x="469428" y="1022750"/>
                  <a:pt x="472386" y="1016834"/>
                </a:cubicBezTo>
                <a:cubicBezTo>
                  <a:pt x="475344" y="1010918"/>
                  <a:pt x="480356" y="1005988"/>
                  <a:pt x="487423" y="1002044"/>
                </a:cubicBezTo>
                <a:cubicBezTo>
                  <a:pt x="494489" y="998100"/>
                  <a:pt x="503938" y="995142"/>
                  <a:pt x="515770" y="993170"/>
                </a:cubicBezTo>
                <a:cubicBezTo>
                  <a:pt x="527602" y="991198"/>
                  <a:pt x="542309" y="990212"/>
                  <a:pt x="559893" y="990212"/>
                </a:cubicBezTo>
                <a:cubicBezTo>
                  <a:pt x="564658" y="996786"/>
                  <a:pt x="568479" y="1004304"/>
                  <a:pt x="571355" y="1012767"/>
                </a:cubicBezTo>
                <a:cubicBezTo>
                  <a:pt x="574231" y="1021230"/>
                  <a:pt x="575668" y="1030227"/>
                  <a:pt x="575668" y="1039758"/>
                </a:cubicBezTo>
                <a:cubicBezTo>
                  <a:pt x="575668" y="1047482"/>
                  <a:pt x="574600" y="1054055"/>
                  <a:pt x="572464" y="1059478"/>
                </a:cubicBezTo>
                <a:cubicBezTo>
                  <a:pt x="570328" y="1064901"/>
                  <a:pt x="567082" y="1069297"/>
                  <a:pt x="562727" y="1072665"/>
                </a:cubicBezTo>
                <a:cubicBezTo>
                  <a:pt x="558373" y="1076034"/>
                  <a:pt x="552868" y="1078499"/>
                  <a:pt x="546212" y="1080060"/>
                </a:cubicBezTo>
                <a:cubicBezTo>
                  <a:pt x="539557" y="1081622"/>
                  <a:pt x="531874" y="1082402"/>
                  <a:pt x="523165" y="1082402"/>
                </a:cubicBezTo>
                <a:cubicBezTo>
                  <a:pt x="515112" y="1082402"/>
                  <a:pt x="507718" y="1081498"/>
                  <a:pt x="500980" y="1079691"/>
                </a:cubicBezTo>
                <a:cubicBezTo>
                  <a:pt x="494242" y="1077883"/>
                  <a:pt x="488409" y="1075130"/>
                  <a:pt x="483479" y="1071433"/>
                </a:cubicBezTo>
                <a:cubicBezTo>
                  <a:pt x="478549" y="1067736"/>
                  <a:pt x="474728" y="1063093"/>
                  <a:pt x="472017" y="1057506"/>
                </a:cubicBezTo>
                <a:cubicBezTo>
                  <a:pt x="469305" y="1051919"/>
                  <a:pt x="467949" y="1045263"/>
                  <a:pt x="467949" y="1037540"/>
                </a:cubicBezTo>
                <a:close/>
                <a:moveTo>
                  <a:pt x="467949" y="1923365"/>
                </a:moveTo>
                <a:cubicBezTo>
                  <a:pt x="467949" y="1915477"/>
                  <a:pt x="469428" y="1908575"/>
                  <a:pt x="472386" y="1902659"/>
                </a:cubicBezTo>
                <a:cubicBezTo>
                  <a:pt x="475344" y="1896743"/>
                  <a:pt x="480356" y="1891813"/>
                  <a:pt x="487423" y="1887869"/>
                </a:cubicBezTo>
                <a:cubicBezTo>
                  <a:pt x="494489" y="1883925"/>
                  <a:pt x="503938" y="1880967"/>
                  <a:pt x="515770" y="1878996"/>
                </a:cubicBezTo>
                <a:cubicBezTo>
                  <a:pt x="527602" y="1877024"/>
                  <a:pt x="542309" y="1876038"/>
                  <a:pt x="559893" y="1876038"/>
                </a:cubicBezTo>
                <a:cubicBezTo>
                  <a:pt x="564658" y="1882611"/>
                  <a:pt x="568479" y="1890129"/>
                  <a:pt x="571355" y="1898592"/>
                </a:cubicBezTo>
                <a:cubicBezTo>
                  <a:pt x="574231" y="1907055"/>
                  <a:pt x="575668" y="1916052"/>
                  <a:pt x="575668" y="1925583"/>
                </a:cubicBezTo>
                <a:cubicBezTo>
                  <a:pt x="575668" y="1933307"/>
                  <a:pt x="574600" y="1939880"/>
                  <a:pt x="572464" y="1945303"/>
                </a:cubicBezTo>
                <a:cubicBezTo>
                  <a:pt x="570328" y="1950726"/>
                  <a:pt x="567082" y="1955122"/>
                  <a:pt x="562727" y="1958491"/>
                </a:cubicBezTo>
                <a:cubicBezTo>
                  <a:pt x="558373" y="1961859"/>
                  <a:pt x="552868" y="1964324"/>
                  <a:pt x="546212" y="1965886"/>
                </a:cubicBezTo>
                <a:cubicBezTo>
                  <a:pt x="539557" y="1967447"/>
                  <a:pt x="531874" y="1968227"/>
                  <a:pt x="523165" y="1968227"/>
                </a:cubicBezTo>
                <a:cubicBezTo>
                  <a:pt x="515112" y="1968227"/>
                  <a:pt x="507718" y="1967323"/>
                  <a:pt x="500980" y="1965516"/>
                </a:cubicBezTo>
                <a:cubicBezTo>
                  <a:pt x="494242" y="1963708"/>
                  <a:pt x="488409" y="1960956"/>
                  <a:pt x="483479" y="1957258"/>
                </a:cubicBezTo>
                <a:cubicBezTo>
                  <a:pt x="478549" y="1953561"/>
                  <a:pt x="474728" y="1948918"/>
                  <a:pt x="472017" y="1943331"/>
                </a:cubicBezTo>
                <a:cubicBezTo>
                  <a:pt x="469305" y="1937744"/>
                  <a:pt x="467949" y="1931088"/>
                  <a:pt x="467949" y="1923365"/>
                </a:cubicBezTo>
                <a:close/>
                <a:moveTo>
                  <a:pt x="422348" y="2257865"/>
                </a:moveTo>
                <a:cubicBezTo>
                  <a:pt x="422348" y="2265589"/>
                  <a:pt x="422512" y="2272162"/>
                  <a:pt x="422841" y="2277585"/>
                </a:cubicBezTo>
                <a:cubicBezTo>
                  <a:pt x="423169" y="2283008"/>
                  <a:pt x="423703" y="2287486"/>
                  <a:pt x="424443" y="2291019"/>
                </a:cubicBezTo>
                <a:cubicBezTo>
                  <a:pt x="425182" y="2294552"/>
                  <a:pt x="426086" y="2297305"/>
                  <a:pt x="427154" y="2299277"/>
                </a:cubicBezTo>
                <a:cubicBezTo>
                  <a:pt x="428222" y="2301249"/>
                  <a:pt x="429496" y="2302646"/>
                  <a:pt x="430975" y="2303467"/>
                </a:cubicBezTo>
                <a:lnTo>
                  <a:pt x="605741" y="2402559"/>
                </a:lnTo>
                <a:cubicBezTo>
                  <a:pt x="608863" y="2404202"/>
                  <a:pt x="611821" y="2405558"/>
                  <a:pt x="614615" y="2406626"/>
                </a:cubicBezTo>
                <a:cubicBezTo>
                  <a:pt x="617409" y="2407694"/>
                  <a:pt x="620367" y="2408516"/>
                  <a:pt x="623489" y="2409091"/>
                </a:cubicBezTo>
                <a:cubicBezTo>
                  <a:pt x="626611" y="2409666"/>
                  <a:pt x="630103" y="2410077"/>
                  <a:pt x="633965" y="2410324"/>
                </a:cubicBezTo>
                <a:cubicBezTo>
                  <a:pt x="637827" y="2410570"/>
                  <a:pt x="642387" y="2410693"/>
                  <a:pt x="647645" y="2410693"/>
                </a:cubicBezTo>
                <a:cubicBezTo>
                  <a:pt x="654054" y="2410693"/>
                  <a:pt x="659190" y="2410406"/>
                  <a:pt x="663051" y="2409831"/>
                </a:cubicBezTo>
                <a:cubicBezTo>
                  <a:pt x="666913" y="2409255"/>
                  <a:pt x="669871" y="2408352"/>
                  <a:pt x="671925" y="2407119"/>
                </a:cubicBezTo>
                <a:cubicBezTo>
                  <a:pt x="673980" y="2405887"/>
                  <a:pt x="675294" y="2404367"/>
                  <a:pt x="675869" y="2402559"/>
                </a:cubicBezTo>
                <a:cubicBezTo>
                  <a:pt x="676444" y="2400751"/>
                  <a:pt x="676732" y="2398697"/>
                  <a:pt x="676732" y="2396397"/>
                </a:cubicBezTo>
                <a:lnTo>
                  <a:pt x="676732" y="2274381"/>
                </a:lnTo>
                <a:lnTo>
                  <a:pt x="734412" y="2274381"/>
                </a:lnTo>
                <a:cubicBezTo>
                  <a:pt x="736056" y="2274381"/>
                  <a:pt x="737493" y="2273929"/>
                  <a:pt x="738726" y="2273025"/>
                </a:cubicBezTo>
                <a:cubicBezTo>
                  <a:pt x="739958" y="2272121"/>
                  <a:pt x="740986" y="2270478"/>
                  <a:pt x="741807" y="2268095"/>
                </a:cubicBezTo>
                <a:cubicBezTo>
                  <a:pt x="742629" y="2265712"/>
                  <a:pt x="743245" y="2262508"/>
                  <a:pt x="743656" y="2258482"/>
                </a:cubicBezTo>
                <a:cubicBezTo>
                  <a:pt x="744067" y="2254456"/>
                  <a:pt x="744272" y="2249485"/>
                  <a:pt x="744272" y="2243569"/>
                </a:cubicBezTo>
                <a:cubicBezTo>
                  <a:pt x="744272" y="2237324"/>
                  <a:pt x="744067" y="2232230"/>
                  <a:pt x="743656" y="2228286"/>
                </a:cubicBezTo>
                <a:cubicBezTo>
                  <a:pt x="743245" y="2224342"/>
                  <a:pt x="742629" y="2221137"/>
                  <a:pt x="741807" y="2218672"/>
                </a:cubicBezTo>
                <a:cubicBezTo>
                  <a:pt x="740986" y="2216208"/>
                  <a:pt x="739958" y="2214482"/>
                  <a:pt x="738726" y="2213496"/>
                </a:cubicBezTo>
                <a:cubicBezTo>
                  <a:pt x="737493" y="2212510"/>
                  <a:pt x="736056" y="2212017"/>
                  <a:pt x="734412" y="2212017"/>
                </a:cubicBezTo>
                <a:lnTo>
                  <a:pt x="676732" y="2212017"/>
                </a:lnTo>
                <a:lnTo>
                  <a:pt x="676732" y="2183670"/>
                </a:lnTo>
                <a:cubicBezTo>
                  <a:pt x="676732" y="2180712"/>
                  <a:pt x="674555" y="2178370"/>
                  <a:pt x="670200" y="2176645"/>
                </a:cubicBezTo>
                <a:cubicBezTo>
                  <a:pt x="665845" y="2174919"/>
                  <a:pt x="659477" y="2174057"/>
                  <a:pt x="651096" y="2174057"/>
                </a:cubicBezTo>
                <a:cubicBezTo>
                  <a:pt x="641730" y="2174057"/>
                  <a:pt x="635033" y="2175002"/>
                  <a:pt x="631007" y="2176891"/>
                </a:cubicBezTo>
                <a:cubicBezTo>
                  <a:pt x="626981" y="2178781"/>
                  <a:pt x="624968" y="2181041"/>
                  <a:pt x="624968" y="2183670"/>
                </a:cubicBezTo>
                <a:lnTo>
                  <a:pt x="624968" y="2212017"/>
                </a:lnTo>
                <a:lnTo>
                  <a:pt x="432947" y="2212017"/>
                </a:lnTo>
                <a:cubicBezTo>
                  <a:pt x="431139" y="2212017"/>
                  <a:pt x="429578" y="2212839"/>
                  <a:pt x="428263" y="2214482"/>
                </a:cubicBezTo>
                <a:cubicBezTo>
                  <a:pt x="426949" y="2216125"/>
                  <a:pt x="425840" y="2218714"/>
                  <a:pt x="424936" y="2222247"/>
                </a:cubicBezTo>
                <a:cubicBezTo>
                  <a:pt x="424032" y="2225780"/>
                  <a:pt x="423375" y="2230504"/>
                  <a:pt x="422964" y="2236420"/>
                </a:cubicBezTo>
                <a:cubicBezTo>
                  <a:pt x="422553" y="2242336"/>
                  <a:pt x="422348" y="2249485"/>
                  <a:pt x="422348" y="2257865"/>
                </a:cubicBezTo>
                <a:close/>
                <a:moveTo>
                  <a:pt x="418404" y="747827"/>
                </a:moveTo>
                <a:cubicBezTo>
                  <a:pt x="418404" y="767547"/>
                  <a:pt x="421033" y="784596"/>
                  <a:pt x="426292" y="798975"/>
                </a:cubicBezTo>
                <a:cubicBezTo>
                  <a:pt x="431550" y="813354"/>
                  <a:pt x="438657" y="825597"/>
                  <a:pt x="447613" y="835703"/>
                </a:cubicBezTo>
                <a:cubicBezTo>
                  <a:pt x="456570" y="845810"/>
                  <a:pt x="467005" y="854067"/>
                  <a:pt x="478919" y="860476"/>
                </a:cubicBezTo>
                <a:cubicBezTo>
                  <a:pt x="490833" y="866885"/>
                  <a:pt x="503363" y="871856"/>
                  <a:pt x="516509" y="875389"/>
                </a:cubicBezTo>
                <a:cubicBezTo>
                  <a:pt x="529656" y="878922"/>
                  <a:pt x="543049" y="881305"/>
                  <a:pt x="556688" y="882538"/>
                </a:cubicBezTo>
                <a:cubicBezTo>
                  <a:pt x="570328" y="883770"/>
                  <a:pt x="583392" y="884386"/>
                  <a:pt x="595881" y="884386"/>
                </a:cubicBezTo>
                <a:cubicBezTo>
                  <a:pt x="610835" y="884386"/>
                  <a:pt x="624968" y="883811"/>
                  <a:pt x="638279" y="882661"/>
                </a:cubicBezTo>
                <a:cubicBezTo>
                  <a:pt x="651589" y="881510"/>
                  <a:pt x="663914" y="879415"/>
                  <a:pt x="675253" y="876375"/>
                </a:cubicBezTo>
                <a:cubicBezTo>
                  <a:pt x="686592" y="873335"/>
                  <a:pt x="696780" y="869268"/>
                  <a:pt x="705819" y="864174"/>
                </a:cubicBezTo>
                <a:cubicBezTo>
                  <a:pt x="714857" y="859079"/>
                  <a:pt x="722539" y="852506"/>
                  <a:pt x="728866" y="844454"/>
                </a:cubicBezTo>
                <a:cubicBezTo>
                  <a:pt x="735193" y="836402"/>
                  <a:pt x="740041" y="826870"/>
                  <a:pt x="743409" y="815860"/>
                </a:cubicBezTo>
                <a:cubicBezTo>
                  <a:pt x="746778" y="804850"/>
                  <a:pt x="748463" y="791950"/>
                  <a:pt x="748463" y="777160"/>
                </a:cubicBezTo>
                <a:cubicBezTo>
                  <a:pt x="748463" y="758920"/>
                  <a:pt x="745628" y="742815"/>
                  <a:pt x="739958" y="728847"/>
                </a:cubicBezTo>
                <a:cubicBezTo>
                  <a:pt x="734289" y="714879"/>
                  <a:pt x="726483" y="703129"/>
                  <a:pt x="716541" y="693598"/>
                </a:cubicBezTo>
                <a:cubicBezTo>
                  <a:pt x="706599" y="684067"/>
                  <a:pt x="694767" y="676836"/>
                  <a:pt x="681046" y="671906"/>
                </a:cubicBezTo>
                <a:cubicBezTo>
                  <a:pt x="667324" y="666976"/>
                  <a:pt x="652411" y="664511"/>
                  <a:pt x="636307" y="664511"/>
                </a:cubicBezTo>
                <a:cubicBezTo>
                  <a:pt x="622010" y="664511"/>
                  <a:pt x="609028" y="666237"/>
                  <a:pt x="597360" y="669688"/>
                </a:cubicBezTo>
                <a:cubicBezTo>
                  <a:pt x="585693" y="673139"/>
                  <a:pt x="575751" y="678521"/>
                  <a:pt x="567534" y="685833"/>
                </a:cubicBezTo>
                <a:cubicBezTo>
                  <a:pt x="559318" y="693146"/>
                  <a:pt x="552991" y="702554"/>
                  <a:pt x="548554" y="714057"/>
                </a:cubicBezTo>
                <a:cubicBezTo>
                  <a:pt x="544117" y="725560"/>
                  <a:pt x="541898" y="739364"/>
                  <a:pt x="541898" y="755468"/>
                </a:cubicBezTo>
                <a:cubicBezTo>
                  <a:pt x="541898" y="762699"/>
                  <a:pt x="542433" y="769519"/>
                  <a:pt x="543501" y="775928"/>
                </a:cubicBezTo>
                <a:cubicBezTo>
                  <a:pt x="544569" y="782337"/>
                  <a:pt x="545925" y="788294"/>
                  <a:pt x="547568" y="793799"/>
                </a:cubicBezTo>
                <a:cubicBezTo>
                  <a:pt x="549211" y="799304"/>
                  <a:pt x="551183" y="804398"/>
                  <a:pt x="553484" y="809082"/>
                </a:cubicBezTo>
                <a:cubicBezTo>
                  <a:pt x="555784" y="813765"/>
                  <a:pt x="558085" y="817914"/>
                  <a:pt x="560386" y="821530"/>
                </a:cubicBezTo>
                <a:cubicBezTo>
                  <a:pt x="547896" y="821365"/>
                  <a:pt x="536065" y="819968"/>
                  <a:pt x="524890" y="817339"/>
                </a:cubicBezTo>
                <a:cubicBezTo>
                  <a:pt x="513716" y="814710"/>
                  <a:pt x="503897" y="810520"/>
                  <a:pt x="495434" y="804768"/>
                </a:cubicBezTo>
                <a:cubicBezTo>
                  <a:pt x="486971" y="799016"/>
                  <a:pt x="480274" y="791539"/>
                  <a:pt x="475344" y="782337"/>
                </a:cubicBezTo>
                <a:cubicBezTo>
                  <a:pt x="470414" y="773134"/>
                  <a:pt x="467949" y="761877"/>
                  <a:pt x="467949" y="748567"/>
                </a:cubicBezTo>
                <a:cubicBezTo>
                  <a:pt x="467949" y="740679"/>
                  <a:pt x="468442" y="733736"/>
                  <a:pt x="469428" y="727738"/>
                </a:cubicBezTo>
                <a:cubicBezTo>
                  <a:pt x="470414" y="721740"/>
                  <a:pt x="471565" y="716522"/>
                  <a:pt x="472879" y="712085"/>
                </a:cubicBezTo>
                <a:cubicBezTo>
                  <a:pt x="474194" y="707648"/>
                  <a:pt x="475385" y="703868"/>
                  <a:pt x="476454" y="700746"/>
                </a:cubicBezTo>
                <a:cubicBezTo>
                  <a:pt x="477522" y="697624"/>
                  <a:pt x="478056" y="695077"/>
                  <a:pt x="478056" y="693105"/>
                </a:cubicBezTo>
                <a:cubicBezTo>
                  <a:pt x="478056" y="691462"/>
                  <a:pt x="477645" y="690065"/>
                  <a:pt x="476823" y="688914"/>
                </a:cubicBezTo>
                <a:cubicBezTo>
                  <a:pt x="476002" y="687764"/>
                  <a:pt x="474646" y="686860"/>
                  <a:pt x="472756" y="686203"/>
                </a:cubicBezTo>
                <a:cubicBezTo>
                  <a:pt x="470866" y="685546"/>
                  <a:pt x="468237" y="685094"/>
                  <a:pt x="464868" y="684847"/>
                </a:cubicBezTo>
                <a:cubicBezTo>
                  <a:pt x="461499" y="684601"/>
                  <a:pt x="457268" y="684478"/>
                  <a:pt x="452174" y="684478"/>
                </a:cubicBezTo>
                <a:cubicBezTo>
                  <a:pt x="448887" y="684478"/>
                  <a:pt x="446093" y="684560"/>
                  <a:pt x="443793" y="684724"/>
                </a:cubicBezTo>
                <a:cubicBezTo>
                  <a:pt x="441492" y="684888"/>
                  <a:pt x="439561" y="685176"/>
                  <a:pt x="438000" y="685587"/>
                </a:cubicBezTo>
                <a:cubicBezTo>
                  <a:pt x="436439" y="685998"/>
                  <a:pt x="435001" y="686532"/>
                  <a:pt x="433686" y="687189"/>
                </a:cubicBezTo>
                <a:cubicBezTo>
                  <a:pt x="432372" y="687846"/>
                  <a:pt x="431180" y="688791"/>
                  <a:pt x="430112" y="690024"/>
                </a:cubicBezTo>
                <a:cubicBezTo>
                  <a:pt x="429044" y="691256"/>
                  <a:pt x="427770" y="693762"/>
                  <a:pt x="426292" y="697542"/>
                </a:cubicBezTo>
                <a:cubicBezTo>
                  <a:pt x="424813" y="701322"/>
                  <a:pt x="423498" y="705923"/>
                  <a:pt x="422348" y="711346"/>
                </a:cubicBezTo>
                <a:cubicBezTo>
                  <a:pt x="421197" y="716768"/>
                  <a:pt x="420252" y="722644"/>
                  <a:pt x="419513" y="728970"/>
                </a:cubicBezTo>
                <a:cubicBezTo>
                  <a:pt x="418773" y="735297"/>
                  <a:pt x="418404" y="741582"/>
                  <a:pt x="418404" y="747827"/>
                </a:cubicBezTo>
                <a:close/>
                <a:moveTo>
                  <a:pt x="418157" y="523929"/>
                </a:moveTo>
                <a:cubicBezTo>
                  <a:pt x="418157" y="534446"/>
                  <a:pt x="419143" y="544553"/>
                  <a:pt x="421115" y="554248"/>
                </a:cubicBezTo>
                <a:cubicBezTo>
                  <a:pt x="423087" y="563944"/>
                  <a:pt x="425511" y="572818"/>
                  <a:pt x="428387" y="580870"/>
                </a:cubicBezTo>
                <a:cubicBezTo>
                  <a:pt x="431263" y="588922"/>
                  <a:pt x="434220" y="595701"/>
                  <a:pt x="437261" y="601206"/>
                </a:cubicBezTo>
                <a:cubicBezTo>
                  <a:pt x="440301" y="606711"/>
                  <a:pt x="442807" y="610490"/>
                  <a:pt x="444779" y="612545"/>
                </a:cubicBezTo>
                <a:cubicBezTo>
                  <a:pt x="446751" y="614599"/>
                  <a:pt x="448435" y="616037"/>
                  <a:pt x="449832" y="616858"/>
                </a:cubicBezTo>
                <a:cubicBezTo>
                  <a:pt x="451229" y="617680"/>
                  <a:pt x="452872" y="618337"/>
                  <a:pt x="454762" y="618830"/>
                </a:cubicBezTo>
                <a:cubicBezTo>
                  <a:pt x="456652" y="619323"/>
                  <a:pt x="458870" y="619693"/>
                  <a:pt x="461417" y="619940"/>
                </a:cubicBezTo>
                <a:cubicBezTo>
                  <a:pt x="463964" y="620186"/>
                  <a:pt x="467128" y="620309"/>
                  <a:pt x="470907" y="620309"/>
                </a:cubicBezTo>
                <a:cubicBezTo>
                  <a:pt x="476495" y="620309"/>
                  <a:pt x="481219" y="620104"/>
                  <a:pt x="485081" y="619693"/>
                </a:cubicBezTo>
                <a:cubicBezTo>
                  <a:pt x="488943" y="619282"/>
                  <a:pt x="492024" y="618748"/>
                  <a:pt x="494325" y="618091"/>
                </a:cubicBezTo>
                <a:cubicBezTo>
                  <a:pt x="496625" y="617434"/>
                  <a:pt x="498269" y="616571"/>
                  <a:pt x="499255" y="615503"/>
                </a:cubicBezTo>
                <a:cubicBezTo>
                  <a:pt x="500240" y="614434"/>
                  <a:pt x="500733" y="613161"/>
                  <a:pt x="500733" y="611682"/>
                </a:cubicBezTo>
                <a:cubicBezTo>
                  <a:pt x="500733" y="609546"/>
                  <a:pt x="499460" y="606588"/>
                  <a:pt x="496913" y="602808"/>
                </a:cubicBezTo>
                <a:cubicBezTo>
                  <a:pt x="494366" y="599028"/>
                  <a:pt x="491572" y="594304"/>
                  <a:pt x="488532" y="588634"/>
                </a:cubicBezTo>
                <a:cubicBezTo>
                  <a:pt x="485492" y="582965"/>
                  <a:pt x="482739" y="576392"/>
                  <a:pt x="480274" y="568915"/>
                </a:cubicBezTo>
                <a:cubicBezTo>
                  <a:pt x="477809" y="561438"/>
                  <a:pt x="476577" y="552852"/>
                  <a:pt x="476577" y="543156"/>
                </a:cubicBezTo>
                <a:cubicBezTo>
                  <a:pt x="476577" y="536254"/>
                  <a:pt x="477604" y="530256"/>
                  <a:pt x="479658" y="525162"/>
                </a:cubicBezTo>
                <a:cubicBezTo>
                  <a:pt x="481712" y="520068"/>
                  <a:pt x="484547" y="515836"/>
                  <a:pt x="488162" y="512467"/>
                </a:cubicBezTo>
                <a:cubicBezTo>
                  <a:pt x="491777" y="509098"/>
                  <a:pt x="496009" y="506551"/>
                  <a:pt x="500857" y="504826"/>
                </a:cubicBezTo>
                <a:cubicBezTo>
                  <a:pt x="505705" y="503100"/>
                  <a:pt x="510840" y="502238"/>
                  <a:pt x="516263" y="502238"/>
                </a:cubicBezTo>
                <a:cubicBezTo>
                  <a:pt x="522179" y="502238"/>
                  <a:pt x="528423" y="502936"/>
                  <a:pt x="534997" y="504333"/>
                </a:cubicBezTo>
                <a:cubicBezTo>
                  <a:pt x="541570" y="505729"/>
                  <a:pt x="548759" y="508318"/>
                  <a:pt x="556565" y="512097"/>
                </a:cubicBezTo>
                <a:cubicBezTo>
                  <a:pt x="564371" y="515877"/>
                  <a:pt x="572998" y="521135"/>
                  <a:pt x="582447" y="527873"/>
                </a:cubicBezTo>
                <a:cubicBezTo>
                  <a:pt x="591896" y="534611"/>
                  <a:pt x="602372" y="543485"/>
                  <a:pt x="613875" y="554495"/>
                </a:cubicBezTo>
                <a:lnTo>
                  <a:pt x="673035" y="609710"/>
                </a:lnTo>
                <a:cubicBezTo>
                  <a:pt x="676486" y="612997"/>
                  <a:pt x="679649" y="615667"/>
                  <a:pt x="682525" y="617721"/>
                </a:cubicBezTo>
                <a:cubicBezTo>
                  <a:pt x="685401" y="619775"/>
                  <a:pt x="688358" y="621460"/>
                  <a:pt x="691399" y="622774"/>
                </a:cubicBezTo>
                <a:cubicBezTo>
                  <a:pt x="694439" y="624089"/>
                  <a:pt x="697890" y="624993"/>
                  <a:pt x="701751" y="625486"/>
                </a:cubicBezTo>
                <a:cubicBezTo>
                  <a:pt x="705613" y="625979"/>
                  <a:pt x="710256" y="626225"/>
                  <a:pt x="715679" y="626225"/>
                </a:cubicBezTo>
                <a:cubicBezTo>
                  <a:pt x="721430" y="626225"/>
                  <a:pt x="726114" y="625856"/>
                  <a:pt x="729729" y="625116"/>
                </a:cubicBezTo>
                <a:cubicBezTo>
                  <a:pt x="733344" y="624376"/>
                  <a:pt x="736097" y="623185"/>
                  <a:pt x="737986" y="621542"/>
                </a:cubicBezTo>
                <a:cubicBezTo>
                  <a:pt x="739876" y="619899"/>
                  <a:pt x="741150" y="617762"/>
                  <a:pt x="741807" y="615133"/>
                </a:cubicBezTo>
                <a:cubicBezTo>
                  <a:pt x="742464" y="612504"/>
                  <a:pt x="742793" y="609381"/>
                  <a:pt x="742793" y="605766"/>
                </a:cubicBezTo>
                <a:lnTo>
                  <a:pt x="742793" y="422373"/>
                </a:lnTo>
                <a:cubicBezTo>
                  <a:pt x="742793" y="420729"/>
                  <a:pt x="742341" y="419250"/>
                  <a:pt x="741437" y="417936"/>
                </a:cubicBezTo>
                <a:cubicBezTo>
                  <a:pt x="740534" y="416621"/>
                  <a:pt x="739014" y="415553"/>
                  <a:pt x="736877" y="414731"/>
                </a:cubicBezTo>
                <a:cubicBezTo>
                  <a:pt x="734741" y="413909"/>
                  <a:pt x="731988" y="413293"/>
                  <a:pt x="728620" y="412882"/>
                </a:cubicBezTo>
                <a:cubicBezTo>
                  <a:pt x="725251" y="412472"/>
                  <a:pt x="721184" y="412266"/>
                  <a:pt x="716418" y="412266"/>
                </a:cubicBezTo>
                <a:cubicBezTo>
                  <a:pt x="711817" y="412266"/>
                  <a:pt x="707832" y="412513"/>
                  <a:pt x="704463" y="413006"/>
                </a:cubicBezTo>
                <a:cubicBezTo>
                  <a:pt x="701094" y="413499"/>
                  <a:pt x="698383" y="414238"/>
                  <a:pt x="696329" y="415224"/>
                </a:cubicBezTo>
                <a:cubicBezTo>
                  <a:pt x="694274" y="416210"/>
                  <a:pt x="692754" y="417402"/>
                  <a:pt x="691768" y="418798"/>
                </a:cubicBezTo>
                <a:cubicBezTo>
                  <a:pt x="690782" y="420195"/>
                  <a:pt x="690289" y="421715"/>
                  <a:pt x="690289" y="423358"/>
                </a:cubicBezTo>
                <a:lnTo>
                  <a:pt x="690289" y="549072"/>
                </a:lnTo>
                <a:lnTo>
                  <a:pt x="652082" y="511851"/>
                </a:lnTo>
                <a:cubicBezTo>
                  <a:pt x="633513" y="493117"/>
                  <a:pt x="617203" y="478081"/>
                  <a:pt x="603153" y="466742"/>
                </a:cubicBezTo>
                <a:cubicBezTo>
                  <a:pt x="589103" y="455403"/>
                  <a:pt x="576285" y="446612"/>
                  <a:pt x="564699" y="440367"/>
                </a:cubicBezTo>
                <a:cubicBezTo>
                  <a:pt x="553114" y="434122"/>
                  <a:pt x="542309" y="430014"/>
                  <a:pt x="532285" y="428042"/>
                </a:cubicBezTo>
                <a:cubicBezTo>
                  <a:pt x="522261" y="426070"/>
                  <a:pt x="512072" y="425084"/>
                  <a:pt x="501719" y="425084"/>
                </a:cubicBezTo>
                <a:cubicBezTo>
                  <a:pt x="489888" y="425084"/>
                  <a:pt x="478836" y="427097"/>
                  <a:pt x="468566" y="431123"/>
                </a:cubicBezTo>
                <a:cubicBezTo>
                  <a:pt x="458295" y="435149"/>
                  <a:pt x="449421" y="441270"/>
                  <a:pt x="441944" y="449487"/>
                </a:cubicBezTo>
                <a:cubicBezTo>
                  <a:pt x="434467" y="457704"/>
                  <a:pt x="428633" y="468015"/>
                  <a:pt x="424443" y="480422"/>
                </a:cubicBezTo>
                <a:cubicBezTo>
                  <a:pt x="420252" y="492830"/>
                  <a:pt x="418157" y="507332"/>
                  <a:pt x="418157" y="523929"/>
                </a:cubicBezTo>
                <a:close/>
                <a:moveTo>
                  <a:pt x="418157" y="1034089"/>
                </a:moveTo>
                <a:cubicBezTo>
                  <a:pt x="418157" y="1052494"/>
                  <a:pt x="420869" y="1068680"/>
                  <a:pt x="426292" y="1082648"/>
                </a:cubicBezTo>
                <a:cubicBezTo>
                  <a:pt x="431714" y="1096617"/>
                  <a:pt x="439315" y="1108284"/>
                  <a:pt x="449092" y="1117651"/>
                </a:cubicBezTo>
                <a:cubicBezTo>
                  <a:pt x="458870" y="1127018"/>
                  <a:pt x="470455" y="1134084"/>
                  <a:pt x="483848" y="1138850"/>
                </a:cubicBezTo>
                <a:cubicBezTo>
                  <a:pt x="497241" y="1143616"/>
                  <a:pt x="511908" y="1145998"/>
                  <a:pt x="527848" y="1145998"/>
                </a:cubicBezTo>
                <a:cubicBezTo>
                  <a:pt x="542967" y="1145998"/>
                  <a:pt x="556524" y="1144314"/>
                  <a:pt x="568520" y="1140945"/>
                </a:cubicBezTo>
                <a:cubicBezTo>
                  <a:pt x="580516" y="1137576"/>
                  <a:pt x="590705" y="1132194"/>
                  <a:pt x="599086" y="1124800"/>
                </a:cubicBezTo>
                <a:cubicBezTo>
                  <a:pt x="607467" y="1117405"/>
                  <a:pt x="613875" y="1107791"/>
                  <a:pt x="618312" y="1095959"/>
                </a:cubicBezTo>
                <a:cubicBezTo>
                  <a:pt x="622749" y="1084128"/>
                  <a:pt x="624968" y="1069748"/>
                  <a:pt x="624968" y="1052822"/>
                </a:cubicBezTo>
                <a:cubicBezTo>
                  <a:pt x="624968" y="1039019"/>
                  <a:pt x="623201" y="1026776"/>
                  <a:pt x="619668" y="1016094"/>
                </a:cubicBezTo>
                <a:cubicBezTo>
                  <a:pt x="616135" y="1005413"/>
                  <a:pt x="611986" y="996292"/>
                  <a:pt x="607220" y="988733"/>
                </a:cubicBezTo>
                <a:cubicBezTo>
                  <a:pt x="619381" y="989062"/>
                  <a:pt x="630966" y="990623"/>
                  <a:pt x="641976" y="993417"/>
                </a:cubicBezTo>
                <a:cubicBezTo>
                  <a:pt x="652986" y="996210"/>
                  <a:pt x="662682" y="1000565"/>
                  <a:pt x="671063" y="1006481"/>
                </a:cubicBezTo>
                <a:cubicBezTo>
                  <a:pt x="679444" y="1012397"/>
                  <a:pt x="686099" y="1020121"/>
                  <a:pt x="691029" y="1029652"/>
                </a:cubicBezTo>
                <a:cubicBezTo>
                  <a:pt x="695959" y="1039183"/>
                  <a:pt x="698424" y="1050850"/>
                  <a:pt x="698424" y="1064654"/>
                </a:cubicBezTo>
                <a:cubicBezTo>
                  <a:pt x="698424" y="1072706"/>
                  <a:pt x="697849" y="1080019"/>
                  <a:pt x="696698" y="1086592"/>
                </a:cubicBezTo>
                <a:cubicBezTo>
                  <a:pt x="695548" y="1093166"/>
                  <a:pt x="694233" y="1099041"/>
                  <a:pt x="692754" y="1104217"/>
                </a:cubicBezTo>
                <a:cubicBezTo>
                  <a:pt x="691275" y="1109393"/>
                  <a:pt x="689961" y="1113789"/>
                  <a:pt x="688810" y="1117405"/>
                </a:cubicBezTo>
                <a:cubicBezTo>
                  <a:pt x="687660" y="1121020"/>
                  <a:pt x="687085" y="1123814"/>
                  <a:pt x="687085" y="1125786"/>
                </a:cubicBezTo>
                <a:cubicBezTo>
                  <a:pt x="687085" y="1127264"/>
                  <a:pt x="687372" y="1128538"/>
                  <a:pt x="687948" y="1129606"/>
                </a:cubicBezTo>
                <a:cubicBezTo>
                  <a:pt x="688523" y="1130674"/>
                  <a:pt x="689714" y="1131578"/>
                  <a:pt x="691522" y="1132318"/>
                </a:cubicBezTo>
                <a:cubicBezTo>
                  <a:pt x="693330" y="1133057"/>
                  <a:pt x="695877" y="1133550"/>
                  <a:pt x="699163" y="1133797"/>
                </a:cubicBezTo>
                <a:cubicBezTo>
                  <a:pt x="702450" y="1134043"/>
                  <a:pt x="706805" y="1134166"/>
                  <a:pt x="712228" y="1134166"/>
                </a:cubicBezTo>
                <a:cubicBezTo>
                  <a:pt x="718143" y="1134166"/>
                  <a:pt x="722745" y="1133756"/>
                  <a:pt x="726031" y="1132934"/>
                </a:cubicBezTo>
                <a:cubicBezTo>
                  <a:pt x="729318" y="1132112"/>
                  <a:pt x="731824" y="1130798"/>
                  <a:pt x="733550" y="1128990"/>
                </a:cubicBezTo>
                <a:cubicBezTo>
                  <a:pt x="735275" y="1127182"/>
                  <a:pt x="736959" y="1124266"/>
                  <a:pt x="738603" y="1120239"/>
                </a:cubicBezTo>
                <a:cubicBezTo>
                  <a:pt x="740246" y="1116213"/>
                  <a:pt x="741807" y="1111324"/>
                  <a:pt x="743286" y="1105573"/>
                </a:cubicBezTo>
                <a:cubicBezTo>
                  <a:pt x="744765" y="1099821"/>
                  <a:pt x="745998" y="1093453"/>
                  <a:pt x="746984" y="1086469"/>
                </a:cubicBezTo>
                <a:cubicBezTo>
                  <a:pt x="747970" y="1079485"/>
                  <a:pt x="748463" y="1072460"/>
                  <a:pt x="748463" y="1065394"/>
                </a:cubicBezTo>
                <a:cubicBezTo>
                  <a:pt x="748463" y="1045345"/>
                  <a:pt x="745833" y="1027967"/>
                  <a:pt x="740575" y="1013260"/>
                </a:cubicBezTo>
                <a:cubicBezTo>
                  <a:pt x="735316" y="998552"/>
                  <a:pt x="728209" y="986063"/>
                  <a:pt x="719253" y="975792"/>
                </a:cubicBezTo>
                <a:cubicBezTo>
                  <a:pt x="710297" y="965522"/>
                  <a:pt x="699821" y="957141"/>
                  <a:pt x="687824" y="950650"/>
                </a:cubicBezTo>
                <a:cubicBezTo>
                  <a:pt x="675828" y="944158"/>
                  <a:pt x="663175" y="939064"/>
                  <a:pt x="649864" y="935367"/>
                </a:cubicBezTo>
                <a:cubicBezTo>
                  <a:pt x="636553" y="931669"/>
                  <a:pt x="622955" y="929164"/>
                  <a:pt x="609069" y="927849"/>
                </a:cubicBezTo>
                <a:cubicBezTo>
                  <a:pt x="595183" y="926534"/>
                  <a:pt x="581749" y="925877"/>
                  <a:pt x="568767" y="925877"/>
                </a:cubicBezTo>
                <a:cubicBezTo>
                  <a:pt x="554634" y="925877"/>
                  <a:pt x="541077" y="926493"/>
                  <a:pt x="528095" y="927726"/>
                </a:cubicBezTo>
                <a:cubicBezTo>
                  <a:pt x="515112" y="928958"/>
                  <a:pt x="503034" y="931094"/>
                  <a:pt x="491860" y="934134"/>
                </a:cubicBezTo>
                <a:cubicBezTo>
                  <a:pt x="480685" y="937175"/>
                  <a:pt x="470538" y="941365"/>
                  <a:pt x="461417" y="946706"/>
                </a:cubicBezTo>
                <a:cubicBezTo>
                  <a:pt x="452297" y="952046"/>
                  <a:pt x="444532" y="958702"/>
                  <a:pt x="438123" y="966672"/>
                </a:cubicBezTo>
                <a:cubicBezTo>
                  <a:pt x="431714" y="974642"/>
                  <a:pt x="426785" y="984173"/>
                  <a:pt x="423334" y="995266"/>
                </a:cubicBezTo>
                <a:cubicBezTo>
                  <a:pt x="419883" y="1006358"/>
                  <a:pt x="418157" y="1019299"/>
                  <a:pt x="418157" y="1034089"/>
                </a:cubicBezTo>
                <a:close/>
                <a:moveTo>
                  <a:pt x="418157" y="1409754"/>
                </a:moveTo>
                <a:cubicBezTo>
                  <a:pt x="418157" y="1420271"/>
                  <a:pt x="419143" y="1430378"/>
                  <a:pt x="421115" y="1440073"/>
                </a:cubicBezTo>
                <a:cubicBezTo>
                  <a:pt x="423087" y="1449769"/>
                  <a:pt x="425511" y="1458643"/>
                  <a:pt x="428387" y="1466695"/>
                </a:cubicBezTo>
                <a:cubicBezTo>
                  <a:pt x="431263" y="1474747"/>
                  <a:pt x="434220" y="1481526"/>
                  <a:pt x="437261" y="1487031"/>
                </a:cubicBezTo>
                <a:cubicBezTo>
                  <a:pt x="440301" y="1492536"/>
                  <a:pt x="442807" y="1496316"/>
                  <a:pt x="444779" y="1498370"/>
                </a:cubicBezTo>
                <a:cubicBezTo>
                  <a:pt x="446751" y="1500424"/>
                  <a:pt x="448435" y="1501862"/>
                  <a:pt x="449832" y="1502683"/>
                </a:cubicBezTo>
                <a:cubicBezTo>
                  <a:pt x="451229" y="1503505"/>
                  <a:pt x="452872" y="1504162"/>
                  <a:pt x="454762" y="1504655"/>
                </a:cubicBezTo>
                <a:cubicBezTo>
                  <a:pt x="456652" y="1505148"/>
                  <a:pt x="458870" y="1505518"/>
                  <a:pt x="461417" y="1505765"/>
                </a:cubicBezTo>
                <a:cubicBezTo>
                  <a:pt x="463964" y="1506011"/>
                  <a:pt x="467128" y="1506134"/>
                  <a:pt x="470907" y="1506134"/>
                </a:cubicBezTo>
                <a:cubicBezTo>
                  <a:pt x="476495" y="1506134"/>
                  <a:pt x="481219" y="1505929"/>
                  <a:pt x="485081" y="1505518"/>
                </a:cubicBezTo>
                <a:cubicBezTo>
                  <a:pt x="488943" y="1505107"/>
                  <a:pt x="492024" y="1504573"/>
                  <a:pt x="494325" y="1503916"/>
                </a:cubicBezTo>
                <a:cubicBezTo>
                  <a:pt x="496625" y="1503259"/>
                  <a:pt x="498269" y="1502396"/>
                  <a:pt x="499255" y="1501328"/>
                </a:cubicBezTo>
                <a:cubicBezTo>
                  <a:pt x="500240" y="1500260"/>
                  <a:pt x="500733" y="1498986"/>
                  <a:pt x="500733" y="1497507"/>
                </a:cubicBezTo>
                <a:cubicBezTo>
                  <a:pt x="500733" y="1495371"/>
                  <a:pt x="499460" y="1492413"/>
                  <a:pt x="496913" y="1488633"/>
                </a:cubicBezTo>
                <a:cubicBezTo>
                  <a:pt x="494366" y="1484854"/>
                  <a:pt x="491572" y="1480129"/>
                  <a:pt x="488532" y="1474460"/>
                </a:cubicBezTo>
                <a:cubicBezTo>
                  <a:pt x="485492" y="1468790"/>
                  <a:pt x="482739" y="1462217"/>
                  <a:pt x="480274" y="1454740"/>
                </a:cubicBezTo>
                <a:cubicBezTo>
                  <a:pt x="477809" y="1447263"/>
                  <a:pt x="476577" y="1438676"/>
                  <a:pt x="476577" y="1428981"/>
                </a:cubicBezTo>
                <a:cubicBezTo>
                  <a:pt x="476577" y="1422079"/>
                  <a:pt x="477604" y="1416081"/>
                  <a:pt x="479658" y="1410987"/>
                </a:cubicBezTo>
                <a:cubicBezTo>
                  <a:pt x="481712" y="1405892"/>
                  <a:pt x="484547" y="1401661"/>
                  <a:pt x="488162" y="1398292"/>
                </a:cubicBezTo>
                <a:cubicBezTo>
                  <a:pt x="491777" y="1394923"/>
                  <a:pt x="496009" y="1392376"/>
                  <a:pt x="500857" y="1390651"/>
                </a:cubicBezTo>
                <a:cubicBezTo>
                  <a:pt x="505705" y="1388925"/>
                  <a:pt x="510840" y="1388063"/>
                  <a:pt x="516263" y="1388063"/>
                </a:cubicBezTo>
                <a:cubicBezTo>
                  <a:pt x="522179" y="1388063"/>
                  <a:pt x="528423" y="1388761"/>
                  <a:pt x="534997" y="1390158"/>
                </a:cubicBezTo>
                <a:cubicBezTo>
                  <a:pt x="541570" y="1391555"/>
                  <a:pt x="548759" y="1394143"/>
                  <a:pt x="556565" y="1397922"/>
                </a:cubicBezTo>
                <a:cubicBezTo>
                  <a:pt x="564371" y="1401702"/>
                  <a:pt x="572998" y="1406961"/>
                  <a:pt x="582447" y="1413698"/>
                </a:cubicBezTo>
                <a:cubicBezTo>
                  <a:pt x="591896" y="1420436"/>
                  <a:pt x="602372" y="1429310"/>
                  <a:pt x="613875" y="1440320"/>
                </a:cubicBezTo>
                <a:lnTo>
                  <a:pt x="673035" y="1495535"/>
                </a:lnTo>
                <a:cubicBezTo>
                  <a:pt x="676486" y="1498822"/>
                  <a:pt x="679649" y="1501492"/>
                  <a:pt x="682525" y="1503546"/>
                </a:cubicBezTo>
                <a:cubicBezTo>
                  <a:pt x="685401" y="1505600"/>
                  <a:pt x="688358" y="1507285"/>
                  <a:pt x="691399" y="1508599"/>
                </a:cubicBezTo>
                <a:cubicBezTo>
                  <a:pt x="694439" y="1509914"/>
                  <a:pt x="697890" y="1510818"/>
                  <a:pt x="701751" y="1511311"/>
                </a:cubicBezTo>
                <a:cubicBezTo>
                  <a:pt x="705613" y="1511804"/>
                  <a:pt x="710256" y="1512050"/>
                  <a:pt x="715679" y="1512050"/>
                </a:cubicBezTo>
                <a:cubicBezTo>
                  <a:pt x="721430" y="1512050"/>
                  <a:pt x="726114" y="1511680"/>
                  <a:pt x="729729" y="1510941"/>
                </a:cubicBezTo>
                <a:cubicBezTo>
                  <a:pt x="733344" y="1510202"/>
                  <a:pt x="736097" y="1509010"/>
                  <a:pt x="737986" y="1507367"/>
                </a:cubicBezTo>
                <a:cubicBezTo>
                  <a:pt x="739876" y="1505724"/>
                  <a:pt x="741150" y="1503587"/>
                  <a:pt x="741807" y="1500958"/>
                </a:cubicBezTo>
                <a:cubicBezTo>
                  <a:pt x="742464" y="1498329"/>
                  <a:pt x="742793" y="1495206"/>
                  <a:pt x="742793" y="1491591"/>
                </a:cubicBezTo>
                <a:lnTo>
                  <a:pt x="742793" y="1308198"/>
                </a:lnTo>
                <a:cubicBezTo>
                  <a:pt x="742793" y="1306554"/>
                  <a:pt x="742341" y="1305075"/>
                  <a:pt x="741437" y="1303761"/>
                </a:cubicBezTo>
                <a:cubicBezTo>
                  <a:pt x="740534" y="1302446"/>
                  <a:pt x="739014" y="1301378"/>
                  <a:pt x="736877" y="1300556"/>
                </a:cubicBezTo>
                <a:cubicBezTo>
                  <a:pt x="734741" y="1299735"/>
                  <a:pt x="731988" y="1299118"/>
                  <a:pt x="728620" y="1298708"/>
                </a:cubicBezTo>
                <a:cubicBezTo>
                  <a:pt x="725251" y="1298297"/>
                  <a:pt x="721184" y="1298091"/>
                  <a:pt x="716418" y="1298091"/>
                </a:cubicBezTo>
                <a:cubicBezTo>
                  <a:pt x="711817" y="1298091"/>
                  <a:pt x="707832" y="1298338"/>
                  <a:pt x="704463" y="1298831"/>
                </a:cubicBezTo>
                <a:cubicBezTo>
                  <a:pt x="701094" y="1299324"/>
                  <a:pt x="698383" y="1300063"/>
                  <a:pt x="696329" y="1301049"/>
                </a:cubicBezTo>
                <a:cubicBezTo>
                  <a:pt x="694274" y="1302035"/>
                  <a:pt x="692754" y="1303227"/>
                  <a:pt x="691768" y="1304624"/>
                </a:cubicBezTo>
                <a:cubicBezTo>
                  <a:pt x="690782" y="1306020"/>
                  <a:pt x="690289" y="1307540"/>
                  <a:pt x="690289" y="1309184"/>
                </a:cubicBezTo>
                <a:lnTo>
                  <a:pt x="690289" y="1434897"/>
                </a:lnTo>
                <a:lnTo>
                  <a:pt x="652082" y="1397676"/>
                </a:lnTo>
                <a:cubicBezTo>
                  <a:pt x="633513" y="1378942"/>
                  <a:pt x="617203" y="1363906"/>
                  <a:pt x="603153" y="1352567"/>
                </a:cubicBezTo>
                <a:cubicBezTo>
                  <a:pt x="589103" y="1341228"/>
                  <a:pt x="576285" y="1332436"/>
                  <a:pt x="564699" y="1326192"/>
                </a:cubicBezTo>
                <a:cubicBezTo>
                  <a:pt x="553114" y="1319947"/>
                  <a:pt x="542309" y="1315839"/>
                  <a:pt x="532285" y="1313867"/>
                </a:cubicBezTo>
                <a:cubicBezTo>
                  <a:pt x="522261" y="1311895"/>
                  <a:pt x="512072" y="1310909"/>
                  <a:pt x="501719" y="1310909"/>
                </a:cubicBezTo>
                <a:cubicBezTo>
                  <a:pt x="489888" y="1310909"/>
                  <a:pt x="478836" y="1312922"/>
                  <a:pt x="468566" y="1316948"/>
                </a:cubicBezTo>
                <a:cubicBezTo>
                  <a:pt x="458295" y="1320974"/>
                  <a:pt x="449421" y="1327096"/>
                  <a:pt x="441944" y="1335312"/>
                </a:cubicBezTo>
                <a:cubicBezTo>
                  <a:pt x="434467" y="1343529"/>
                  <a:pt x="428633" y="1353841"/>
                  <a:pt x="424443" y="1366248"/>
                </a:cubicBezTo>
                <a:cubicBezTo>
                  <a:pt x="420252" y="1378654"/>
                  <a:pt x="418157" y="1393157"/>
                  <a:pt x="418157" y="1409754"/>
                </a:cubicBezTo>
                <a:close/>
                <a:moveTo>
                  <a:pt x="418157" y="1659781"/>
                </a:moveTo>
                <a:cubicBezTo>
                  <a:pt x="418157" y="1681144"/>
                  <a:pt x="422019" y="1699262"/>
                  <a:pt x="429742" y="1714134"/>
                </a:cubicBezTo>
                <a:cubicBezTo>
                  <a:pt x="437466" y="1729005"/>
                  <a:pt x="448558" y="1741084"/>
                  <a:pt x="463020" y="1750369"/>
                </a:cubicBezTo>
                <a:cubicBezTo>
                  <a:pt x="477481" y="1759653"/>
                  <a:pt x="495023" y="1766391"/>
                  <a:pt x="515647" y="1770581"/>
                </a:cubicBezTo>
                <a:cubicBezTo>
                  <a:pt x="536270" y="1774772"/>
                  <a:pt x="559235" y="1776867"/>
                  <a:pt x="584542" y="1776867"/>
                </a:cubicBezTo>
                <a:cubicBezTo>
                  <a:pt x="610178" y="1776867"/>
                  <a:pt x="633143" y="1775183"/>
                  <a:pt x="653438" y="1771814"/>
                </a:cubicBezTo>
                <a:cubicBezTo>
                  <a:pt x="673733" y="1768445"/>
                  <a:pt x="690906" y="1762570"/>
                  <a:pt x="704956" y="1754189"/>
                </a:cubicBezTo>
                <a:cubicBezTo>
                  <a:pt x="719006" y="1745808"/>
                  <a:pt x="729770" y="1734469"/>
                  <a:pt x="737247" y="1720173"/>
                </a:cubicBezTo>
                <a:cubicBezTo>
                  <a:pt x="744724" y="1705876"/>
                  <a:pt x="748463" y="1687800"/>
                  <a:pt x="748463" y="1665943"/>
                </a:cubicBezTo>
                <a:cubicBezTo>
                  <a:pt x="748463" y="1644416"/>
                  <a:pt x="744601" y="1626216"/>
                  <a:pt x="736877" y="1611344"/>
                </a:cubicBezTo>
                <a:cubicBezTo>
                  <a:pt x="729154" y="1596472"/>
                  <a:pt x="718061" y="1584394"/>
                  <a:pt x="703600" y="1575109"/>
                </a:cubicBezTo>
                <a:cubicBezTo>
                  <a:pt x="689139" y="1565824"/>
                  <a:pt x="671638" y="1559128"/>
                  <a:pt x="651096" y="1555020"/>
                </a:cubicBezTo>
                <a:cubicBezTo>
                  <a:pt x="630555" y="1550911"/>
                  <a:pt x="607549" y="1548857"/>
                  <a:pt x="582077" y="1548857"/>
                </a:cubicBezTo>
                <a:cubicBezTo>
                  <a:pt x="556442" y="1548857"/>
                  <a:pt x="533476" y="1550501"/>
                  <a:pt x="513182" y="1553787"/>
                </a:cubicBezTo>
                <a:cubicBezTo>
                  <a:pt x="492887" y="1557074"/>
                  <a:pt x="475714" y="1562908"/>
                  <a:pt x="461664" y="1571289"/>
                </a:cubicBezTo>
                <a:cubicBezTo>
                  <a:pt x="447613" y="1579669"/>
                  <a:pt x="436850" y="1591049"/>
                  <a:pt x="429373" y="1605428"/>
                </a:cubicBezTo>
                <a:cubicBezTo>
                  <a:pt x="421896" y="1619807"/>
                  <a:pt x="418157" y="1637925"/>
                  <a:pt x="418157" y="1659781"/>
                </a:cubicBezTo>
                <a:close/>
                <a:moveTo>
                  <a:pt x="418157" y="1919914"/>
                </a:moveTo>
                <a:cubicBezTo>
                  <a:pt x="418157" y="1938319"/>
                  <a:pt x="420869" y="1954506"/>
                  <a:pt x="426292" y="1968474"/>
                </a:cubicBezTo>
                <a:cubicBezTo>
                  <a:pt x="431714" y="1982442"/>
                  <a:pt x="439315" y="1994109"/>
                  <a:pt x="449092" y="2003476"/>
                </a:cubicBezTo>
                <a:cubicBezTo>
                  <a:pt x="458870" y="2012843"/>
                  <a:pt x="470455" y="2019909"/>
                  <a:pt x="483848" y="2024675"/>
                </a:cubicBezTo>
                <a:cubicBezTo>
                  <a:pt x="497241" y="2029441"/>
                  <a:pt x="511908" y="2031823"/>
                  <a:pt x="527848" y="2031823"/>
                </a:cubicBezTo>
                <a:cubicBezTo>
                  <a:pt x="542967" y="2031823"/>
                  <a:pt x="556524" y="2030139"/>
                  <a:pt x="568520" y="2026770"/>
                </a:cubicBezTo>
                <a:cubicBezTo>
                  <a:pt x="580516" y="2023401"/>
                  <a:pt x="590705" y="2018020"/>
                  <a:pt x="599086" y="2010625"/>
                </a:cubicBezTo>
                <a:cubicBezTo>
                  <a:pt x="607467" y="2003230"/>
                  <a:pt x="613875" y="1993616"/>
                  <a:pt x="618312" y="1981785"/>
                </a:cubicBezTo>
                <a:cubicBezTo>
                  <a:pt x="622749" y="1969953"/>
                  <a:pt x="624968" y="1955574"/>
                  <a:pt x="624968" y="1938648"/>
                </a:cubicBezTo>
                <a:cubicBezTo>
                  <a:pt x="624968" y="1924844"/>
                  <a:pt x="623201" y="1912601"/>
                  <a:pt x="619668" y="1901920"/>
                </a:cubicBezTo>
                <a:cubicBezTo>
                  <a:pt x="616135" y="1891238"/>
                  <a:pt x="611986" y="1882118"/>
                  <a:pt x="607220" y="1874559"/>
                </a:cubicBezTo>
                <a:cubicBezTo>
                  <a:pt x="619381" y="1874887"/>
                  <a:pt x="630966" y="1876448"/>
                  <a:pt x="641976" y="1879242"/>
                </a:cubicBezTo>
                <a:cubicBezTo>
                  <a:pt x="652986" y="1882036"/>
                  <a:pt x="662682" y="1886390"/>
                  <a:pt x="671063" y="1892306"/>
                </a:cubicBezTo>
                <a:cubicBezTo>
                  <a:pt x="679444" y="1898222"/>
                  <a:pt x="686099" y="1905946"/>
                  <a:pt x="691029" y="1915477"/>
                </a:cubicBezTo>
                <a:cubicBezTo>
                  <a:pt x="695959" y="1925008"/>
                  <a:pt x="698424" y="1936676"/>
                  <a:pt x="698424" y="1950480"/>
                </a:cubicBezTo>
                <a:cubicBezTo>
                  <a:pt x="698424" y="1958532"/>
                  <a:pt x="697849" y="1965844"/>
                  <a:pt x="696698" y="1972418"/>
                </a:cubicBezTo>
                <a:cubicBezTo>
                  <a:pt x="695548" y="1978991"/>
                  <a:pt x="694233" y="1984866"/>
                  <a:pt x="692754" y="1990042"/>
                </a:cubicBezTo>
                <a:cubicBezTo>
                  <a:pt x="691275" y="1995219"/>
                  <a:pt x="689961" y="1999615"/>
                  <a:pt x="688810" y="2003230"/>
                </a:cubicBezTo>
                <a:cubicBezTo>
                  <a:pt x="687660" y="2006845"/>
                  <a:pt x="687085" y="2009639"/>
                  <a:pt x="687085" y="2011611"/>
                </a:cubicBezTo>
                <a:cubicBezTo>
                  <a:pt x="687085" y="2013090"/>
                  <a:pt x="687372" y="2014363"/>
                  <a:pt x="687948" y="2015431"/>
                </a:cubicBezTo>
                <a:cubicBezTo>
                  <a:pt x="688523" y="2016500"/>
                  <a:pt x="689714" y="2017403"/>
                  <a:pt x="691522" y="2018143"/>
                </a:cubicBezTo>
                <a:cubicBezTo>
                  <a:pt x="693330" y="2018882"/>
                  <a:pt x="695877" y="2019375"/>
                  <a:pt x="699163" y="2019622"/>
                </a:cubicBezTo>
                <a:cubicBezTo>
                  <a:pt x="702450" y="2019868"/>
                  <a:pt x="706805" y="2019992"/>
                  <a:pt x="712228" y="2019992"/>
                </a:cubicBezTo>
                <a:cubicBezTo>
                  <a:pt x="718143" y="2019992"/>
                  <a:pt x="722745" y="2019581"/>
                  <a:pt x="726031" y="2018759"/>
                </a:cubicBezTo>
                <a:cubicBezTo>
                  <a:pt x="729318" y="2017937"/>
                  <a:pt x="731824" y="2016623"/>
                  <a:pt x="733550" y="2014815"/>
                </a:cubicBezTo>
                <a:cubicBezTo>
                  <a:pt x="735275" y="2013008"/>
                  <a:pt x="736959" y="2010091"/>
                  <a:pt x="738603" y="2006065"/>
                </a:cubicBezTo>
                <a:cubicBezTo>
                  <a:pt x="740246" y="2002038"/>
                  <a:pt x="741807" y="1997150"/>
                  <a:pt x="743286" y="1991398"/>
                </a:cubicBezTo>
                <a:cubicBezTo>
                  <a:pt x="744765" y="1985646"/>
                  <a:pt x="745998" y="1979279"/>
                  <a:pt x="746984" y="1972294"/>
                </a:cubicBezTo>
                <a:cubicBezTo>
                  <a:pt x="747970" y="1965310"/>
                  <a:pt x="748463" y="1958285"/>
                  <a:pt x="748463" y="1951219"/>
                </a:cubicBezTo>
                <a:cubicBezTo>
                  <a:pt x="748463" y="1931171"/>
                  <a:pt x="745833" y="1913793"/>
                  <a:pt x="740575" y="1899085"/>
                </a:cubicBezTo>
                <a:cubicBezTo>
                  <a:pt x="735316" y="1884377"/>
                  <a:pt x="728209" y="1871888"/>
                  <a:pt x="719253" y="1861617"/>
                </a:cubicBezTo>
                <a:cubicBezTo>
                  <a:pt x="710297" y="1851347"/>
                  <a:pt x="699821" y="1842966"/>
                  <a:pt x="687824" y="1836475"/>
                </a:cubicBezTo>
                <a:cubicBezTo>
                  <a:pt x="675828" y="1829984"/>
                  <a:pt x="663175" y="1824890"/>
                  <a:pt x="649864" y="1821192"/>
                </a:cubicBezTo>
                <a:cubicBezTo>
                  <a:pt x="636553" y="1817495"/>
                  <a:pt x="622955" y="1814989"/>
                  <a:pt x="609069" y="1813674"/>
                </a:cubicBezTo>
                <a:cubicBezTo>
                  <a:pt x="595183" y="1812359"/>
                  <a:pt x="581749" y="1811702"/>
                  <a:pt x="568767" y="1811702"/>
                </a:cubicBezTo>
                <a:cubicBezTo>
                  <a:pt x="554634" y="1811702"/>
                  <a:pt x="541077" y="1812318"/>
                  <a:pt x="528095" y="1813551"/>
                </a:cubicBezTo>
                <a:cubicBezTo>
                  <a:pt x="515112" y="1814783"/>
                  <a:pt x="503034" y="1816919"/>
                  <a:pt x="491860" y="1819960"/>
                </a:cubicBezTo>
                <a:cubicBezTo>
                  <a:pt x="480685" y="1823000"/>
                  <a:pt x="470538" y="1827190"/>
                  <a:pt x="461417" y="1832531"/>
                </a:cubicBezTo>
                <a:cubicBezTo>
                  <a:pt x="452297" y="1837872"/>
                  <a:pt x="444532" y="1844527"/>
                  <a:pt x="438123" y="1852497"/>
                </a:cubicBezTo>
                <a:cubicBezTo>
                  <a:pt x="431714" y="1860467"/>
                  <a:pt x="426785" y="1869998"/>
                  <a:pt x="423334" y="1881091"/>
                </a:cubicBezTo>
                <a:cubicBezTo>
                  <a:pt x="419883" y="1892183"/>
                  <a:pt x="418157" y="1905124"/>
                  <a:pt x="418157" y="1919914"/>
                </a:cubicBezTo>
                <a:close/>
                <a:moveTo>
                  <a:pt x="0" y="1393372"/>
                </a:moveTo>
                <a:lnTo>
                  <a:pt x="287383" y="0"/>
                </a:lnTo>
                <a:lnTo>
                  <a:pt x="862148" y="0"/>
                </a:lnTo>
                <a:lnTo>
                  <a:pt x="1149531" y="1393372"/>
                </a:lnTo>
                <a:lnTo>
                  <a:pt x="862148" y="2786743"/>
                </a:lnTo>
                <a:lnTo>
                  <a:pt x="287383" y="2786743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1DED147B-E916-4737-8E87-417DD3BE6D43}"/>
              </a:ext>
            </a:extLst>
          </p:cNvPr>
          <p:cNvSpPr/>
          <p:nvPr/>
        </p:nvSpPr>
        <p:spPr>
          <a:xfrm>
            <a:off x="4942422" y="1877110"/>
            <a:ext cx="684000" cy="684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4BC5B1C-D339-4D42-8193-3A82DC908F22}"/>
              </a:ext>
            </a:extLst>
          </p:cNvPr>
          <p:cNvSpPr txBox="1"/>
          <p:nvPr/>
        </p:nvSpPr>
        <p:spPr>
          <a:xfrm>
            <a:off x="503036" y="1877110"/>
            <a:ext cx="323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/>
                </a:solidFill>
              </a:rPr>
              <a:t>Répartition des pays par continent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63C280-8B98-4974-AD10-DD23976B85FD}"/>
              </a:ext>
            </a:extLst>
          </p:cNvPr>
          <p:cNvSpPr txBox="1"/>
          <p:nvPr/>
        </p:nvSpPr>
        <p:spPr>
          <a:xfrm>
            <a:off x="5915047" y="2063248"/>
            <a:ext cx="110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5"/>
                </a:solidFill>
              </a:rPr>
              <a:t>EUROPE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B80E05A-3D0B-48B2-900A-8460BCB61708}"/>
              </a:ext>
            </a:extLst>
          </p:cNvPr>
          <p:cNvSpPr txBox="1"/>
          <p:nvPr/>
        </p:nvSpPr>
        <p:spPr>
          <a:xfrm>
            <a:off x="5099729" y="1942111"/>
            <a:ext cx="369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C360F4-19A6-4FFA-9254-B7E3E3184C89}"/>
              </a:ext>
            </a:extLst>
          </p:cNvPr>
          <p:cNvSpPr txBox="1"/>
          <p:nvPr/>
        </p:nvSpPr>
        <p:spPr>
          <a:xfrm>
            <a:off x="503036" y="5107361"/>
            <a:ext cx="323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/>
                </a:solidFill>
              </a:rPr>
              <a:t>Population touchée</a:t>
            </a:r>
          </a:p>
          <a:p>
            <a:pPr algn="ctr"/>
            <a:r>
              <a:rPr lang="fr-FR" sz="2000" dirty="0">
                <a:solidFill>
                  <a:schemeClr val="accent5"/>
                </a:solidFill>
              </a:rPr>
              <a:t>(en millions)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E7174F88-61A3-441C-A156-A8DB06534AAD}"/>
              </a:ext>
            </a:extLst>
          </p:cNvPr>
          <p:cNvSpPr/>
          <p:nvPr/>
        </p:nvSpPr>
        <p:spPr>
          <a:xfrm>
            <a:off x="4987764" y="4977937"/>
            <a:ext cx="2219868" cy="805326"/>
          </a:xfrm>
          <a:custGeom>
            <a:avLst/>
            <a:gdLst/>
            <a:ahLst/>
            <a:cxnLst/>
            <a:rect l="l" t="t" r="r" b="b"/>
            <a:pathLst>
              <a:path w="2219868" h="805326">
                <a:moveTo>
                  <a:pt x="1367829" y="419095"/>
                </a:moveTo>
                <a:cubicBezTo>
                  <a:pt x="1375553" y="419095"/>
                  <a:pt x="1382126" y="420204"/>
                  <a:pt x="1387549" y="422423"/>
                </a:cubicBezTo>
                <a:cubicBezTo>
                  <a:pt x="1392972" y="424641"/>
                  <a:pt x="1397327" y="427928"/>
                  <a:pt x="1400613" y="432282"/>
                </a:cubicBezTo>
                <a:cubicBezTo>
                  <a:pt x="1403900" y="436637"/>
                  <a:pt x="1406283" y="441978"/>
                  <a:pt x="1407762" y="448305"/>
                </a:cubicBezTo>
                <a:cubicBezTo>
                  <a:pt x="1409241" y="454631"/>
                  <a:pt x="1409980" y="461985"/>
                  <a:pt x="1409980" y="470366"/>
                </a:cubicBezTo>
                <a:cubicBezTo>
                  <a:pt x="1409980" y="478418"/>
                  <a:pt x="1408994" y="485854"/>
                  <a:pt x="1407022" y="492674"/>
                </a:cubicBezTo>
                <a:cubicBezTo>
                  <a:pt x="1405050" y="499494"/>
                  <a:pt x="1402175" y="505451"/>
                  <a:pt x="1398395" y="510545"/>
                </a:cubicBezTo>
                <a:cubicBezTo>
                  <a:pt x="1394615" y="515639"/>
                  <a:pt x="1389891" y="519583"/>
                  <a:pt x="1384221" y="522377"/>
                </a:cubicBezTo>
                <a:cubicBezTo>
                  <a:pt x="1378552" y="525171"/>
                  <a:pt x="1371938" y="526567"/>
                  <a:pt x="1364378" y="526567"/>
                </a:cubicBezTo>
                <a:cubicBezTo>
                  <a:pt x="1356655" y="526567"/>
                  <a:pt x="1349876" y="525129"/>
                  <a:pt x="1344042" y="522254"/>
                </a:cubicBezTo>
                <a:cubicBezTo>
                  <a:pt x="1338209" y="519378"/>
                  <a:pt x="1333361" y="514489"/>
                  <a:pt x="1329499" y="507587"/>
                </a:cubicBezTo>
                <a:cubicBezTo>
                  <a:pt x="1325637" y="500685"/>
                  <a:pt x="1322720" y="491359"/>
                  <a:pt x="1320749" y="479610"/>
                </a:cubicBezTo>
                <a:cubicBezTo>
                  <a:pt x="1318777" y="467860"/>
                  <a:pt x="1317791" y="453194"/>
                  <a:pt x="1317791" y="435610"/>
                </a:cubicBezTo>
                <a:cubicBezTo>
                  <a:pt x="1321242" y="433309"/>
                  <a:pt x="1324939" y="431132"/>
                  <a:pt x="1328883" y="429078"/>
                </a:cubicBezTo>
                <a:cubicBezTo>
                  <a:pt x="1332827" y="427024"/>
                  <a:pt x="1336935" y="425257"/>
                  <a:pt x="1341208" y="423778"/>
                </a:cubicBezTo>
                <a:cubicBezTo>
                  <a:pt x="1345480" y="422299"/>
                  <a:pt x="1349835" y="421149"/>
                  <a:pt x="1354272" y="420327"/>
                </a:cubicBezTo>
                <a:cubicBezTo>
                  <a:pt x="1358709" y="419506"/>
                  <a:pt x="1363228" y="419095"/>
                  <a:pt x="1367829" y="419095"/>
                </a:cubicBezTo>
                <a:close/>
                <a:moveTo>
                  <a:pt x="1104245" y="297325"/>
                </a:moveTo>
                <a:cubicBezTo>
                  <a:pt x="1109833" y="297325"/>
                  <a:pt x="1114927" y="298065"/>
                  <a:pt x="1119528" y="299544"/>
                </a:cubicBezTo>
                <a:cubicBezTo>
                  <a:pt x="1124129" y="301023"/>
                  <a:pt x="1128238" y="303529"/>
                  <a:pt x="1131853" y="307062"/>
                </a:cubicBezTo>
                <a:cubicBezTo>
                  <a:pt x="1135468" y="310595"/>
                  <a:pt x="1138550" y="315320"/>
                  <a:pt x="1141097" y="321236"/>
                </a:cubicBezTo>
                <a:cubicBezTo>
                  <a:pt x="1143644" y="327152"/>
                  <a:pt x="1145780" y="334382"/>
                  <a:pt x="1147506" y="342927"/>
                </a:cubicBezTo>
                <a:cubicBezTo>
                  <a:pt x="1149231" y="351473"/>
                  <a:pt x="1150505" y="361538"/>
                  <a:pt x="1151326" y="373123"/>
                </a:cubicBezTo>
                <a:cubicBezTo>
                  <a:pt x="1152148" y="384709"/>
                  <a:pt x="1152559" y="398060"/>
                  <a:pt x="1152559" y="413179"/>
                </a:cubicBezTo>
                <a:cubicBezTo>
                  <a:pt x="1152559" y="425668"/>
                  <a:pt x="1152271" y="437089"/>
                  <a:pt x="1151696" y="447442"/>
                </a:cubicBezTo>
                <a:cubicBezTo>
                  <a:pt x="1151121" y="457795"/>
                  <a:pt x="1150053" y="467080"/>
                  <a:pt x="1148492" y="475296"/>
                </a:cubicBezTo>
                <a:cubicBezTo>
                  <a:pt x="1146930" y="483513"/>
                  <a:pt x="1144917" y="490743"/>
                  <a:pt x="1142452" y="496988"/>
                </a:cubicBezTo>
                <a:cubicBezTo>
                  <a:pt x="1139987" y="503232"/>
                  <a:pt x="1136906" y="508409"/>
                  <a:pt x="1133209" y="512517"/>
                </a:cubicBezTo>
                <a:cubicBezTo>
                  <a:pt x="1129511" y="516625"/>
                  <a:pt x="1125198" y="519707"/>
                  <a:pt x="1120268" y="521761"/>
                </a:cubicBezTo>
                <a:cubicBezTo>
                  <a:pt x="1115338" y="523815"/>
                  <a:pt x="1109668" y="524842"/>
                  <a:pt x="1103259" y="524842"/>
                </a:cubicBezTo>
                <a:cubicBezTo>
                  <a:pt x="1094714" y="524842"/>
                  <a:pt x="1087402" y="523075"/>
                  <a:pt x="1081321" y="519542"/>
                </a:cubicBezTo>
                <a:cubicBezTo>
                  <a:pt x="1075241" y="516009"/>
                  <a:pt x="1070270" y="509847"/>
                  <a:pt x="1066408" y="501055"/>
                </a:cubicBezTo>
                <a:cubicBezTo>
                  <a:pt x="1062546" y="492263"/>
                  <a:pt x="1059712" y="480431"/>
                  <a:pt x="1057904" y="465559"/>
                </a:cubicBezTo>
                <a:cubicBezTo>
                  <a:pt x="1056096" y="450687"/>
                  <a:pt x="1055193" y="431913"/>
                  <a:pt x="1055193" y="409235"/>
                </a:cubicBezTo>
                <a:cubicBezTo>
                  <a:pt x="1055193" y="390666"/>
                  <a:pt x="1055932" y="374397"/>
                  <a:pt x="1057411" y="360429"/>
                </a:cubicBezTo>
                <a:cubicBezTo>
                  <a:pt x="1058890" y="346460"/>
                  <a:pt x="1061478" y="334793"/>
                  <a:pt x="1065176" y="325426"/>
                </a:cubicBezTo>
                <a:cubicBezTo>
                  <a:pt x="1068873" y="316059"/>
                  <a:pt x="1073885" y="309034"/>
                  <a:pt x="1080212" y="304351"/>
                </a:cubicBezTo>
                <a:cubicBezTo>
                  <a:pt x="1086539" y="299667"/>
                  <a:pt x="1094550" y="297325"/>
                  <a:pt x="1104245" y="297325"/>
                </a:cubicBezTo>
                <a:close/>
                <a:moveTo>
                  <a:pt x="1390261" y="246301"/>
                </a:moveTo>
                <a:cubicBezTo>
                  <a:pt x="1370541" y="246301"/>
                  <a:pt x="1353492" y="248930"/>
                  <a:pt x="1339113" y="254189"/>
                </a:cubicBezTo>
                <a:cubicBezTo>
                  <a:pt x="1324734" y="259447"/>
                  <a:pt x="1312491" y="266554"/>
                  <a:pt x="1302385" y="275510"/>
                </a:cubicBezTo>
                <a:cubicBezTo>
                  <a:pt x="1292278" y="284467"/>
                  <a:pt x="1284021" y="294902"/>
                  <a:pt x="1277612" y="306816"/>
                </a:cubicBezTo>
                <a:cubicBezTo>
                  <a:pt x="1271203" y="318730"/>
                  <a:pt x="1266232" y="331260"/>
                  <a:pt x="1262699" y="344406"/>
                </a:cubicBezTo>
                <a:cubicBezTo>
                  <a:pt x="1259165" y="357553"/>
                  <a:pt x="1256783" y="370946"/>
                  <a:pt x="1255550" y="384585"/>
                </a:cubicBezTo>
                <a:cubicBezTo>
                  <a:pt x="1254318" y="398225"/>
                  <a:pt x="1253701" y="411289"/>
                  <a:pt x="1253701" y="423778"/>
                </a:cubicBezTo>
                <a:cubicBezTo>
                  <a:pt x="1253701" y="438732"/>
                  <a:pt x="1254277" y="452865"/>
                  <a:pt x="1255427" y="466176"/>
                </a:cubicBezTo>
                <a:cubicBezTo>
                  <a:pt x="1256577" y="479486"/>
                  <a:pt x="1258672" y="491811"/>
                  <a:pt x="1261713" y="503150"/>
                </a:cubicBezTo>
                <a:cubicBezTo>
                  <a:pt x="1264753" y="514489"/>
                  <a:pt x="1268820" y="524678"/>
                  <a:pt x="1273914" y="533716"/>
                </a:cubicBezTo>
                <a:cubicBezTo>
                  <a:pt x="1279008" y="542754"/>
                  <a:pt x="1285582" y="550436"/>
                  <a:pt x="1293634" y="556763"/>
                </a:cubicBezTo>
                <a:cubicBezTo>
                  <a:pt x="1301686" y="563090"/>
                  <a:pt x="1311217" y="567938"/>
                  <a:pt x="1322228" y="571306"/>
                </a:cubicBezTo>
                <a:cubicBezTo>
                  <a:pt x="1333238" y="574675"/>
                  <a:pt x="1346138" y="576360"/>
                  <a:pt x="1360927" y="576360"/>
                </a:cubicBezTo>
                <a:cubicBezTo>
                  <a:pt x="1379168" y="576360"/>
                  <a:pt x="1395273" y="573525"/>
                  <a:pt x="1409241" y="567856"/>
                </a:cubicBezTo>
                <a:cubicBezTo>
                  <a:pt x="1423209" y="562186"/>
                  <a:pt x="1434959" y="554380"/>
                  <a:pt x="1444490" y="544438"/>
                </a:cubicBezTo>
                <a:cubicBezTo>
                  <a:pt x="1454021" y="534496"/>
                  <a:pt x="1461252" y="522664"/>
                  <a:pt x="1466182" y="508943"/>
                </a:cubicBezTo>
                <a:cubicBezTo>
                  <a:pt x="1471111" y="495221"/>
                  <a:pt x="1473576" y="480308"/>
                  <a:pt x="1473576" y="464204"/>
                </a:cubicBezTo>
                <a:cubicBezTo>
                  <a:pt x="1473576" y="449907"/>
                  <a:pt x="1471851" y="436925"/>
                  <a:pt x="1468400" y="425257"/>
                </a:cubicBezTo>
                <a:cubicBezTo>
                  <a:pt x="1464949" y="413590"/>
                  <a:pt x="1459567" y="403648"/>
                  <a:pt x="1452254" y="395431"/>
                </a:cubicBezTo>
                <a:cubicBezTo>
                  <a:pt x="1444942" y="387215"/>
                  <a:pt x="1435534" y="380888"/>
                  <a:pt x="1424031" y="376451"/>
                </a:cubicBezTo>
                <a:cubicBezTo>
                  <a:pt x="1412527" y="372014"/>
                  <a:pt x="1398724" y="369796"/>
                  <a:pt x="1382619" y="369796"/>
                </a:cubicBezTo>
                <a:cubicBezTo>
                  <a:pt x="1375389" y="369796"/>
                  <a:pt x="1368569" y="370330"/>
                  <a:pt x="1362160" y="371398"/>
                </a:cubicBezTo>
                <a:cubicBezTo>
                  <a:pt x="1355751" y="372466"/>
                  <a:pt x="1349794" y="373822"/>
                  <a:pt x="1344289" y="375465"/>
                </a:cubicBezTo>
                <a:cubicBezTo>
                  <a:pt x="1338784" y="377108"/>
                  <a:pt x="1333690" y="379080"/>
                  <a:pt x="1329006" y="381381"/>
                </a:cubicBezTo>
                <a:cubicBezTo>
                  <a:pt x="1324323" y="383681"/>
                  <a:pt x="1320173" y="385982"/>
                  <a:pt x="1316558" y="388283"/>
                </a:cubicBezTo>
                <a:cubicBezTo>
                  <a:pt x="1316722" y="375794"/>
                  <a:pt x="1318119" y="363962"/>
                  <a:pt x="1320749" y="352787"/>
                </a:cubicBezTo>
                <a:cubicBezTo>
                  <a:pt x="1323378" y="341613"/>
                  <a:pt x="1327568" y="331794"/>
                  <a:pt x="1333320" y="323331"/>
                </a:cubicBezTo>
                <a:cubicBezTo>
                  <a:pt x="1339071" y="314868"/>
                  <a:pt x="1346548" y="308171"/>
                  <a:pt x="1355751" y="303241"/>
                </a:cubicBezTo>
                <a:cubicBezTo>
                  <a:pt x="1364954" y="298311"/>
                  <a:pt x="1376210" y="295846"/>
                  <a:pt x="1389521" y="295846"/>
                </a:cubicBezTo>
                <a:cubicBezTo>
                  <a:pt x="1397409" y="295846"/>
                  <a:pt x="1404352" y="296339"/>
                  <a:pt x="1410350" y="297325"/>
                </a:cubicBezTo>
                <a:cubicBezTo>
                  <a:pt x="1416348" y="298311"/>
                  <a:pt x="1421566" y="299462"/>
                  <a:pt x="1426003" y="300776"/>
                </a:cubicBezTo>
                <a:cubicBezTo>
                  <a:pt x="1430440" y="302091"/>
                  <a:pt x="1434219" y="303282"/>
                  <a:pt x="1437341" y="304351"/>
                </a:cubicBezTo>
                <a:cubicBezTo>
                  <a:pt x="1440464" y="305419"/>
                  <a:pt x="1443011" y="305953"/>
                  <a:pt x="1444983" y="305953"/>
                </a:cubicBezTo>
                <a:cubicBezTo>
                  <a:pt x="1446626" y="305953"/>
                  <a:pt x="1448023" y="305542"/>
                  <a:pt x="1449173" y="304720"/>
                </a:cubicBezTo>
                <a:cubicBezTo>
                  <a:pt x="1450324" y="303899"/>
                  <a:pt x="1451227" y="302543"/>
                  <a:pt x="1451885" y="300653"/>
                </a:cubicBezTo>
                <a:cubicBezTo>
                  <a:pt x="1452542" y="298763"/>
                  <a:pt x="1452994" y="296134"/>
                  <a:pt x="1453240" y="292765"/>
                </a:cubicBezTo>
                <a:cubicBezTo>
                  <a:pt x="1453487" y="289396"/>
                  <a:pt x="1453610" y="285165"/>
                  <a:pt x="1453610" y="280071"/>
                </a:cubicBezTo>
                <a:cubicBezTo>
                  <a:pt x="1453610" y="276784"/>
                  <a:pt x="1453528" y="273990"/>
                  <a:pt x="1453364" y="271690"/>
                </a:cubicBezTo>
                <a:cubicBezTo>
                  <a:pt x="1453199" y="269389"/>
                  <a:pt x="1452912" y="267458"/>
                  <a:pt x="1452501" y="265897"/>
                </a:cubicBezTo>
                <a:cubicBezTo>
                  <a:pt x="1452090" y="264336"/>
                  <a:pt x="1451556" y="262898"/>
                  <a:pt x="1450899" y="261583"/>
                </a:cubicBezTo>
                <a:cubicBezTo>
                  <a:pt x="1450241" y="260269"/>
                  <a:pt x="1449296" y="259077"/>
                  <a:pt x="1448064" y="258009"/>
                </a:cubicBezTo>
                <a:cubicBezTo>
                  <a:pt x="1446832" y="256941"/>
                  <a:pt x="1444326" y="255667"/>
                  <a:pt x="1440546" y="254189"/>
                </a:cubicBezTo>
                <a:cubicBezTo>
                  <a:pt x="1436766" y="252710"/>
                  <a:pt x="1432165" y="251395"/>
                  <a:pt x="1426742" y="250245"/>
                </a:cubicBezTo>
                <a:cubicBezTo>
                  <a:pt x="1421319" y="249094"/>
                  <a:pt x="1415444" y="248149"/>
                  <a:pt x="1409118" y="247410"/>
                </a:cubicBezTo>
                <a:cubicBezTo>
                  <a:pt x="1402791" y="246670"/>
                  <a:pt x="1396505" y="246301"/>
                  <a:pt x="1390261" y="246301"/>
                </a:cubicBezTo>
                <a:close/>
                <a:moveTo>
                  <a:pt x="1106957" y="246054"/>
                </a:moveTo>
                <a:cubicBezTo>
                  <a:pt x="1085594" y="246054"/>
                  <a:pt x="1067476" y="249916"/>
                  <a:pt x="1052604" y="257639"/>
                </a:cubicBezTo>
                <a:cubicBezTo>
                  <a:pt x="1037732" y="265363"/>
                  <a:pt x="1025654" y="276455"/>
                  <a:pt x="1016369" y="290917"/>
                </a:cubicBezTo>
                <a:cubicBezTo>
                  <a:pt x="1007085" y="305378"/>
                  <a:pt x="1000347" y="322920"/>
                  <a:pt x="996157" y="343544"/>
                </a:cubicBezTo>
                <a:cubicBezTo>
                  <a:pt x="991966" y="364167"/>
                  <a:pt x="989871" y="387132"/>
                  <a:pt x="989871" y="412439"/>
                </a:cubicBezTo>
                <a:cubicBezTo>
                  <a:pt x="989871" y="438075"/>
                  <a:pt x="991555" y="461040"/>
                  <a:pt x="994924" y="481335"/>
                </a:cubicBezTo>
                <a:cubicBezTo>
                  <a:pt x="998293" y="501630"/>
                  <a:pt x="1004168" y="518803"/>
                  <a:pt x="1012549" y="532853"/>
                </a:cubicBezTo>
                <a:cubicBezTo>
                  <a:pt x="1020930" y="546903"/>
                  <a:pt x="1032268" y="557667"/>
                  <a:pt x="1046565" y="565144"/>
                </a:cubicBezTo>
                <a:cubicBezTo>
                  <a:pt x="1060862" y="572621"/>
                  <a:pt x="1078938" y="576360"/>
                  <a:pt x="1100795" y="576360"/>
                </a:cubicBezTo>
                <a:cubicBezTo>
                  <a:pt x="1122322" y="576360"/>
                  <a:pt x="1140522" y="572498"/>
                  <a:pt x="1155394" y="564774"/>
                </a:cubicBezTo>
                <a:cubicBezTo>
                  <a:pt x="1170265" y="557051"/>
                  <a:pt x="1182344" y="545958"/>
                  <a:pt x="1191629" y="531497"/>
                </a:cubicBezTo>
                <a:cubicBezTo>
                  <a:pt x="1200913" y="517036"/>
                  <a:pt x="1207610" y="499535"/>
                  <a:pt x="1211718" y="478993"/>
                </a:cubicBezTo>
                <a:cubicBezTo>
                  <a:pt x="1215826" y="458452"/>
                  <a:pt x="1217880" y="435446"/>
                  <a:pt x="1217880" y="409974"/>
                </a:cubicBezTo>
                <a:cubicBezTo>
                  <a:pt x="1217880" y="384339"/>
                  <a:pt x="1216237" y="361374"/>
                  <a:pt x="1212950" y="341079"/>
                </a:cubicBezTo>
                <a:cubicBezTo>
                  <a:pt x="1209664" y="320784"/>
                  <a:pt x="1203830" y="303611"/>
                  <a:pt x="1195449" y="289561"/>
                </a:cubicBezTo>
                <a:cubicBezTo>
                  <a:pt x="1187068" y="275510"/>
                  <a:pt x="1175688" y="264747"/>
                  <a:pt x="1161309" y="257270"/>
                </a:cubicBezTo>
                <a:cubicBezTo>
                  <a:pt x="1146930" y="249793"/>
                  <a:pt x="1128813" y="246054"/>
                  <a:pt x="1106957" y="246054"/>
                </a:cubicBezTo>
                <a:close/>
                <a:moveTo>
                  <a:pt x="842634" y="246054"/>
                </a:moveTo>
                <a:cubicBezTo>
                  <a:pt x="832116" y="246054"/>
                  <a:pt x="822010" y="247040"/>
                  <a:pt x="812314" y="249012"/>
                </a:cubicBezTo>
                <a:cubicBezTo>
                  <a:pt x="802619" y="250984"/>
                  <a:pt x="793745" y="253408"/>
                  <a:pt x="785693" y="256284"/>
                </a:cubicBezTo>
                <a:cubicBezTo>
                  <a:pt x="777641" y="259160"/>
                  <a:pt x="770862" y="262117"/>
                  <a:pt x="765357" y="265158"/>
                </a:cubicBezTo>
                <a:cubicBezTo>
                  <a:pt x="759852" y="268198"/>
                  <a:pt x="756072" y="270704"/>
                  <a:pt x="754018" y="272676"/>
                </a:cubicBezTo>
                <a:cubicBezTo>
                  <a:pt x="751964" y="274648"/>
                  <a:pt x="750526" y="276332"/>
                  <a:pt x="749704" y="277729"/>
                </a:cubicBezTo>
                <a:cubicBezTo>
                  <a:pt x="748883" y="279126"/>
                  <a:pt x="748225" y="280769"/>
                  <a:pt x="747732" y="282659"/>
                </a:cubicBezTo>
                <a:cubicBezTo>
                  <a:pt x="747239" y="284549"/>
                  <a:pt x="746870" y="286767"/>
                  <a:pt x="746623" y="289314"/>
                </a:cubicBezTo>
                <a:cubicBezTo>
                  <a:pt x="746377" y="291861"/>
                  <a:pt x="746253" y="295025"/>
                  <a:pt x="746253" y="298804"/>
                </a:cubicBezTo>
                <a:cubicBezTo>
                  <a:pt x="746253" y="304392"/>
                  <a:pt x="746459" y="309116"/>
                  <a:pt x="746870" y="312978"/>
                </a:cubicBezTo>
                <a:cubicBezTo>
                  <a:pt x="747280" y="316840"/>
                  <a:pt x="747815" y="319921"/>
                  <a:pt x="748472" y="322222"/>
                </a:cubicBezTo>
                <a:cubicBezTo>
                  <a:pt x="749129" y="324522"/>
                  <a:pt x="749992" y="326166"/>
                  <a:pt x="751060" y="327152"/>
                </a:cubicBezTo>
                <a:cubicBezTo>
                  <a:pt x="752128" y="328138"/>
                  <a:pt x="753402" y="328631"/>
                  <a:pt x="754881" y="328631"/>
                </a:cubicBezTo>
                <a:cubicBezTo>
                  <a:pt x="757017" y="328631"/>
                  <a:pt x="759975" y="327357"/>
                  <a:pt x="763755" y="324810"/>
                </a:cubicBezTo>
                <a:cubicBezTo>
                  <a:pt x="767534" y="322263"/>
                  <a:pt x="772259" y="319469"/>
                  <a:pt x="777928" y="316429"/>
                </a:cubicBezTo>
                <a:cubicBezTo>
                  <a:pt x="783598" y="313389"/>
                  <a:pt x="790171" y="310636"/>
                  <a:pt x="797648" y="308171"/>
                </a:cubicBezTo>
                <a:cubicBezTo>
                  <a:pt x="805125" y="305706"/>
                  <a:pt x="813711" y="304474"/>
                  <a:pt x="823407" y="304474"/>
                </a:cubicBezTo>
                <a:cubicBezTo>
                  <a:pt x="830309" y="304474"/>
                  <a:pt x="836307" y="305501"/>
                  <a:pt x="841401" y="307555"/>
                </a:cubicBezTo>
                <a:cubicBezTo>
                  <a:pt x="846495" y="309609"/>
                  <a:pt x="850727" y="312444"/>
                  <a:pt x="854096" y="316059"/>
                </a:cubicBezTo>
                <a:cubicBezTo>
                  <a:pt x="857464" y="319674"/>
                  <a:pt x="860012" y="323906"/>
                  <a:pt x="861737" y="328754"/>
                </a:cubicBezTo>
                <a:cubicBezTo>
                  <a:pt x="863463" y="333602"/>
                  <a:pt x="864325" y="338737"/>
                  <a:pt x="864325" y="344160"/>
                </a:cubicBezTo>
                <a:cubicBezTo>
                  <a:pt x="864325" y="350076"/>
                  <a:pt x="863627" y="356320"/>
                  <a:pt x="862230" y="362894"/>
                </a:cubicBezTo>
                <a:cubicBezTo>
                  <a:pt x="860833" y="369467"/>
                  <a:pt x="858245" y="376656"/>
                  <a:pt x="854465" y="384462"/>
                </a:cubicBezTo>
                <a:cubicBezTo>
                  <a:pt x="850686" y="392268"/>
                  <a:pt x="845427" y="400895"/>
                  <a:pt x="838690" y="410344"/>
                </a:cubicBezTo>
                <a:cubicBezTo>
                  <a:pt x="831952" y="419793"/>
                  <a:pt x="823078" y="430269"/>
                  <a:pt x="812068" y="441773"/>
                </a:cubicBezTo>
                <a:lnTo>
                  <a:pt x="756853" y="500932"/>
                </a:lnTo>
                <a:cubicBezTo>
                  <a:pt x="753566" y="504383"/>
                  <a:pt x="750896" y="507546"/>
                  <a:pt x="748842" y="510422"/>
                </a:cubicBezTo>
                <a:cubicBezTo>
                  <a:pt x="746787" y="513298"/>
                  <a:pt x="745103" y="516256"/>
                  <a:pt x="743788" y="519296"/>
                </a:cubicBezTo>
                <a:cubicBezTo>
                  <a:pt x="742474" y="522336"/>
                  <a:pt x="741570" y="525787"/>
                  <a:pt x="741077" y="529649"/>
                </a:cubicBezTo>
                <a:cubicBezTo>
                  <a:pt x="740584" y="533510"/>
                  <a:pt x="740337" y="538153"/>
                  <a:pt x="740337" y="543576"/>
                </a:cubicBezTo>
                <a:cubicBezTo>
                  <a:pt x="740337" y="549327"/>
                  <a:pt x="740707" y="554011"/>
                  <a:pt x="741447" y="557626"/>
                </a:cubicBezTo>
                <a:cubicBezTo>
                  <a:pt x="742186" y="561241"/>
                  <a:pt x="743378" y="563994"/>
                  <a:pt x="745021" y="565884"/>
                </a:cubicBezTo>
                <a:cubicBezTo>
                  <a:pt x="746664" y="567773"/>
                  <a:pt x="748800" y="569047"/>
                  <a:pt x="751430" y="569704"/>
                </a:cubicBezTo>
                <a:cubicBezTo>
                  <a:pt x="754059" y="570362"/>
                  <a:pt x="757181" y="570690"/>
                  <a:pt x="760797" y="570690"/>
                </a:cubicBezTo>
                <a:lnTo>
                  <a:pt x="944190" y="570690"/>
                </a:lnTo>
                <a:cubicBezTo>
                  <a:pt x="945833" y="570690"/>
                  <a:pt x="947312" y="570238"/>
                  <a:pt x="948627" y="569334"/>
                </a:cubicBezTo>
                <a:cubicBezTo>
                  <a:pt x="949942" y="568431"/>
                  <a:pt x="951010" y="566911"/>
                  <a:pt x="951832" y="564774"/>
                </a:cubicBezTo>
                <a:cubicBezTo>
                  <a:pt x="952653" y="562638"/>
                  <a:pt x="953269" y="559885"/>
                  <a:pt x="953680" y="556517"/>
                </a:cubicBezTo>
                <a:cubicBezTo>
                  <a:pt x="954091" y="553148"/>
                  <a:pt x="954296" y="549081"/>
                  <a:pt x="954296" y="544315"/>
                </a:cubicBezTo>
                <a:cubicBezTo>
                  <a:pt x="954296" y="539714"/>
                  <a:pt x="954050" y="535729"/>
                  <a:pt x="953557" y="532360"/>
                </a:cubicBezTo>
                <a:cubicBezTo>
                  <a:pt x="953064" y="528991"/>
                  <a:pt x="952324" y="526280"/>
                  <a:pt x="951339" y="524226"/>
                </a:cubicBezTo>
                <a:cubicBezTo>
                  <a:pt x="950353" y="522171"/>
                  <a:pt x="949161" y="520651"/>
                  <a:pt x="947764" y="519665"/>
                </a:cubicBezTo>
                <a:cubicBezTo>
                  <a:pt x="946367" y="518679"/>
                  <a:pt x="944847" y="518186"/>
                  <a:pt x="943204" y="518186"/>
                </a:cubicBezTo>
                <a:lnTo>
                  <a:pt x="817491" y="518186"/>
                </a:lnTo>
                <a:lnTo>
                  <a:pt x="854712" y="479979"/>
                </a:lnTo>
                <a:cubicBezTo>
                  <a:pt x="873446" y="461410"/>
                  <a:pt x="888482" y="445100"/>
                  <a:pt x="899821" y="431050"/>
                </a:cubicBezTo>
                <a:cubicBezTo>
                  <a:pt x="911160" y="417000"/>
                  <a:pt x="919951" y="404182"/>
                  <a:pt x="926196" y="392596"/>
                </a:cubicBezTo>
                <a:cubicBezTo>
                  <a:pt x="932440" y="381011"/>
                  <a:pt x="936549" y="370206"/>
                  <a:pt x="938521" y="360182"/>
                </a:cubicBezTo>
                <a:cubicBezTo>
                  <a:pt x="940493" y="350158"/>
                  <a:pt x="941479" y="339969"/>
                  <a:pt x="941479" y="329617"/>
                </a:cubicBezTo>
                <a:cubicBezTo>
                  <a:pt x="941479" y="317785"/>
                  <a:pt x="939466" y="306733"/>
                  <a:pt x="935439" y="296463"/>
                </a:cubicBezTo>
                <a:cubicBezTo>
                  <a:pt x="931413" y="286192"/>
                  <a:pt x="925292" y="277318"/>
                  <a:pt x="917076" y="269841"/>
                </a:cubicBezTo>
                <a:cubicBezTo>
                  <a:pt x="908859" y="262364"/>
                  <a:pt x="898547" y="256530"/>
                  <a:pt x="886140" y="252340"/>
                </a:cubicBezTo>
                <a:cubicBezTo>
                  <a:pt x="873733" y="248149"/>
                  <a:pt x="859231" y="246054"/>
                  <a:pt x="842634" y="246054"/>
                </a:cubicBezTo>
                <a:close/>
                <a:moveTo>
                  <a:pt x="1109934" y="0"/>
                </a:moveTo>
                <a:cubicBezTo>
                  <a:pt x="1722934" y="0"/>
                  <a:pt x="2219868" y="180278"/>
                  <a:pt x="2219868" y="402663"/>
                </a:cubicBezTo>
                <a:cubicBezTo>
                  <a:pt x="2219868" y="625048"/>
                  <a:pt x="1722934" y="805326"/>
                  <a:pt x="1109934" y="805326"/>
                </a:cubicBezTo>
                <a:cubicBezTo>
                  <a:pt x="496934" y="805326"/>
                  <a:pt x="0" y="625048"/>
                  <a:pt x="0" y="402663"/>
                </a:cubicBezTo>
                <a:cubicBezTo>
                  <a:pt x="0" y="180278"/>
                  <a:pt x="496934" y="0"/>
                  <a:pt x="1109934" y="0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8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9BD56BB-FC73-4C1C-A8BA-5E4C8E291142}"/>
              </a:ext>
            </a:extLst>
          </p:cNvPr>
          <p:cNvSpPr txBox="1"/>
          <p:nvPr/>
        </p:nvSpPr>
        <p:spPr>
          <a:xfrm>
            <a:off x="1682496" y="965422"/>
            <a:ext cx="924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HYPOTHÈSE 2 : PAYS LES PLUS PROMETTEURS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D61A2B-A59E-4A3C-8D96-18F3671C0887}"/>
              </a:ext>
            </a:extLst>
          </p:cNvPr>
          <p:cNvSpPr txBox="1"/>
          <p:nvPr/>
        </p:nvSpPr>
        <p:spPr>
          <a:xfrm>
            <a:off x="2663482" y="1848504"/>
            <a:ext cx="1805940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Critères prioritaires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23977AE-F52E-4ACE-8740-5D317D17971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3566452" y="2679501"/>
            <a:ext cx="0" cy="1121583"/>
          </a:xfrm>
          <a:prstGeom prst="line">
            <a:avLst/>
          </a:prstGeom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CF00E823-F991-4D3B-84EE-B4C0167CBCAB}"/>
              </a:ext>
            </a:extLst>
          </p:cNvPr>
          <p:cNvSpPr/>
          <p:nvPr/>
        </p:nvSpPr>
        <p:spPr>
          <a:xfrm rot="5400000">
            <a:off x="3182404" y="2686877"/>
            <a:ext cx="768096" cy="2996509"/>
          </a:xfrm>
          <a:prstGeom prst="leftBracket">
            <a:avLst>
              <a:gd name="adj" fmla="val 0"/>
            </a:avLst>
          </a:prstGeom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chemeClr val="tx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948F33-AB97-4867-9AFB-ADFB924E0A3A}"/>
              </a:ext>
            </a:extLst>
          </p:cNvPr>
          <p:cNvSpPr txBox="1"/>
          <p:nvPr/>
        </p:nvSpPr>
        <p:spPr>
          <a:xfrm>
            <a:off x="740229" y="4677781"/>
            <a:ext cx="2664822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Valeur des importations de poulet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570044-532F-4037-86A4-FCB7337AFD8E}"/>
              </a:ext>
            </a:extLst>
          </p:cNvPr>
          <p:cNvSpPr txBox="1"/>
          <p:nvPr/>
        </p:nvSpPr>
        <p:spPr>
          <a:xfrm>
            <a:off x="4246171" y="4677781"/>
            <a:ext cx="1627632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Disponibilités alimentaires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C8A260-59F0-4EA6-B944-9D963F1FC1B8}"/>
              </a:ext>
            </a:extLst>
          </p:cNvPr>
          <p:cNvSpPr txBox="1"/>
          <p:nvPr/>
        </p:nvSpPr>
        <p:spPr>
          <a:xfrm>
            <a:off x="8051391" y="2033169"/>
            <a:ext cx="2204778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Autres critères 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1CDB960-3EBF-4C0E-A11F-A1798874AF68}"/>
              </a:ext>
            </a:extLst>
          </p:cNvPr>
          <p:cNvSpPr/>
          <p:nvPr/>
        </p:nvSpPr>
        <p:spPr>
          <a:xfrm>
            <a:off x="7443780" y="2727444"/>
            <a:ext cx="3420000" cy="2658223"/>
          </a:xfrm>
          <a:custGeom>
            <a:avLst/>
            <a:gdLst/>
            <a:ahLst/>
            <a:cxnLst/>
            <a:rect l="l" t="t" r="r" b="b"/>
            <a:pathLst>
              <a:path w="3420000" h="2658223">
                <a:moveTo>
                  <a:pt x="2297552" y="2372631"/>
                </a:moveTo>
                <a:lnTo>
                  <a:pt x="2308268" y="2372631"/>
                </a:lnTo>
                <a:lnTo>
                  <a:pt x="2308268" y="2389597"/>
                </a:lnTo>
                <a:cubicBezTo>
                  <a:pt x="2304845" y="2393467"/>
                  <a:pt x="2301478" y="2396406"/>
                  <a:pt x="2298166" y="2398415"/>
                </a:cubicBezTo>
                <a:cubicBezTo>
                  <a:pt x="2294855" y="2400424"/>
                  <a:pt x="2291227" y="2401429"/>
                  <a:pt x="2287283" y="2401429"/>
                </a:cubicBezTo>
                <a:cubicBezTo>
                  <a:pt x="2282595" y="2401429"/>
                  <a:pt x="2278930" y="2400238"/>
                  <a:pt x="2276289" y="2397857"/>
                </a:cubicBezTo>
                <a:cubicBezTo>
                  <a:pt x="2273647" y="2395476"/>
                  <a:pt x="2272326" y="2392202"/>
                  <a:pt x="2272326" y="2388034"/>
                </a:cubicBezTo>
                <a:cubicBezTo>
                  <a:pt x="2272326" y="2385579"/>
                  <a:pt x="2272791" y="2383402"/>
                  <a:pt x="2273721" y="2381505"/>
                </a:cubicBezTo>
                <a:cubicBezTo>
                  <a:pt x="2274651" y="2379607"/>
                  <a:pt x="2276121" y="2377989"/>
                  <a:pt x="2278130" y="2376649"/>
                </a:cubicBezTo>
                <a:cubicBezTo>
                  <a:pt x="2280139" y="2375310"/>
                  <a:pt x="2282744" y="2374305"/>
                  <a:pt x="2285944" y="2373635"/>
                </a:cubicBezTo>
                <a:cubicBezTo>
                  <a:pt x="2289144" y="2372966"/>
                  <a:pt x="2293013" y="2372631"/>
                  <a:pt x="2297552" y="2372631"/>
                </a:cubicBezTo>
                <a:close/>
                <a:moveTo>
                  <a:pt x="1487927" y="2372631"/>
                </a:moveTo>
                <a:lnTo>
                  <a:pt x="1498643" y="2372631"/>
                </a:lnTo>
                <a:lnTo>
                  <a:pt x="1498643" y="2389597"/>
                </a:lnTo>
                <a:cubicBezTo>
                  <a:pt x="1495220" y="2393467"/>
                  <a:pt x="1491853" y="2396406"/>
                  <a:pt x="1488541" y="2398415"/>
                </a:cubicBezTo>
                <a:cubicBezTo>
                  <a:pt x="1485230" y="2400424"/>
                  <a:pt x="1481602" y="2401429"/>
                  <a:pt x="1477658" y="2401429"/>
                </a:cubicBezTo>
                <a:cubicBezTo>
                  <a:pt x="1472970" y="2401429"/>
                  <a:pt x="1469305" y="2400238"/>
                  <a:pt x="1466664" y="2397857"/>
                </a:cubicBezTo>
                <a:cubicBezTo>
                  <a:pt x="1464022" y="2395476"/>
                  <a:pt x="1462701" y="2392202"/>
                  <a:pt x="1462701" y="2388034"/>
                </a:cubicBezTo>
                <a:cubicBezTo>
                  <a:pt x="1462701" y="2385579"/>
                  <a:pt x="1463166" y="2383402"/>
                  <a:pt x="1464096" y="2381505"/>
                </a:cubicBezTo>
                <a:cubicBezTo>
                  <a:pt x="1465027" y="2379607"/>
                  <a:pt x="1466496" y="2377989"/>
                  <a:pt x="1468505" y="2376649"/>
                </a:cubicBezTo>
                <a:cubicBezTo>
                  <a:pt x="1470515" y="2375310"/>
                  <a:pt x="1473119" y="2374305"/>
                  <a:pt x="1476319" y="2373635"/>
                </a:cubicBezTo>
                <a:cubicBezTo>
                  <a:pt x="1479519" y="2372966"/>
                  <a:pt x="1483388" y="2372631"/>
                  <a:pt x="1487927" y="2372631"/>
                </a:cubicBezTo>
                <a:close/>
                <a:moveTo>
                  <a:pt x="1188039" y="2333005"/>
                </a:moveTo>
                <a:cubicBezTo>
                  <a:pt x="1191759" y="2333005"/>
                  <a:pt x="1194866" y="2333917"/>
                  <a:pt x="1197359" y="2335740"/>
                </a:cubicBezTo>
                <a:cubicBezTo>
                  <a:pt x="1199852" y="2337563"/>
                  <a:pt x="1201861" y="2340000"/>
                  <a:pt x="1203387" y="2343051"/>
                </a:cubicBezTo>
                <a:cubicBezTo>
                  <a:pt x="1204912" y="2346102"/>
                  <a:pt x="1205991" y="2349581"/>
                  <a:pt x="1206624" y="2353488"/>
                </a:cubicBezTo>
                <a:cubicBezTo>
                  <a:pt x="1207256" y="2357394"/>
                  <a:pt x="1207572" y="2361469"/>
                  <a:pt x="1207572" y="2365710"/>
                </a:cubicBezTo>
                <a:cubicBezTo>
                  <a:pt x="1207572" y="2369505"/>
                  <a:pt x="1207182" y="2373300"/>
                  <a:pt x="1206400" y="2377096"/>
                </a:cubicBezTo>
                <a:cubicBezTo>
                  <a:pt x="1205619" y="2380891"/>
                  <a:pt x="1204410" y="2384295"/>
                  <a:pt x="1202773" y="2387309"/>
                </a:cubicBezTo>
                <a:cubicBezTo>
                  <a:pt x="1201136" y="2390323"/>
                  <a:pt x="1199033" y="2392760"/>
                  <a:pt x="1196466" y="2394620"/>
                </a:cubicBezTo>
                <a:cubicBezTo>
                  <a:pt x="1193899" y="2396480"/>
                  <a:pt x="1190792" y="2397411"/>
                  <a:pt x="1187146" y="2397411"/>
                </a:cubicBezTo>
                <a:cubicBezTo>
                  <a:pt x="1183276" y="2397411"/>
                  <a:pt x="1179556" y="2396053"/>
                  <a:pt x="1175984" y="2393336"/>
                </a:cubicBezTo>
                <a:cubicBezTo>
                  <a:pt x="1172412" y="2390620"/>
                  <a:pt x="1168654" y="2386769"/>
                  <a:pt x="1164710" y="2381784"/>
                </a:cubicBezTo>
                <a:lnTo>
                  <a:pt x="1164710" y="2348967"/>
                </a:lnTo>
                <a:cubicBezTo>
                  <a:pt x="1166942" y="2345991"/>
                  <a:pt x="1169063" y="2343498"/>
                  <a:pt x="1171072" y="2341488"/>
                </a:cubicBezTo>
                <a:cubicBezTo>
                  <a:pt x="1173082" y="2339479"/>
                  <a:pt x="1175035" y="2337842"/>
                  <a:pt x="1176932" y="2336577"/>
                </a:cubicBezTo>
                <a:cubicBezTo>
                  <a:pt x="1178830" y="2335312"/>
                  <a:pt x="1180690" y="2334400"/>
                  <a:pt x="1182514" y="2333842"/>
                </a:cubicBezTo>
                <a:cubicBezTo>
                  <a:pt x="1184337" y="2333284"/>
                  <a:pt x="1186178" y="2333005"/>
                  <a:pt x="1188039" y="2333005"/>
                </a:cubicBezTo>
                <a:close/>
                <a:moveTo>
                  <a:pt x="2098532" y="2331219"/>
                </a:moveTo>
                <a:cubicBezTo>
                  <a:pt x="2103220" y="2331219"/>
                  <a:pt x="2107108" y="2332075"/>
                  <a:pt x="2110196" y="2333787"/>
                </a:cubicBezTo>
                <a:cubicBezTo>
                  <a:pt x="2113285" y="2335498"/>
                  <a:pt x="2115759" y="2337879"/>
                  <a:pt x="2117619" y="2340930"/>
                </a:cubicBezTo>
                <a:cubicBezTo>
                  <a:pt x="2119480" y="2343981"/>
                  <a:pt x="2120800" y="2347572"/>
                  <a:pt x="2121582" y="2351702"/>
                </a:cubicBezTo>
                <a:cubicBezTo>
                  <a:pt x="2122363" y="2355832"/>
                  <a:pt x="2122754" y="2360352"/>
                  <a:pt x="2122754" y="2365264"/>
                </a:cubicBezTo>
                <a:cubicBezTo>
                  <a:pt x="2122754" y="2370547"/>
                  <a:pt x="2122270" y="2375254"/>
                  <a:pt x="2121303" y="2379384"/>
                </a:cubicBezTo>
                <a:cubicBezTo>
                  <a:pt x="2120335" y="2383514"/>
                  <a:pt x="2118847" y="2387030"/>
                  <a:pt x="2116838" y="2389932"/>
                </a:cubicBezTo>
                <a:cubicBezTo>
                  <a:pt x="2114829" y="2392834"/>
                  <a:pt x="2112261" y="2395048"/>
                  <a:pt x="2109136" y="2396573"/>
                </a:cubicBezTo>
                <a:cubicBezTo>
                  <a:pt x="2106011" y="2398099"/>
                  <a:pt x="2102327" y="2398862"/>
                  <a:pt x="2098086" y="2398862"/>
                </a:cubicBezTo>
                <a:cubicBezTo>
                  <a:pt x="2093472" y="2398862"/>
                  <a:pt x="2089602" y="2398025"/>
                  <a:pt x="2086477" y="2396350"/>
                </a:cubicBezTo>
                <a:cubicBezTo>
                  <a:pt x="2083352" y="2394676"/>
                  <a:pt x="2080877" y="2392313"/>
                  <a:pt x="2079054" y="2389262"/>
                </a:cubicBezTo>
                <a:cubicBezTo>
                  <a:pt x="2077231" y="2386211"/>
                  <a:pt x="2075910" y="2382621"/>
                  <a:pt x="2075092" y="2378491"/>
                </a:cubicBezTo>
                <a:cubicBezTo>
                  <a:pt x="2074273" y="2374361"/>
                  <a:pt x="2073864" y="2369840"/>
                  <a:pt x="2073864" y="2364929"/>
                </a:cubicBezTo>
                <a:cubicBezTo>
                  <a:pt x="2073864" y="2359645"/>
                  <a:pt x="2074366" y="2354939"/>
                  <a:pt x="2075371" y="2350809"/>
                </a:cubicBezTo>
                <a:cubicBezTo>
                  <a:pt x="2076375" y="2346679"/>
                  <a:pt x="2077882" y="2343144"/>
                  <a:pt x="2079891" y="2340205"/>
                </a:cubicBezTo>
                <a:cubicBezTo>
                  <a:pt x="2081900" y="2337265"/>
                  <a:pt x="2084468" y="2335033"/>
                  <a:pt x="2087593" y="2333508"/>
                </a:cubicBezTo>
                <a:cubicBezTo>
                  <a:pt x="2090719" y="2331982"/>
                  <a:pt x="2094365" y="2331219"/>
                  <a:pt x="2098532" y="2331219"/>
                </a:cubicBezTo>
                <a:close/>
                <a:moveTo>
                  <a:pt x="1736582" y="2331219"/>
                </a:moveTo>
                <a:cubicBezTo>
                  <a:pt x="1741270" y="2331219"/>
                  <a:pt x="1745158" y="2332075"/>
                  <a:pt x="1748246" y="2333787"/>
                </a:cubicBezTo>
                <a:cubicBezTo>
                  <a:pt x="1751335" y="2335498"/>
                  <a:pt x="1753809" y="2337879"/>
                  <a:pt x="1755669" y="2340930"/>
                </a:cubicBezTo>
                <a:cubicBezTo>
                  <a:pt x="1757530" y="2343981"/>
                  <a:pt x="1758850" y="2347572"/>
                  <a:pt x="1759632" y="2351702"/>
                </a:cubicBezTo>
                <a:cubicBezTo>
                  <a:pt x="1760413" y="2355832"/>
                  <a:pt x="1760804" y="2360352"/>
                  <a:pt x="1760804" y="2365264"/>
                </a:cubicBezTo>
                <a:cubicBezTo>
                  <a:pt x="1760804" y="2370547"/>
                  <a:pt x="1760320" y="2375254"/>
                  <a:pt x="1759353" y="2379384"/>
                </a:cubicBezTo>
                <a:cubicBezTo>
                  <a:pt x="1758385" y="2383514"/>
                  <a:pt x="1756897" y="2387030"/>
                  <a:pt x="1754888" y="2389932"/>
                </a:cubicBezTo>
                <a:cubicBezTo>
                  <a:pt x="1752879" y="2392834"/>
                  <a:pt x="1750311" y="2395048"/>
                  <a:pt x="1747186" y="2396573"/>
                </a:cubicBezTo>
                <a:cubicBezTo>
                  <a:pt x="1744061" y="2398099"/>
                  <a:pt x="1740377" y="2398862"/>
                  <a:pt x="1736136" y="2398862"/>
                </a:cubicBezTo>
                <a:cubicBezTo>
                  <a:pt x="1731522" y="2398862"/>
                  <a:pt x="1727652" y="2398025"/>
                  <a:pt x="1724527" y="2396350"/>
                </a:cubicBezTo>
                <a:cubicBezTo>
                  <a:pt x="1721402" y="2394676"/>
                  <a:pt x="1718927" y="2392313"/>
                  <a:pt x="1717104" y="2389262"/>
                </a:cubicBezTo>
                <a:cubicBezTo>
                  <a:pt x="1715281" y="2386211"/>
                  <a:pt x="1713960" y="2382621"/>
                  <a:pt x="1713142" y="2378491"/>
                </a:cubicBezTo>
                <a:cubicBezTo>
                  <a:pt x="1712323" y="2374361"/>
                  <a:pt x="1711914" y="2369840"/>
                  <a:pt x="1711914" y="2364929"/>
                </a:cubicBezTo>
                <a:cubicBezTo>
                  <a:pt x="1711914" y="2359645"/>
                  <a:pt x="1712416" y="2354939"/>
                  <a:pt x="1713421" y="2350809"/>
                </a:cubicBezTo>
                <a:cubicBezTo>
                  <a:pt x="1714425" y="2346679"/>
                  <a:pt x="1715932" y="2343144"/>
                  <a:pt x="1717941" y="2340205"/>
                </a:cubicBezTo>
                <a:cubicBezTo>
                  <a:pt x="1719950" y="2337265"/>
                  <a:pt x="1722518" y="2335033"/>
                  <a:pt x="1725643" y="2333508"/>
                </a:cubicBezTo>
                <a:cubicBezTo>
                  <a:pt x="1728769" y="2331982"/>
                  <a:pt x="1732415" y="2331219"/>
                  <a:pt x="1736582" y="2331219"/>
                </a:cubicBezTo>
                <a:close/>
                <a:moveTo>
                  <a:pt x="1060307" y="2331219"/>
                </a:moveTo>
                <a:cubicBezTo>
                  <a:pt x="1064995" y="2331219"/>
                  <a:pt x="1068883" y="2332075"/>
                  <a:pt x="1071971" y="2333787"/>
                </a:cubicBezTo>
                <a:cubicBezTo>
                  <a:pt x="1075060" y="2335498"/>
                  <a:pt x="1077534" y="2337879"/>
                  <a:pt x="1079394" y="2340930"/>
                </a:cubicBezTo>
                <a:cubicBezTo>
                  <a:pt x="1081255" y="2343981"/>
                  <a:pt x="1082575" y="2347572"/>
                  <a:pt x="1083357" y="2351702"/>
                </a:cubicBezTo>
                <a:cubicBezTo>
                  <a:pt x="1084138" y="2355832"/>
                  <a:pt x="1084529" y="2360352"/>
                  <a:pt x="1084529" y="2365264"/>
                </a:cubicBezTo>
                <a:cubicBezTo>
                  <a:pt x="1084529" y="2370547"/>
                  <a:pt x="1084045" y="2375254"/>
                  <a:pt x="1083078" y="2379384"/>
                </a:cubicBezTo>
                <a:cubicBezTo>
                  <a:pt x="1082110" y="2383514"/>
                  <a:pt x="1080622" y="2387030"/>
                  <a:pt x="1078613" y="2389932"/>
                </a:cubicBezTo>
                <a:cubicBezTo>
                  <a:pt x="1076604" y="2392834"/>
                  <a:pt x="1074036" y="2395048"/>
                  <a:pt x="1070911" y="2396573"/>
                </a:cubicBezTo>
                <a:cubicBezTo>
                  <a:pt x="1067786" y="2398099"/>
                  <a:pt x="1064102" y="2398862"/>
                  <a:pt x="1059861" y="2398862"/>
                </a:cubicBezTo>
                <a:cubicBezTo>
                  <a:pt x="1055247" y="2398862"/>
                  <a:pt x="1051377" y="2398025"/>
                  <a:pt x="1048252" y="2396350"/>
                </a:cubicBezTo>
                <a:cubicBezTo>
                  <a:pt x="1045127" y="2394676"/>
                  <a:pt x="1042652" y="2392313"/>
                  <a:pt x="1040829" y="2389262"/>
                </a:cubicBezTo>
                <a:cubicBezTo>
                  <a:pt x="1039006" y="2386211"/>
                  <a:pt x="1037685" y="2382621"/>
                  <a:pt x="1036867" y="2378491"/>
                </a:cubicBezTo>
                <a:cubicBezTo>
                  <a:pt x="1036048" y="2374361"/>
                  <a:pt x="1035639" y="2369840"/>
                  <a:pt x="1035639" y="2364929"/>
                </a:cubicBezTo>
                <a:cubicBezTo>
                  <a:pt x="1035639" y="2359645"/>
                  <a:pt x="1036141" y="2354939"/>
                  <a:pt x="1037146" y="2350809"/>
                </a:cubicBezTo>
                <a:cubicBezTo>
                  <a:pt x="1038150" y="2346679"/>
                  <a:pt x="1039657" y="2343144"/>
                  <a:pt x="1041666" y="2340205"/>
                </a:cubicBezTo>
                <a:cubicBezTo>
                  <a:pt x="1043676" y="2337265"/>
                  <a:pt x="1046243" y="2335033"/>
                  <a:pt x="1049368" y="2333508"/>
                </a:cubicBezTo>
                <a:cubicBezTo>
                  <a:pt x="1052494" y="2331982"/>
                  <a:pt x="1056140" y="2331219"/>
                  <a:pt x="1060307" y="2331219"/>
                </a:cubicBezTo>
                <a:close/>
                <a:moveTo>
                  <a:pt x="2466770" y="2328875"/>
                </a:moveTo>
                <a:cubicBezTo>
                  <a:pt x="2473839" y="2328875"/>
                  <a:pt x="2479067" y="2331126"/>
                  <a:pt x="2482453" y="2335628"/>
                </a:cubicBezTo>
                <a:cubicBezTo>
                  <a:pt x="2485839" y="2340130"/>
                  <a:pt x="2487420" y="2346325"/>
                  <a:pt x="2487197" y="2354213"/>
                </a:cubicBezTo>
                <a:lnTo>
                  <a:pt x="2445227" y="2354213"/>
                </a:lnTo>
                <a:cubicBezTo>
                  <a:pt x="2445376" y="2350716"/>
                  <a:pt x="2445915" y="2347423"/>
                  <a:pt x="2446846" y="2344335"/>
                </a:cubicBezTo>
                <a:cubicBezTo>
                  <a:pt x="2447776" y="2341247"/>
                  <a:pt x="2449115" y="2338568"/>
                  <a:pt x="2450864" y="2336298"/>
                </a:cubicBezTo>
                <a:cubicBezTo>
                  <a:pt x="2452613" y="2334028"/>
                  <a:pt x="2454808" y="2332224"/>
                  <a:pt x="2457450" y="2330884"/>
                </a:cubicBezTo>
                <a:cubicBezTo>
                  <a:pt x="2460091" y="2329545"/>
                  <a:pt x="2463198" y="2328875"/>
                  <a:pt x="2466770" y="2328875"/>
                </a:cubicBezTo>
                <a:close/>
                <a:moveTo>
                  <a:pt x="1645946" y="2310904"/>
                </a:moveTo>
                <a:cubicBezTo>
                  <a:pt x="1643192" y="2310904"/>
                  <a:pt x="1640923" y="2311016"/>
                  <a:pt x="1639137" y="2311239"/>
                </a:cubicBezTo>
                <a:cubicBezTo>
                  <a:pt x="1637351" y="2311462"/>
                  <a:pt x="1635918" y="2311779"/>
                  <a:pt x="1634839" y="2312188"/>
                </a:cubicBezTo>
                <a:cubicBezTo>
                  <a:pt x="1633760" y="2312597"/>
                  <a:pt x="1632998" y="2313081"/>
                  <a:pt x="1632551" y="2313639"/>
                </a:cubicBezTo>
                <a:cubicBezTo>
                  <a:pt x="1632105" y="2314197"/>
                  <a:pt x="1631881" y="2314848"/>
                  <a:pt x="1631881" y="2315592"/>
                </a:cubicBezTo>
                <a:lnTo>
                  <a:pt x="1631881" y="2414935"/>
                </a:lnTo>
                <a:cubicBezTo>
                  <a:pt x="1631881" y="2415679"/>
                  <a:pt x="1632105" y="2416330"/>
                  <a:pt x="1632551" y="2416888"/>
                </a:cubicBezTo>
                <a:cubicBezTo>
                  <a:pt x="1632998" y="2417447"/>
                  <a:pt x="1633760" y="2417912"/>
                  <a:pt x="1634839" y="2418284"/>
                </a:cubicBezTo>
                <a:cubicBezTo>
                  <a:pt x="1635918" y="2418656"/>
                  <a:pt x="1637351" y="2418935"/>
                  <a:pt x="1639137" y="2419121"/>
                </a:cubicBezTo>
                <a:cubicBezTo>
                  <a:pt x="1640923" y="2419307"/>
                  <a:pt x="1643192" y="2419400"/>
                  <a:pt x="1645946" y="2419400"/>
                </a:cubicBezTo>
                <a:cubicBezTo>
                  <a:pt x="1648699" y="2419400"/>
                  <a:pt x="1650969" y="2419307"/>
                  <a:pt x="1652755" y="2419121"/>
                </a:cubicBezTo>
                <a:cubicBezTo>
                  <a:pt x="1654541" y="2418935"/>
                  <a:pt x="1655973" y="2418656"/>
                  <a:pt x="1657052" y="2418284"/>
                </a:cubicBezTo>
                <a:cubicBezTo>
                  <a:pt x="1658131" y="2417912"/>
                  <a:pt x="1658894" y="2417447"/>
                  <a:pt x="1659340" y="2416888"/>
                </a:cubicBezTo>
                <a:cubicBezTo>
                  <a:pt x="1659787" y="2416330"/>
                  <a:pt x="1660010" y="2415679"/>
                  <a:pt x="1660010" y="2414935"/>
                </a:cubicBezTo>
                <a:lnTo>
                  <a:pt x="1660010" y="2315592"/>
                </a:lnTo>
                <a:cubicBezTo>
                  <a:pt x="1660010" y="2314848"/>
                  <a:pt x="1659787" y="2314197"/>
                  <a:pt x="1659340" y="2313639"/>
                </a:cubicBezTo>
                <a:cubicBezTo>
                  <a:pt x="1658894" y="2313081"/>
                  <a:pt x="1658131" y="2312597"/>
                  <a:pt x="1657052" y="2312188"/>
                </a:cubicBezTo>
                <a:cubicBezTo>
                  <a:pt x="1655973" y="2311779"/>
                  <a:pt x="1654541" y="2311462"/>
                  <a:pt x="1652755" y="2311239"/>
                </a:cubicBezTo>
                <a:cubicBezTo>
                  <a:pt x="1650969" y="2311016"/>
                  <a:pt x="1648699" y="2310904"/>
                  <a:pt x="1645946" y="2310904"/>
                </a:cubicBezTo>
                <a:close/>
                <a:moveTo>
                  <a:pt x="1273801" y="2310904"/>
                </a:moveTo>
                <a:cubicBezTo>
                  <a:pt x="1271122" y="2310904"/>
                  <a:pt x="1268871" y="2310997"/>
                  <a:pt x="1267048" y="2311183"/>
                </a:cubicBezTo>
                <a:cubicBezTo>
                  <a:pt x="1265225" y="2311369"/>
                  <a:pt x="1263774" y="2311648"/>
                  <a:pt x="1262695" y="2312020"/>
                </a:cubicBezTo>
                <a:cubicBezTo>
                  <a:pt x="1261616" y="2312393"/>
                  <a:pt x="1260872" y="2312858"/>
                  <a:pt x="1260462" y="2313416"/>
                </a:cubicBezTo>
                <a:cubicBezTo>
                  <a:pt x="1260053" y="2313974"/>
                  <a:pt x="1259848" y="2314625"/>
                  <a:pt x="1259848" y="2315369"/>
                </a:cubicBezTo>
                <a:lnTo>
                  <a:pt x="1259848" y="2376314"/>
                </a:lnTo>
                <a:cubicBezTo>
                  <a:pt x="1259848" y="2383904"/>
                  <a:pt x="1260462" y="2390248"/>
                  <a:pt x="1261690" y="2395346"/>
                </a:cubicBezTo>
                <a:cubicBezTo>
                  <a:pt x="1262918" y="2400443"/>
                  <a:pt x="1264964" y="2404926"/>
                  <a:pt x="1267829" y="2408796"/>
                </a:cubicBezTo>
                <a:cubicBezTo>
                  <a:pt x="1270694" y="2412665"/>
                  <a:pt x="1274452" y="2415716"/>
                  <a:pt x="1279103" y="2417949"/>
                </a:cubicBezTo>
                <a:cubicBezTo>
                  <a:pt x="1283754" y="2420181"/>
                  <a:pt x="1289502" y="2421298"/>
                  <a:pt x="1296348" y="2421298"/>
                </a:cubicBezTo>
                <a:cubicBezTo>
                  <a:pt x="1302450" y="2421298"/>
                  <a:pt x="1308348" y="2419809"/>
                  <a:pt x="1314040" y="2416833"/>
                </a:cubicBezTo>
                <a:cubicBezTo>
                  <a:pt x="1319733" y="2413856"/>
                  <a:pt x="1325333" y="2409391"/>
                  <a:pt x="1330839" y="2403438"/>
                </a:cubicBezTo>
                <a:lnTo>
                  <a:pt x="1330839" y="2414935"/>
                </a:lnTo>
                <a:cubicBezTo>
                  <a:pt x="1330839" y="2415679"/>
                  <a:pt x="1331025" y="2416330"/>
                  <a:pt x="1331397" y="2416888"/>
                </a:cubicBezTo>
                <a:cubicBezTo>
                  <a:pt x="1331770" y="2417447"/>
                  <a:pt x="1332402" y="2417912"/>
                  <a:pt x="1333295" y="2418284"/>
                </a:cubicBezTo>
                <a:cubicBezTo>
                  <a:pt x="1334188" y="2418656"/>
                  <a:pt x="1335397" y="2418935"/>
                  <a:pt x="1336923" y="2419121"/>
                </a:cubicBezTo>
                <a:cubicBezTo>
                  <a:pt x="1338448" y="2419307"/>
                  <a:pt x="1340439" y="2419400"/>
                  <a:pt x="1342894" y="2419400"/>
                </a:cubicBezTo>
                <a:cubicBezTo>
                  <a:pt x="1345201" y="2419400"/>
                  <a:pt x="1347117" y="2419307"/>
                  <a:pt x="1348643" y="2419121"/>
                </a:cubicBezTo>
                <a:cubicBezTo>
                  <a:pt x="1350168" y="2418935"/>
                  <a:pt x="1351396" y="2418656"/>
                  <a:pt x="1352326" y="2418284"/>
                </a:cubicBezTo>
                <a:cubicBezTo>
                  <a:pt x="1353257" y="2417912"/>
                  <a:pt x="1353908" y="2417447"/>
                  <a:pt x="1354280" y="2416888"/>
                </a:cubicBezTo>
                <a:cubicBezTo>
                  <a:pt x="1354652" y="2416330"/>
                  <a:pt x="1354838" y="2415679"/>
                  <a:pt x="1354838" y="2414935"/>
                </a:cubicBezTo>
                <a:lnTo>
                  <a:pt x="1354838" y="2315369"/>
                </a:lnTo>
                <a:cubicBezTo>
                  <a:pt x="1354838" y="2314625"/>
                  <a:pt x="1354615" y="2313974"/>
                  <a:pt x="1354168" y="2313416"/>
                </a:cubicBezTo>
                <a:cubicBezTo>
                  <a:pt x="1353722" y="2312858"/>
                  <a:pt x="1352978" y="2312393"/>
                  <a:pt x="1351936" y="2312020"/>
                </a:cubicBezTo>
                <a:cubicBezTo>
                  <a:pt x="1350894" y="2311648"/>
                  <a:pt x="1349480" y="2311369"/>
                  <a:pt x="1347694" y="2311183"/>
                </a:cubicBezTo>
                <a:cubicBezTo>
                  <a:pt x="1345908" y="2310997"/>
                  <a:pt x="1343639" y="2310904"/>
                  <a:pt x="1340885" y="2310904"/>
                </a:cubicBezTo>
                <a:cubicBezTo>
                  <a:pt x="1338132" y="2310904"/>
                  <a:pt x="1335862" y="2310997"/>
                  <a:pt x="1334076" y="2311183"/>
                </a:cubicBezTo>
                <a:cubicBezTo>
                  <a:pt x="1332290" y="2311369"/>
                  <a:pt x="1330858" y="2311648"/>
                  <a:pt x="1329779" y="2312020"/>
                </a:cubicBezTo>
                <a:cubicBezTo>
                  <a:pt x="1328700" y="2312393"/>
                  <a:pt x="1327956" y="2312858"/>
                  <a:pt x="1327547" y="2313416"/>
                </a:cubicBezTo>
                <a:cubicBezTo>
                  <a:pt x="1327137" y="2313974"/>
                  <a:pt x="1326933" y="2314625"/>
                  <a:pt x="1326933" y="2315369"/>
                </a:cubicBezTo>
                <a:lnTo>
                  <a:pt x="1326933" y="2381560"/>
                </a:lnTo>
                <a:cubicBezTo>
                  <a:pt x="1322840" y="2386546"/>
                  <a:pt x="1318989" y="2390341"/>
                  <a:pt x="1315380" y="2392946"/>
                </a:cubicBezTo>
                <a:cubicBezTo>
                  <a:pt x="1311771" y="2395550"/>
                  <a:pt x="1308180" y="2396853"/>
                  <a:pt x="1304608" y="2396853"/>
                </a:cubicBezTo>
                <a:cubicBezTo>
                  <a:pt x="1301781" y="2396853"/>
                  <a:pt x="1299306" y="2396313"/>
                  <a:pt x="1297186" y="2395234"/>
                </a:cubicBezTo>
                <a:cubicBezTo>
                  <a:pt x="1295065" y="2394155"/>
                  <a:pt x="1293316" y="2392630"/>
                  <a:pt x="1291939" y="2390658"/>
                </a:cubicBezTo>
                <a:cubicBezTo>
                  <a:pt x="1290563" y="2388686"/>
                  <a:pt x="1289540" y="2386323"/>
                  <a:pt x="1288870" y="2383570"/>
                </a:cubicBezTo>
                <a:cubicBezTo>
                  <a:pt x="1288200" y="2380816"/>
                  <a:pt x="1287865" y="2376835"/>
                  <a:pt x="1287865" y="2371626"/>
                </a:cubicBezTo>
                <a:lnTo>
                  <a:pt x="1287865" y="2315369"/>
                </a:lnTo>
                <a:cubicBezTo>
                  <a:pt x="1287865" y="2314625"/>
                  <a:pt x="1287642" y="2313974"/>
                  <a:pt x="1287196" y="2313416"/>
                </a:cubicBezTo>
                <a:cubicBezTo>
                  <a:pt x="1286749" y="2312858"/>
                  <a:pt x="1285986" y="2312393"/>
                  <a:pt x="1284907" y="2312020"/>
                </a:cubicBezTo>
                <a:cubicBezTo>
                  <a:pt x="1283828" y="2311648"/>
                  <a:pt x="1282396" y="2311369"/>
                  <a:pt x="1280610" y="2311183"/>
                </a:cubicBezTo>
                <a:cubicBezTo>
                  <a:pt x="1278824" y="2310997"/>
                  <a:pt x="1276554" y="2310904"/>
                  <a:pt x="1273801" y="2310904"/>
                </a:cubicBezTo>
                <a:close/>
                <a:moveTo>
                  <a:pt x="2467440" y="2309007"/>
                </a:moveTo>
                <a:cubicBezTo>
                  <a:pt x="2459552" y="2309007"/>
                  <a:pt x="2452464" y="2310309"/>
                  <a:pt x="2446176" y="2312913"/>
                </a:cubicBezTo>
                <a:cubicBezTo>
                  <a:pt x="2439888" y="2315518"/>
                  <a:pt x="2434549" y="2319294"/>
                  <a:pt x="2430158" y="2324243"/>
                </a:cubicBezTo>
                <a:cubicBezTo>
                  <a:pt x="2425768" y="2329192"/>
                  <a:pt x="2422419" y="2335219"/>
                  <a:pt x="2420112" y="2342326"/>
                </a:cubicBezTo>
                <a:cubicBezTo>
                  <a:pt x="2417806" y="2349432"/>
                  <a:pt x="2416652" y="2357413"/>
                  <a:pt x="2416652" y="2366268"/>
                </a:cubicBezTo>
                <a:cubicBezTo>
                  <a:pt x="2416652" y="2375570"/>
                  <a:pt x="2417750" y="2383681"/>
                  <a:pt x="2419945" y="2390602"/>
                </a:cubicBezTo>
                <a:cubicBezTo>
                  <a:pt x="2422140" y="2397522"/>
                  <a:pt x="2425470" y="2403252"/>
                  <a:pt x="2429935" y="2407791"/>
                </a:cubicBezTo>
                <a:cubicBezTo>
                  <a:pt x="2434400" y="2412331"/>
                  <a:pt x="2439962" y="2415716"/>
                  <a:pt x="2446622" y="2417949"/>
                </a:cubicBezTo>
                <a:cubicBezTo>
                  <a:pt x="2453282" y="2420181"/>
                  <a:pt x="2461040" y="2421298"/>
                  <a:pt x="2469895" y="2421298"/>
                </a:cubicBezTo>
                <a:cubicBezTo>
                  <a:pt x="2474807" y="2421298"/>
                  <a:pt x="2479420" y="2420981"/>
                  <a:pt x="2483736" y="2420349"/>
                </a:cubicBezTo>
                <a:cubicBezTo>
                  <a:pt x="2488052" y="2419716"/>
                  <a:pt x="2491885" y="2418972"/>
                  <a:pt x="2495233" y="2418116"/>
                </a:cubicBezTo>
                <a:cubicBezTo>
                  <a:pt x="2498582" y="2417261"/>
                  <a:pt x="2501335" y="2416386"/>
                  <a:pt x="2503493" y="2415493"/>
                </a:cubicBezTo>
                <a:cubicBezTo>
                  <a:pt x="2505651" y="2414600"/>
                  <a:pt x="2506972" y="2413893"/>
                  <a:pt x="2507456" y="2413372"/>
                </a:cubicBezTo>
                <a:cubicBezTo>
                  <a:pt x="2507940" y="2412852"/>
                  <a:pt x="2508330" y="2412312"/>
                  <a:pt x="2508628" y="2411754"/>
                </a:cubicBezTo>
                <a:cubicBezTo>
                  <a:pt x="2508926" y="2411196"/>
                  <a:pt x="2509149" y="2410507"/>
                  <a:pt x="2509298" y="2409689"/>
                </a:cubicBezTo>
                <a:cubicBezTo>
                  <a:pt x="2509446" y="2408870"/>
                  <a:pt x="2509558" y="2407884"/>
                  <a:pt x="2509632" y="2406731"/>
                </a:cubicBezTo>
                <a:cubicBezTo>
                  <a:pt x="2509707" y="2405578"/>
                  <a:pt x="2509744" y="2404182"/>
                  <a:pt x="2509744" y="2402545"/>
                </a:cubicBezTo>
                <a:cubicBezTo>
                  <a:pt x="2509744" y="2400685"/>
                  <a:pt x="2509688" y="2399141"/>
                  <a:pt x="2509577" y="2397913"/>
                </a:cubicBezTo>
                <a:cubicBezTo>
                  <a:pt x="2509465" y="2396685"/>
                  <a:pt x="2509260" y="2395736"/>
                  <a:pt x="2508963" y="2395067"/>
                </a:cubicBezTo>
                <a:cubicBezTo>
                  <a:pt x="2508665" y="2394397"/>
                  <a:pt x="2508293" y="2393932"/>
                  <a:pt x="2507847" y="2393671"/>
                </a:cubicBezTo>
                <a:cubicBezTo>
                  <a:pt x="2507400" y="2393411"/>
                  <a:pt x="2506842" y="2393281"/>
                  <a:pt x="2506172" y="2393281"/>
                </a:cubicBezTo>
                <a:cubicBezTo>
                  <a:pt x="2505056" y="2393281"/>
                  <a:pt x="2503605" y="2393634"/>
                  <a:pt x="2501819" y="2394341"/>
                </a:cubicBezTo>
                <a:cubicBezTo>
                  <a:pt x="2500033" y="2395048"/>
                  <a:pt x="2497782" y="2395829"/>
                  <a:pt x="2495066" y="2396685"/>
                </a:cubicBezTo>
                <a:cubicBezTo>
                  <a:pt x="2492350" y="2397541"/>
                  <a:pt x="2489131" y="2398322"/>
                  <a:pt x="2485411" y="2399029"/>
                </a:cubicBezTo>
                <a:cubicBezTo>
                  <a:pt x="2481690" y="2399736"/>
                  <a:pt x="2477374" y="2400090"/>
                  <a:pt x="2472463" y="2400090"/>
                </a:cubicBezTo>
                <a:cubicBezTo>
                  <a:pt x="2467626" y="2400090"/>
                  <a:pt x="2463477" y="2399457"/>
                  <a:pt x="2460017" y="2398192"/>
                </a:cubicBezTo>
                <a:cubicBezTo>
                  <a:pt x="2456557" y="2396927"/>
                  <a:pt x="2453729" y="2395085"/>
                  <a:pt x="2451534" y="2392667"/>
                </a:cubicBezTo>
                <a:cubicBezTo>
                  <a:pt x="2449338" y="2390248"/>
                  <a:pt x="2447739" y="2387309"/>
                  <a:pt x="2446734" y="2383849"/>
                </a:cubicBezTo>
                <a:cubicBezTo>
                  <a:pt x="2445729" y="2380388"/>
                  <a:pt x="2445227" y="2376537"/>
                  <a:pt x="2445227" y="2372296"/>
                </a:cubicBezTo>
                <a:lnTo>
                  <a:pt x="2505837" y="2372296"/>
                </a:lnTo>
                <a:cubicBezTo>
                  <a:pt x="2508516" y="2372296"/>
                  <a:pt x="2510618" y="2371477"/>
                  <a:pt x="2512144" y="2369840"/>
                </a:cubicBezTo>
                <a:cubicBezTo>
                  <a:pt x="2513669" y="2368203"/>
                  <a:pt x="2514432" y="2365673"/>
                  <a:pt x="2514432" y="2362250"/>
                </a:cubicBezTo>
                <a:lnTo>
                  <a:pt x="2514432" y="2357785"/>
                </a:lnTo>
                <a:cubicBezTo>
                  <a:pt x="2514432" y="2350790"/>
                  <a:pt x="2513539" y="2344316"/>
                  <a:pt x="2511753" y="2338363"/>
                </a:cubicBezTo>
                <a:cubicBezTo>
                  <a:pt x="2509967" y="2332410"/>
                  <a:pt x="2507177" y="2327257"/>
                  <a:pt x="2503382" y="2322904"/>
                </a:cubicBezTo>
                <a:cubicBezTo>
                  <a:pt x="2499587" y="2318550"/>
                  <a:pt x="2494731" y="2315146"/>
                  <a:pt x="2488815" y="2312690"/>
                </a:cubicBezTo>
                <a:cubicBezTo>
                  <a:pt x="2482899" y="2310235"/>
                  <a:pt x="2475774" y="2309007"/>
                  <a:pt x="2467440" y="2309007"/>
                </a:cubicBezTo>
                <a:close/>
                <a:moveTo>
                  <a:pt x="2291860" y="2309007"/>
                </a:moveTo>
                <a:cubicBezTo>
                  <a:pt x="2287469" y="2309007"/>
                  <a:pt x="2283209" y="2309360"/>
                  <a:pt x="2279079" y="2310067"/>
                </a:cubicBezTo>
                <a:cubicBezTo>
                  <a:pt x="2274949" y="2310774"/>
                  <a:pt x="2271135" y="2311686"/>
                  <a:pt x="2267638" y="2312802"/>
                </a:cubicBezTo>
                <a:cubicBezTo>
                  <a:pt x="2264140" y="2313918"/>
                  <a:pt x="2261089" y="2315127"/>
                  <a:pt x="2258485" y="2316430"/>
                </a:cubicBezTo>
                <a:cubicBezTo>
                  <a:pt x="2255881" y="2317732"/>
                  <a:pt x="2254057" y="2318922"/>
                  <a:pt x="2253016" y="2320001"/>
                </a:cubicBezTo>
                <a:cubicBezTo>
                  <a:pt x="2251974" y="2321080"/>
                  <a:pt x="2251267" y="2322290"/>
                  <a:pt x="2250895" y="2323629"/>
                </a:cubicBezTo>
                <a:cubicBezTo>
                  <a:pt x="2250523" y="2324969"/>
                  <a:pt x="2250337" y="2326792"/>
                  <a:pt x="2250337" y="2329098"/>
                </a:cubicBezTo>
                <a:cubicBezTo>
                  <a:pt x="2250337" y="2330810"/>
                  <a:pt x="2250448" y="2332373"/>
                  <a:pt x="2250672" y="2333787"/>
                </a:cubicBezTo>
                <a:cubicBezTo>
                  <a:pt x="2250895" y="2335200"/>
                  <a:pt x="2251211" y="2336391"/>
                  <a:pt x="2251620" y="2337358"/>
                </a:cubicBezTo>
                <a:cubicBezTo>
                  <a:pt x="2252030" y="2338326"/>
                  <a:pt x="2252550" y="2339070"/>
                  <a:pt x="2253183" y="2339591"/>
                </a:cubicBezTo>
                <a:cubicBezTo>
                  <a:pt x="2253816" y="2340112"/>
                  <a:pt x="2254541" y="2340372"/>
                  <a:pt x="2255360" y="2340372"/>
                </a:cubicBezTo>
                <a:cubicBezTo>
                  <a:pt x="2256550" y="2340372"/>
                  <a:pt x="2258094" y="2339851"/>
                  <a:pt x="2259992" y="2338810"/>
                </a:cubicBezTo>
                <a:cubicBezTo>
                  <a:pt x="2261889" y="2337768"/>
                  <a:pt x="2264252" y="2336614"/>
                  <a:pt x="2267080" y="2335349"/>
                </a:cubicBezTo>
                <a:cubicBezTo>
                  <a:pt x="2269908" y="2334084"/>
                  <a:pt x="2273163" y="2332931"/>
                  <a:pt x="2276847" y="2331889"/>
                </a:cubicBezTo>
                <a:cubicBezTo>
                  <a:pt x="2280530" y="2330847"/>
                  <a:pt x="2284716" y="2330326"/>
                  <a:pt x="2289404" y="2330326"/>
                </a:cubicBezTo>
                <a:cubicBezTo>
                  <a:pt x="2292976" y="2330326"/>
                  <a:pt x="2295971" y="2330698"/>
                  <a:pt x="2298390" y="2331443"/>
                </a:cubicBezTo>
                <a:cubicBezTo>
                  <a:pt x="2300808" y="2332187"/>
                  <a:pt x="2302743" y="2333340"/>
                  <a:pt x="2304194" y="2334903"/>
                </a:cubicBezTo>
                <a:cubicBezTo>
                  <a:pt x="2305645" y="2336465"/>
                  <a:pt x="2306687" y="2338419"/>
                  <a:pt x="2307319" y="2340763"/>
                </a:cubicBezTo>
                <a:cubicBezTo>
                  <a:pt x="2307952" y="2343107"/>
                  <a:pt x="2308268" y="2345842"/>
                  <a:pt x="2308268" y="2348967"/>
                </a:cubicBezTo>
                <a:lnTo>
                  <a:pt x="2308268" y="2354995"/>
                </a:lnTo>
                <a:lnTo>
                  <a:pt x="2298557" y="2354995"/>
                </a:lnTo>
                <a:cubicBezTo>
                  <a:pt x="2289702" y="2354995"/>
                  <a:pt x="2281925" y="2355664"/>
                  <a:pt x="2275228" y="2357004"/>
                </a:cubicBezTo>
                <a:cubicBezTo>
                  <a:pt x="2268531" y="2358343"/>
                  <a:pt x="2262931" y="2360408"/>
                  <a:pt x="2258429" y="2363199"/>
                </a:cubicBezTo>
                <a:cubicBezTo>
                  <a:pt x="2253927" y="2365989"/>
                  <a:pt x="2250541" y="2369524"/>
                  <a:pt x="2248272" y="2373803"/>
                </a:cubicBezTo>
                <a:cubicBezTo>
                  <a:pt x="2246002" y="2378082"/>
                  <a:pt x="2244867" y="2383123"/>
                  <a:pt x="2244867" y="2388927"/>
                </a:cubicBezTo>
                <a:cubicBezTo>
                  <a:pt x="2244867" y="2394285"/>
                  <a:pt x="2245760" y="2398973"/>
                  <a:pt x="2247546" y="2402992"/>
                </a:cubicBezTo>
                <a:cubicBezTo>
                  <a:pt x="2249332" y="2407010"/>
                  <a:pt x="2251844" y="2410377"/>
                  <a:pt x="2255081" y="2413093"/>
                </a:cubicBezTo>
                <a:cubicBezTo>
                  <a:pt x="2258318" y="2415809"/>
                  <a:pt x="2262150" y="2417856"/>
                  <a:pt x="2266578" y="2419233"/>
                </a:cubicBezTo>
                <a:cubicBezTo>
                  <a:pt x="2271005" y="2420609"/>
                  <a:pt x="2275861" y="2421298"/>
                  <a:pt x="2281144" y="2421298"/>
                </a:cubicBezTo>
                <a:cubicBezTo>
                  <a:pt x="2287544" y="2421298"/>
                  <a:pt x="2293367" y="2420070"/>
                  <a:pt x="2298613" y="2417614"/>
                </a:cubicBezTo>
                <a:cubicBezTo>
                  <a:pt x="2303859" y="2415158"/>
                  <a:pt x="2308528" y="2411735"/>
                  <a:pt x="2312621" y="2407345"/>
                </a:cubicBezTo>
                <a:lnTo>
                  <a:pt x="2312621" y="2415270"/>
                </a:lnTo>
                <a:cubicBezTo>
                  <a:pt x="2312621" y="2416312"/>
                  <a:pt x="2312937" y="2417130"/>
                  <a:pt x="2313570" y="2417726"/>
                </a:cubicBezTo>
                <a:cubicBezTo>
                  <a:pt x="2314203" y="2418321"/>
                  <a:pt x="2315282" y="2418749"/>
                  <a:pt x="2316807" y="2419009"/>
                </a:cubicBezTo>
                <a:cubicBezTo>
                  <a:pt x="2318333" y="2419270"/>
                  <a:pt x="2320770" y="2419400"/>
                  <a:pt x="2324118" y="2419400"/>
                </a:cubicBezTo>
                <a:cubicBezTo>
                  <a:pt x="2327244" y="2419400"/>
                  <a:pt x="2329606" y="2419270"/>
                  <a:pt x="2331206" y="2419009"/>
                </a:cubicBezTo>
                <a:cubicBezTo>
                  <a:pt x="2332806" y="2418749"/>
                  <a:pt x="2333978" y="2418321"/>
                  <a:pt x="2334722" y="2417726"/>
                </a:cubicBezTo>
                <a:cubicBezTo>
                  <a:pt x="2335466" y="2417130"/>
                  <a:pt x="2335838" y="2416312"/>
                  <a:pt x="2335838" y="2415270"/>
                </a:cubicBezTo>
                <a:lnTo>
                  <a:pt x="2335838" y="2348297"/>
                </a:lnTo>
                <a:cubicBezTo>
                  <a:pt x="2335838" y="2341451"/>
                  <a:pt x="2335020" y="2335535"/>
                  <a:pt x="2333383" y="2330550"/>
                </a:cubicBezTo>
                <a:cubicBezTo>
                  <a:pt x="2331746" y="2325564"/>
                  <a:pt x="2329141" y="2321490"/>
                  <a:pt x="2325569" y="2318327"/>
                </a:cubicBezTo>
                <a:cubicBezTo>
                  <a:pt x="2321997" y="2315164"/>
                  <a:pt x="2317440" y="2312820"/>
                  <a:pt x="2311896" y="2311295"/>
                </a:cubicBezTo>
                <a:cubicBezTo>
                  <a:pt x="2306352" y="2309769"/>
                  <a:pt x="2299673" y="2309007"/>
                  <a:pt x="2291860" y="2309007"/>
                </a:cubicBezTo>
                <a:close/>
                <a:moveTo>
                  <a:pt x="2099537" y="2309007"/>
                </a:moveTo>
                <a:cubicBezTo>
                  <a:pt x="2090384" y="2309007"/>
                  <a:pt x="2082403" y="2310383"/>
                  <a:pt x="2075594" y="2313137"/>
                </a:cubicBezTo>
                <a:cubicBezTo>
                  <a:pt x="2068785" y="2315890"/>
                  <a:pt x="2063111" y="2319778"/>
                  <a:pt x="2058572" y="2324801"/>
                </a:cubicBezTo>
                <a:cubicBezTo>
                  <a:pt x="2054032" y="2329824"/>
                  <a:pt x="2050628" y="2335852"/>
                  <a:pt x="2048358" y="2342884"/>
                </a:cubicBezTo>
                <a:cubicBezTo>
                  <a:pt x="2046089" y="2349916"/>
                  <a:pt x="2044954" y="2357674"/>
                  <a:pt x="2044954" y="2366157"/>
                </a:cubicBezTo>
                <a:cubicBezTo>
                  <a:pt x="2044954" y="2374938"/>
                  <a:pt x="2045996" y="2382751"/>
                  <a:pt x="2048079" y="2389597"/>
                </a:cubicBezTo>
                <a:cubicBezTo>
                  <a:pt x="2050163" y="2396443"/>
                  <a:pt x="2053363" y="2402210"/>
                  <a:pt x="2057679" y="2406898"/>
                </a:cubicBezTo>
                <a:cubicBezTo>
                  <a:pt x="2061995" y="2411586"/>
                  <a:pt x="2067427" y="2415158"/>
                  <a:pt x="2073975" y="2417614"/>
                </a:cubicBezTo>
                <a:cubicBezTo>
                  <a:pt x="2080524" y="2420070"/>
                  <a:pt x="2088226" y="2421298"/>
                  <a:pt x="2097081" y="2421298"/>
                </a:cubicBezTo>
                <a:cubicBezTo>
                  <a:pt x="2106234" y="2421298"/>
                  <a:pt x="2114233" y="2419921"/>
                  <a:pt x="2121079" y="2417168"/>
                </a:cubicBezTo>
                <a:cubicBezTo>
                  <a:pt x="2127926" y="2414414"/>
                  <a:pt x="2133618" y="2410507"/>
                  <a:pt x="2138158" y="2405447"/>
                </a:cubicBezTo>
                <a:cubicBezTo>
                  <a:pt x="2142697" y="2400387"/>
                  <a:pt x="2146083" y="2394360"/>
                  <a:pt x="2148315" y="2387365"/>
                </a:cubicBezTo>
                <a:cubicBezTo>
                  <a:pt x="2150547" y="2380370"/>
                  <a:pt x="2151664" y="2372631"/>
                  <a:pt x="2151664" y="2364148"/>
                </a:cubicBezTo>
                <a:cubicBezTo>
                  <a:pt x="2151664" y="2355292"/>
                  <a:pt x="2150622" y="2347442"/>
                  <a:pt x="2148538" y="2340595"/>
                </a:cubicBezTo>
                <a:cubicBezTo>
                  <a:pt x="2146455" y="2333749"/>
                  <a:pt x="2143273" y="2327982"/>
                  <a:pt x="2138995" y="2323294"/>
                </a:cubicBezTo>
                <a:cubicBezTo>
                  <a:pt x="2134716" y="2318606"/>
                  <a:pt x="2129302" y="2315053"/>
                  <a:pt x="2122754" y="2312634"/>
                </a:cubicBezTo>
                <a:cubicBezTo>
                  <a:pt x="2116205" y="2310216"/>
                  <a:pt x="2108466" y="2309007"/>
                  <a:pt x="2099537" y="2309007"/>
                </a:cubicBezTo>
                <a:close/>
                <a:moveTo>
                  <a:pt x="1871458" y="2309007"/>
                </a:moveTo>
                <a:cubicBezTo>
                  <a:pt x="1865281" y="2309007"/>
                  <a:pt x="1859347" y="2310495"/>
                  <a:pt x="1853654" y="2313472"/>
                </a:cubicBezTo>
                <a:cubicBezTo>
                  <a:pt x="1847961" y="2316448"/>
                  <a:pt x="1842362" y="2320913"/>
                  <a:pt x="1836855" y="2326866"/>
                </a:cubicBezTo>
                <a:lnTo>
                  <a:pt x="1836855" y="2315369"/>
                </a:lnTo>
                <a:cubicBezTo>
                  <a:pt x="1836855" y="2314625"/>
                  <a:pt x="1836669" y="2313974"/>
                  <a:pt x="1836297" y="2313416"/>
                </a:cubicBezTo>
                <a:cubicBezTo>
                  <a:pt x="1835925" y="2312858"/>
                  <a:pt x="1835311" y="2312393"/>
                  <a:pt x="1834455" y="2312020"/>
                </a:cubicBezTo>
                <a:cubicBezTo>
                  <a:pt x="1833599" y="2311648"/>
                  <a:pt x="1832390" y="2311369"/>
                  <a:pt x="1830827" y="2311183"/>
                </a:cubicBezTo>
                <a:cubicBezTo>
                  <a:pt x="1829265" y="2310997"/>
                  <a:pt x="1827293" y="2310904"/>
                  <a:pt x="1824912" y="2310904"/>
                </a:cubicBezTo>
                <a:cubicBezTo>
                  <a:pt x="1822605" y="2310904"/>
                  <a:pt x="1820689" y="2310997"/>
                  <a:pt x="1819163" y="2311183"/>
                </a:cubicBezTo>
                <a:cubicBezTo>
                  <a:pt x="1817638" y="2311369"/>
                  <a:pt x="1816391" y="2311648"/>
                  <a:pt x="1815424" y="2312020"/>
                </a:cubicBezTo>
                <a:cubicBezTo>
                  <a:pt x="1814456" y="2312393"/>
                  <a:pt x="1813787" y="2312858"/>
                  <a:pt x="1813415" y="2313416"/>
                </a:cubicBezTo>
                <a:cubicBezTo>
                  <a:pt x="1813042" y="2313974"/>
                  <a:pt x="1812856" y="2314625"/>
                  <a:pt x="1812856" y="2315369"/>
                </a:cubicBezTo>
                <a:lnTo>
                  <a:pt x="1812856" y="2414935"/>
                </a:lnTo>
                <a:cubicBezTo>
                  <a:pt x="1812856" y="2415679"/>
                  <a:pt x="1813080" y="2416330"/>
                  <a:pt x="1813526" y="2416888"/>
                </a:cubicBezTo>
                <a:cubicBezTo>
                  <a:pt x="1813973" y="2417447"/>
                  <a:pt x="1814735" y="2417912"/>
                  <a:pt x="1815814" y="2418284"/>
                </a:cubicBezTo>
                <a:cubicBezTo>
                  <a:pt x="1816893" y="2418656"/>
                  <a:pt x="1818326" y="2418935"/>
                  <a:pt x="1820112" y="2419121"/>
                </a:cubicBezTo>
                <a:cubicBezTo>
                  <a:pt x="1821898" y="2419307"/>
                  <a:pt x="1824167" y="2419400"/>
                  <a:pt x="1826921" y="2419400"/>
                </a:cubicBezTo>
                <a:cubicBezTo>
                  <a:pt x="1829674" y="2419400"/>
                  <a:pt x="1831944" y="2419307"/>
                  <a:pt x="1833730" y="2419121"/>
                </a:cubicBezTo>
                <a:cubicBezTo>
                  <a:pt x="1835516" y="2418935"/>
                  <a:pt x="1836948" y="2418656"/>
                  <a:pt x="1838027" y="2418284"/>
                </a:cubicBezTo>
                <a:cubicBezTo>
                  <a:pt x="1839106" y="2417912"/>
                  <a:pt x="1839869" y="2417447"/>
                  <a:pt x="1840315" y="2416888"/>
                </a:cubicBezTo>
                <a:cubicBezTo>
                  <a:pt x="1840762" y="2416330"/>
                  <a:pt x="1840985" y="2415679"/>
                  <a:pt x="1840985" y="2414935"/>
                </a:cubicBezTo>
                <a:lnTo>
                  <a:pt x="1840985" y="2348744"/>
                </a:lnTo>
                <a:cubicBezTo>
                  <a:pt x="1844929" y="2343758"/>
                  <a:pt x="1848724" y="2339963"/>
                  <a:pt x="1852370" y="2337358"/>
                </a:cubicBezTo>
                <a:cubicBezTo>
                  <a:pt x="1856017" y="2334754"/>
                  <a:pt x="1859626" y="2333452"/>
                  <a:pt x="1863198" y="2333452"/>
                </a:cubicBezTo>
                <a:cubicBezTo>
                  <a:pt x="1866025" y="2333452"/>
                  <a:pt x="1868500" y="2333991"/>
                  <a:pt x="1870620" y="2335070"/>
                </a:cubicBezTo>
                <a:cubicBezTo>
                  <a:pt x="1872741" y="2336149"/>
                  <a:pt x="1874471" y="2337675"/>
                  <a:pt x="1875811" y="2339647"/>
                </a:cubicBezTo>
                <a:cubicBezTo>
                  <a:pt x="1877150" y="2341619"/>
                  <a:pt x="1878173" y="2343981"/>
                  <a:pt x="1878880" y="2346735"/>
                </a:cubicBezTo>
                <a:cubicBezTo>
                  <a:pt x="1879587" y="2349488"/>
                  <a:pt x="1879941" y="2353283"/>
                  <a:pt x="1879941" y="2358120"/>
                </a:cubicBezTo>
                <a:lnTo>
                  <a:pt x="1879941" y="2414935"/>
                </a:lnTo>
                <a:cubicBezTo>
                  <a:pt x="1879941" y="2415679"/>
                  <a:pt x="1880164" y="2416330"/>
                  <a:pt x="1880610" y="2416888"/>
                </a:cubicBezTo>
                <a:cubicBezTo>
                  <a:pt x="1881057" y="2417447"/>
                  <a:pt x="1881801" y="2417912"/>
                  <a:pt x="1882843" y="2418284"/>
                </a:cubicBezTo>
                <a:cubicBezTo>
                  <a:pt x="1883885" y="2418656"/>
                  <a:pt x="1885317" y="2418935"/>
                  <a:pt x="1887140" y="2419121"/>
                </a:cubicBezTo>
                <a:cubicBezTo>
                  <a:pt x="1888963" y="2419307"/>
                  <a:pt x="1891252" y="2419400"/>
                  <a:pt x="1894005" y="2419400"/>
                </a:cubicBezTo>
                <a:cubicBezTo>
                  <a:pt x="1896684" y="2419400"/>
                  <a:pt x="1898935" y="2419307"/>
                  <a:pt x="1900758" y="2419121"/>
                </a:cubicBezTo>
                <a:cubicBezTo>
                  <a:pt x="1902581" y="2418935"/>
                  <a:pt x="1904014" y="2418656"/>
                  <a:pt x="1905055" y="2418284"/>
                </a:cubicBezTo>
                <a:cubicBezTo>
                  <a:pt x="1906097" y="2417912"/>
                  <a:pt x="1906841" y="2417447"/>
                  <a:pt x="1907288" y="2416888"/>
                </a:cubicBezTo>
                <a:cubicBezTo>
                  <a:pt x="1907734" y="2416330"/>
                  <a:pt x="1907958" y="2415679"/>
                  <a:pt x="1907958" y="2414935"/>
                </a:cubicBezTo>
                <a:lnTo>
                  <a:pt x="1907958" y="2353432"/>
                </a:lnTo>
                <a:cubicBezTo>
                  <a:pt x="1907958" y="2346214"/>
                  <a:pt x="1907325" y="2340037"/>
                  <a:pt x="1906060" y="2334903"/>
                </a:cubicBezTo>
                <a:cubicBezTo>
                  <a:pt x="1904795" y="2329768"/>
                  <a:pt x="1902730" y="2325285"/>
                  <a:pt x="1899865" y="2321452"/>
                </a:cubicBezTo>
                <a:cubicBezTo>
                  <a:pt x="1897000" y="2317620"/>
                  <a:pt x="1893242" y="2314588"/>
                  <a:pt x="1888591" y="2312355"/>
                </a:cubicBezTo>
                <a:cubicBezTo>
                  <a:pt x="1883940" y="2310123"/>
                  <a:pt x="1878229" y="2309007"/>
                  <a:pt x="1871458" y="2309007"/>
                </a:cubicBezTo>
                <a:close/>
                <a:moveTo>
                  <a:pt x="1737587" y="2309007"/>
                </a:moveTo>
                <a:cubicBezTo>
                  <a:pt x="1728434" y="2309007"/>
                  <a:pt x="1720453" y="2310383"/>
                  <a:pt x="1713644" y="2313137"/>
                </a:cubicBezTo>
                <a:cubicBezTo>
                  <a:pt x="1706835" y="2315890"/>
                  <a:pt x="1701161" y="2319778"/>
                  <a:pt x="1696622" y="2324801"/>
                </a:cubicBezTo>
                <a:cubicBezTo>
                  <a:pt x="1692082" y="2329824"/>
                  <a:pt x="1688678" y="2335852"/>
                  <a:pt x="1686408" y="2342884"/>
                </a:cubicBezTo>
                <a:cubicBezTo>
                  <a:pt x="1684139" y="2349916"/>
                  <a:pt x="1683004" y="2357674"/>
                  <a:pt x="1683004" y="2366157"/>
                </a:cubicBezTo>
                <a:cubicBezTo>
                  <a:pt x="1683004" y="2374938"/>
                  <a:pt x="1684046" y="2382751"/>
                  <a:pt x="1686129" y="2389597"/>
                </a:cubicBezTo>
                <a:cubicBezTo>
                  <a:pt x="1688213" y="2396443"/>
                  <a:pt x="1691413" y="2402210"/>
                  <a:pt x="1695729" y="2406898"/>
                </a:cubicBezTo>
                <a:cubicBezTo>
                  <a:pt x="1700045" y="2411586"/>
                  <a:pt x="1705477" y="2415158"/>
                  <a:pt x="1712025" y="2417614"/>
                </a:cubicBezTo>
                <a:cubicBezTo>
                  <a:pt x="1718574" y="2420070"/>
                  <a:pt x="1726276" y="2421298"/>
                  <a:pt x="1735131" y="2421298"/>
                </a:cubicBezTo>
                <a:cubicBezTo>
                  <a:pt x="1744284" y="2421298"/>
                  <a:pt x="1752283" y="2419921"/>
                  <a:pt x="1759129" y="2417168"/>
                </a:cubicBezTo>
                <a:cubicBezTo>
                  <a:pt x="1765976" y="2414414"/>
                  <a:pt x="1771668" y="2410507"/>
                  <a:pt x="1776208" y="2405447"/>
                </a:cubicBezTo>
                <a:cubicBezTo>
                  <a:pt x="1780747" y="2400387"/>
                  <a:pt x="1784133" y="2394360"/>
                  <a:pt x="1786365" y="2387365"/>
                </a:cubicBezTo>
                <a:cubicBezTo>
                  <a:pt x="1788597" y="2380370"/>
                  <a:pt x="1789714" y="2372631"/>
                  <a:pt x="1789714" y="2364148"/>
                </a:cubicBezTo>
                <a:cubicBezTo>
                  <a:pt x="1789714" y="2355292"/>
                  <a:pt x="1788672" y="2347442"/>
                  <a:pt x="1786588" y="2340595"/>
                </a:cubicBezTo>
                <a:cubicBezTo>
                  <a:pt x="1784505" y="2333749"/>
                  <a:pt x="1781323" y="2327982"/>
                  <a:pt x="1777045" y="2323294"/>
                </a:cubicBezTo>
                <a:cubicBezTo>
                  <a:pt x="1772766" y="2318606"/>
                  <a:pt x="1767352" y="2315053"/>
                  <a:pt x="1760804" y="2312634"/>
                </a:cubicBezTo>
                <a:cubicBezTo>
                  <a:pt x="1754255" y="2310216"/>
                  <a:pt x="1746516" y="2309007"/>
                  <a:pt x="1737587" y="2309007"/>
                </a:cubicBezTo>
                <a:close/>
                <a:moveTo>
                  <a:pt x="1482235" y="2309007"/>
                </a:moveTo>
                <a:cubicBezTo>
                  <a:pt x="1477844" y="2309007"/>
                  <a:pt x="1473584" y="2309360"/>
                  <a:pt x="1469454" y="2310067"/>
                </a:cubicBezTo>
                <a:cubicBezTo>
                  <a:pt x="1465324" y="2310774"/>
                  <a:pt x="1461510" y="2311686"/>
                  <a:pt x="1458013" y="2312802"/>
                </a:cubicBezTo>
                <a:cubicBezTo>
                  <a:pt x="1454516" y="2313918"/>
                  <a:pt x="1451465" y="2315127"/>
                  <a:pt x="1448860" y="2316430"/>
                </a:cubicBezTo>
                <a:cubicBezTo>
                  <a:pt x="1446256" y="2317732"/>
                  <a:pt x="1444432" y="2318922"/>
                  <a:pt x="1443391" y="2320001"/>
                </a:cubicBezTo>
                <a:cubicBezTo>
                  <a:pt x="1442349" y="2321080"/>
                  <a:pt x="1441642" y="2322290"/>
                  <a:pt x="1441270" y="2323629"/>
                </a:cubicBezTo>
                <a:cubicBezTo>
                  <a:pt x="1440898" y="2324969"/>
                  <a:pt x="1440712" y="2326792"/>
                  <a:pt x="1440712" y="2329098"/>
                </a:cubicBezTo>
                <a:cubicBezTo>
                  <a:pt x="1440712" y="2330810"/>
                  <a:pt x="1440823" y="2332373"/>
                  <a:pt x="1441047" y="2333787"/>
                </a:cubicBezTo>
                <a:cubicBezTo>
                  <a:pt x="1441270" y="2335200"/>
                  <a:pt x="1441586" y="2336391"/>
                  <a:pt x="1441995" y="2337358"/>
                </a:cubicBezTo>
                <a:cubicBezTo>
                  <a:pt x="1442405" y="2338326"/>
                  <a:pt x="1442926" y="2339070"/>
                  <a:pt x="1443558" y="2339591"/>
                </a:cubicBezTo>
                <a:cubicBezTo>
                  <a:pt x="1444191" y="2340112"/>
                  <a:pt x="1444916" y="2340372"/>
                  <a:pt x="1445735" y="2340372"/>
                </a:cubicBezTo>
                <a:cubicBezTo>
                  <a:pt x="1446925" y="2340372"/>
                  <a:pt x="1448469" y="2339851"/>
                  <a:pt x="1450367" y="2338810"/>
                </a:cubicBezTo>
                <a:cubicBezTo>
                  <a:pt x="1452265" y="2337768"/>
                  <a:pt x="1454627" y="2336614"/>
                  <a:pt x="1457455" y="2335349"/>
                </a:cubicBezTo>
                <a:cubicBezTo>
                  <a:pt x="1460283" y="2334084"/>
                  <a:pt x="1463538" y="2332931"/>
                  <a:pt x="1467222" y="2331889"/>
                </a:cubicBezTo>
                <a:cubicBezTo>
                  <a:pt x="1470905" y="2330847"/>
                  <a:pt x="1475091" y="2330326"/>
                  <a:pt x="1479779" y="2330326"/>
                </a:cubicBezTo>
                <a:cubicBezTo>
                  <a:pt x="1483351" y="2330326"/>
                  <a:pt x="1486346" y="2330698"/>
                  <a:pt x="1488765" y="2331443"/>
                </a:cubicBezTo>
                <a:cubicBezTo>
                  <a:pt x="1491183" y="2332187"/>
                  <a:pt x="1493118" y="2333340"/>
                  <a:pt x="1494569" y="2334903"/>
                </a:cubicBezTo>
                <a:cubicBezTo>
                  <a:pt x="1496020" y="2336465"/>
                  <a:pt x="1497062" y="2338419"/>
                  <a:pt x="1497694" y="2340763"/>
                </a:cubicBezTo>
                <a:cubicBezTo>
                  <a:pt x="1498327" y="2343107"/>
                  <a:pt x="1498643" y="2345842"/>
                  <a:pt x="1498643" y="2348967"/>
                </a:cubicBezTo>
                <a:lnTo>
                  <a:pt x="1498643" y="2354995"/>
                </a:lnTo>
                <a:lnTo>
                  <a:pt x="1488932" y="2354995"/>
                </a:lnTo>
                <a:cubicBezTo>
                  <a:pt x="1480077" y="2354995"/>
                  <a:pt x="1472300" y="2355664"/>
                  <a:pt x="1465603" y="2357004"/>
                </a:cubicBezTo>
                <a:cubicBezTo>
                  <a:pt x="1458906" y="2358343"/>
                  <a:pt x="1453306" y="2360408"/>
                  <a:pt x="1448804" y="2363199"/>
                </a:cubicBezTo>
                <a:cubicBezTo>
                  <a:pt x="1444302" y="2365989"/>
                  <a:pt x="1440916" y="2369524"/>
                  <a:pt x="1438647" y="2373803"/>
                </a:cubicBezTo>
                <a:cubicBezTo>
                  <a:pt x="1436377" y="2378082"/>
                  <a:pt x="1435242" y="2383123"/>
                  <a:pt x="1435242" y="2388927"/>
                </a:cubicBezTo>
                <a:cubicBezTo>
                  <a:pt x="1435242" y="2394285"/>
                  <a:pt x="1436135" y="2398973"/>
                  <a:pt x="1437921" y="2402992"/>
                </a:cubicBezTo>
                <a:cubicBezTo>
                  <a:pt x="1439707" y="2407010"/>
                  <a:pt x="1442219" y="2410377"/>
                  <a:pt x="1445456" y="2413093"/>
                </a:cubicBezTo>
                <a:cubicBezTo>
                  <a:pt x="1448693" y="2415809"/>
                  <a:pt x="1452525" y="2417856"/>
                  <a:pt x="1456953" y="2419233"/>
                </a:cubicBezTo>
                <a:cubicBezTo>
                  <a:pt x="1461380" y="2420609"/>
                  <a:pt x="1466236" y="2421298"/>
                  <a:pt x="1471519" y="2421298"/>
                </a:cubicBezTo>
                <a:cubicBezTo>
                  <a:pt x="1477919" y="2421298"/>
                  <a:pt x="1483742" y="2420070"/>
                  <a:pt x="1488988" y="2417614"/>
                </a:cubicBezTo>
                <a:cubicBezTo>
                  <a:pt x="1494234" y="2415158"/>
                  <a:pt x="1498904" y="2411735"/>
                  <a:pt x="1502996" y="2407345"/>
                </a:cubicBezTo>
                <a:lnTo>
                  <a:pt x="1502996" y="2415270"/>
                </a:lnTo>
                <a:cubicBezTo>
                  <a:pt x="1502996" y="2416312"/>
                  <a:pt x="1503313" y="2417130"/>
                  <a:pt x="1503945" y="2417726"/>
                </a:cubicBezTo>
                <a:cubicBezTo>
                  <a:pt x="1504578" y="2418321"/>
                  <a:pt x="1505657" y="2418749"/>
                  <a:pt x="1507182" y="2419009"/>
                </a:cubicBezTo>
                <a:cubicBezTo>
                  <a:pt x="1508708" y="2419270"/>
                  <a:pt x="1511145" y="2419400"/>
                  <a:pt x="1514493" y="2419400"/>
                </a:cubicBezTo>
                <a:cubicBezTo>
                  <a:pt x="1517619" y="2419400"/>
                  <a:pt x="1519981" y="2419270"/>
                  <a:pt x="1521581" y="2419009"/>
                </a:cubicBezTo>
                <a:cubicBezTo>
                  <a:pt x="1523181" y="2418749"/>
                  <a:pt x="1524353" y="2418321"/>
                  <a:pt x="1525097" y="2417726"/>
                </a:cubicBezTo>
                <a:cubicBezTo>
                  <a:pt x="1525841" y="2417130"/>
                  <a:pt x="1526213" y="2416312"/>
                  <a:pt x="1526213" y="2415270"/>
                </a:cubicBezTo>
                <a:lnTo>
                  <a:pt x="1526213" y="2348297"/>
                </a:lnTo>
                <a:cubicBezTo>
                  <a:pt x="1526213" y="2341451"/>
                  <a:pt x="1525395" y="2335535"/>
                  <a:pt x="1523758" y="2330550"/>
                </a:cubicBezTo>
                <a:cubicBezTo>
                  <a:pt x="1522121" y="2325564"/>
                  <a:pt x="1519516" y="2321490"/>
                  <a:pt x="1515944" y="2318327"/>
                </a:cubicBezTo>
                <a:cubicBezTo>
                  <a:pt x="1512372" y="2315164"/>
                  <a:pt x="1507815" y="2312820"/>
                  <a:pt x="1502271" y="2311295"/>
                </a:cubicBezTo>
                <a:cubicBezTo>
                  <a:pt x="1496727" y="2309769"/>
                  <a:pt x="1490048" y="2309007"/>
                  <a:pt x="1482235" y="2309007"/>
                </a:cubicBezTo>
                <a:close/>
                <a:moveTo>
                  <a:pt x="1196299" y="2309007"/>
                </a:moveTo>
                <a:cubicBezTo>
                  <a:pt x="1192801" y="2309007"/>
                  <a:pt x="1189508" y="2309379"/>
                  <a:pt x="1186420" y="2310123"/>
                </a:cubicBezTo>
                <a:cubicBezTo>
                  <a:pt x="1183332" y="2310867"/>
                  <a:pt x="1180337" y="2312002"/>
                  <a:pt x="1177435" y="2313527"/>
                </a:cubicBezTo>
                <a:cubicBezTo>
                  <a:pt x="1174533" y="2315053"/>
                  <a:pt x="1171686" y="2316950"/>
                  <a:pt x="1168896" y="2319220"/>
                </a:cubicBezTo>
                <a:cubicBezTo>
                  <a:pt x="1166105" y="2321490"/>
                  <a:pt x="1163259" y="2324113"/>
                  <a:pt x="1160357" y="2327089"/>
                </a:cubicBezTo>
                <a:lnTo>
                  <a:pt x="1160357" y="2315369"/>
                </a:lnTo>
                <a:cubicBezTo>
                  <a:pt x="1160357" y="2314625"/>
                  <a:pt x="1160171" y="2313974"/>
                  <a:pt x="1159799" y="2313416"/>
                </a:cubicBezTo>
                <a:cubicBezTo>
                  <a:pt x="1159427" y="2312858"/>
                  <a:pt x="1158775" y="2312393"/>
                  <a:pt x="1157845" y="2312020"/>
                </a:cubicBezTo>
                <a:cubicBezTo>
                  <a:pt x="1156915" y="2311648"/>
                  <a:pt x="1155687" y="2311369"/>
                  <a:pt x="1154162" y="2311183"/>
                </a:cubicBezTo>
                <a:cubicBezTo>
                  <a:pt x="1152636" y="2310997"/>
                  <a:pt x="1150757" y="2310904"/>
                  <a:pt x="1148525" y="2310904"/>
                </a:cubicBezTo>
                <a:cubicBezTo>
                  <a:pt x="1146218" y="2310904"/>
                  <a:pt x="1144302" y="2310997"/>
                  <a:pt x="1142776" y="2311183"/>
                </a:cubicBezTo>
                <a:cubicBezTo>
                  <a:pt x="1141251" y="2311369"/>
                  <a:pt x="1140023" y="2311648"/>
                  <a:pt x="1139093" y="2312020"/>
                </a:cubicBezTo>
                <a:cubicBezTo>
                  <a:pt x="1138163" y="2312393"/>
                  <a:pt x="1137512" y="2312858"/>
                  <a:pt x="1137140" y="2313416"/>
                </a:cubicBezTo>
                <a:cubicBezTo>
                  <a:pt x="1136768" y="2313974"/>
                  <a:pt x="1136581" y="2314625"/>
                  <a:pt x="1136581" y="2315369"/>
                </a:cubicBezTo>
                <a:lnTo>
                  <a:pt x="1136581" y="2454449"/>
                </a:lnTo>
                <a:cubicBezTo>
                  <a:pt x="1136581" y="2455193"/>
                  <a:pt x="1136805" y="2455863"/>
                  <a:pt x="1137251" y="2456458"/>
                </a:cubicBezTo>
                <a:cubicBezTo>
                  <a:pt x="1137698" y="2457053"/>
                  <a:pt x="1138460" y="2457556"/>
                  <a:pt x="1139539" y="2457965"/>
                </a:cubicBezTo>
                <a:cubicBezTo>
                  <a:pt x="1140618" y="2458374"/>
                  <a:pt x="1142051" y="2458691"/>
                  <a:pt x="1143837" y="2458914"/>
                </a:cubicBezTo>
                <a:cubicBezTo>
                  <a:pt x="1145623" y="2459137"/>
                  <a:pt x="1147892" y="2459249"/>
                  <a:pt x="1150646" y="2459249"/>
                </a:cubicBezTo>
                <a:cubicBezTo>
                  <a:pt x="1153399" y="2459249"/>
                  <a:pt x="1155669" y="2459137"/>
                  <a:pt x="1157455" y="2458914"/>
                </a:cubicBezTo>
                <a:cubicBezTo>
                  <a:pt x="1159241" y="2458691"/>
                  <a:pt x="1160673" y="2458374"/>
                  <a:pt x="1161752" y="2457965"/>
                </a:cubicBezTo>
                <a:cubicBezTo>
                  <a:pt x="1162831" y="2457556"/>
                  <a:pt x="1163594" y="2457053"/>
                  <a:pt x="1164040" y="2456458"/>
                </a:cubicBezTo>
                <a:cubicBezTo>
                  <a:pt x="1164487" y="2455863"/>
                  <a:pt x="1164710" y="2455193"/>
                  <a:pt x="1164710" y="2454449"/>
                </a:cubicBezTo>
                <a:lnTo>
                  <a:pt x="1164710" y="2407568"/>
                </a:lnTo>
                <a:cubicBezTo>
                  <a:pt x="1167091" y="2409875"/>
                  <a:pt x="1169398" y="2411884"/>
                  <a:pt x="1171630" y="2413596"/>
                </a:cubicBezTo>
                <a:cubicBezTo>
                  <a:pt x="1173863" y="2415307"/>
                  <a:pt x="1176114" y="2416740"/>
                  <a:pt x="1178384" y="2417893"/>
                </a:cubicBezTo>
                <a:cubicBezTo>
                  <a:pt x="1180653" y="2419046"/>
                  <a:pt x="1182997" y="2419902"/>
                  <a:pt x="1185416" y="2420460"/>
                </a:cubicBezTo>
                <a:cubicBezTo>
                  <a:pt x="1187834" y="2421018"/>
                  <a:pt x="1190494" y="2421298"/>
                  <a:pt x="1193397" y="2421298"/>
                </a:cubicBezTo>
                <a:cubicBezTo>
                  <a:pt x="1200392" y="2421298"/>
                  <a:pt x="1206605" y="2419958"/>
                  <a:pt x="1212037" y="2417279"/>
                </a:cubicBezTo>
                <a:cubicBezTo>
                  <a:pt x="1217470" y="2414600"/>
                  <a:pt x="1222009" y="2410768"/>
                  <a:pt x="1225655" y="2405782"/>
                </a:cubicBezTo>
                <a:cubicBezTo>
                  <a:pt x="1229301" y="2400796"/>
                  <a:pt x="1232073" y="2394750"/>
                  <a:pt x="1233971" y="2387644"/>
                </a:cubicBezTo>
                <a:cubicBezTo>
                  <a:pt x="1235868" y="2380537"/>
                  <a:pt x="1236817" y="2372556"/>
                  <a:pt x="1236817" y="2363701"/>
                </a:cubicBezTo>
                <a:cubicBezTo>
                  <a:pt x="1236817" y="2356185"/>
                  <a:pt x="1236073" y="2349116"/>
                  <a:pt x="1234585" y="2342493"/>
                </a:cubicBezTo>
                <a:cubicBezTo>
                  <a:pt x="1233096" y="2335870"/>
                  <a:pt x="1230734" y="2330066"/>
                  <a:pt x="1227497" y="2325080"/>
                </a:cubicBezTo>
                <a:cubicBezTo>
                  <a:pt x="1224260" y="2320094"/>
                  <a:pt x="1220074" y="2316169"/>
                  <a:pt x="1214939" y="2313304"/>
                </a:cubicBezTo>
                <a:cubicBezTo>
                  <a:pt x="1209805" y="2310439"/>
                  <a:pt x="1203591" y="2309007"/>
                  <a:pt x="1196299" y="2309007"/>
                </a:cubicBezTo>
                <a:close/>
                <a:moveTo>
                  <a:pt x="1061312" y="2309007"/>
                </a:moveTo>
                <a:cubicBezTo>
                  <a:pt x="1052159" y="2309007"/>
                  <a:pt x="1044178" y="2310383"/>
                  <a:pt x="1037369" y="2313137"/>
                </a:cubicBezTo>
                <a:cubicBezTo>
                  <a:pt x="1030560" y="2315890"/>
                  <a:pt x="1024886" y="2319778"/>
                  <a:pt x="1020347" y="2324801"/>
                </a:cubicBezTo>
                <a:cubicBezTo>
                  <a:pt x="1015807" y="2329824"/>
                  <a:pt x="1012403" y="2335852"/>
                  <a:pt x="1010133" y="2342884"/>
                </a:cubicBezTo>
                <a:cubicBezTo>
                  <a:pt x="1007864" y="2349916"/>
                  <a:pt x="1006729" y="2357674"/>
                  <a:pt x="1006729" y="2366157"/>
                </a:cubicBezTo>
                <a:cubicBezTo>
                  <a:pt x="1006729" y="2374938"/>
                  <a:pt x="1007771" y="2382751"/>
                  <a:pt x="1009854" y="2389597"/>
                </a:cubicBezTo>
                <a:cubicBezTo>
                  <a:pt x="1011938" y="2396443"/>
                  <a:pt x="1015138" y="2402210"/>
                  <a:pt x="1019454" y="2406898"/>
                </a:cubicBezTo>
                <a:cubicBezTo>
                  <a:pt x="1023770" y="2411586"/>
                  <a:pt x="1029202" y="2415158"/>
                  <a:pt x="1035750" y="2417614"/>
                </a:cubicBezTo>
                <a:cubicBezTo>
                  <a:pt x="1042299" y="2420070"/>
                  <a:pt x="1050001" y="2421298"/>
                  <a:pt x="1058856" y="2421298"/>
                </a:cubicBezTo>
                <a:cubicBezTo>
                  <a:pt x="1068009" y="2421298"/>
                  <a:pt x="1076008" y="2419921"/>
                  <a:pt x="1082855" y="2417168"/>
                </a:cubicBezTo>
                <a:cubicBezTo>
                  <a:pt x="1089701" y="2414414"/>
                  <a:pt x="1095393" y="2410507"/>
                  <a:pt x="1099933" y="2405447"/>
                </a:cubicBezTo>
                <a:cubicBezTo>
                  <a:pt x="1104472" y="2400387"/>
                  <a:pt x="1107858" y="2394360"/>
                  <a:pt x="1110090" y="2387365"/>
                </a:cubicBezTo>
                <a:cubicBezTo>
                  <a:pt x="1112322" y="2380370"/>
                  <a:pt x="1113439" y="2372631"/>
                  <a:pt x="1113439" y="2364148"/>
                </a:cubicBezTo>
                <a:cubicBezTo>
                  <a:pt x="1113439" y="2355292"/>
                  <a:pt x="1112397" y="2347442"/>
                  <a:pt x="1110313" y="2340595"/>
                </a:cubicBezTo>
                <a:cubicBezTo>
                  <a:pt x="1108230" y="2333749"/>
                  <a:pt x="1105049" y="2327982"/>
                  <a:pt x="1100770" y="2323294"/>
                </a:cubicBezTo>
                <a:cubicBezTo>
                  <a:pt x="1096491" y="2318606"/>
                  <a:pt x="1091077" y="2315053"/>
                  <a:pt x="1084529" y="2312634"/>
                </a:cubicBezTo>
                <a:cubicBezTo>
                  <a:pt x="1077980" y="2310216"/>
                  <a:pt x="1070241" y="2309007"/>
                  <a:pt x="1061312" y="2309007"/>
                </a:cubicBezTo>
                <a:close/>
                <a:moveTo>
                  <a:pt x="919962" y="2296952"/>
                </a:moveTo>
                <a:lnTo>
                  <a:pt x="932464" y="2296952"/>
                </a:lnTo>
                <a:cubicBezTo>
                  <a:pt x="935515" y="2296952"/>
                  <a:pt x="938473" y="2297156"/>
                  <a:pt x="941338" y="2297566"/>
                </a:cubicBezTo>
                <a:cubicBezTo>
                  <a:pt x="944203" y="2297975"/>
                  <a:pt x="946937" y="2298961"/>
                  <a:pt x="949542" y="2300524"/>
                </a:cubicBezTo>
                <a:cubicBezTo>
                  <a:pt x="952146" y="2302086"/>
                  <a:pt x="954341" y="2304505"/>
                  <a:pt x="956127" y="2307779"/>
                </a:cubicBezTo>
                <a:cubicBezTo>
                  <a:pt x="957913" y="2311053"/>
                  <a:pt x="958806" y="2315220"/>
                  <a:pt x="958806" y="2320280"/>
                </a:cubicBezTo>
                <a:cubicBezTo>
                  <a:pt x="958806" y="2324001"/>
                  <a:pt x="958285" y="2327443"/>
                  <a:pt x="957244" y="2330605"/>
                </a:cubicBezTo>
                <a:cubicBezTo>
                  <a:pt x="956202" y="2333768"/>
                  <a:pt x="954676" y="2336484"/>
                  <a:pt x="952667" y="2338754"/>
                </a:cubicBezTo>
                <a:cubicBezTo>
                  <a:pt x="950658" y="2341023"/>
                  <a:pt x="948072" y="2342791"/>
                  <a:pt x="944909" y="2344056"/>
                </a:cubicBezTo>
                <a:cubicBezTo>
                  <a:pt x="941747" y="2345321"/>
                  <a:pt x="937822" y="2345953"/>
                  <a:pt x="933133" y="2345953"/>
                </a:cubicBezTo>
                <a:lnTo>
                  <a:pt x="919962" y="2345953"/>
                </a:lnTo>
                <a:close/>
                <a:moveTo>
                  <a:pt x="2193559" y="2284673"/>
                </a:moveTo>
                <a:cubicBezTo>
                  <a:pt x="2190880" y="2284673"/>
                  <a:pt x="2188629" y="2284766"/>
                  <a:pt x="2186806" y="2284952"/>
                </a:cubicBezTo>
                <a:cubicBezTo>
                  <a:pt x="2184983" y="2285138"/>
                  <a:pt x="2183531" y="2285436"/>
                  <a:pt x="2182452" y="2285845"/>
                </a:cubicBezTo>
                <a:cubicBezTo>
                  <a:pt x="2181373" y="2286255"/>
                  <a:pt x="2180629" y="2286757"/>
                  <a:pt x="2180220" y="2287352"/>
                </a:cubicBezTo>
                <a:cubicBezTo>
                  <a:pt x="2179811" y="2287948"/>
                  <a:pt x="2179606" y="2288617"/>
                  <a:pt x="2179606" y="2289361"/>
                </a:cubicBezTo>
                <a:lnTo>
                  <a:pt x="2179606" y="2311574"/>
                </a:lnTo>
                <a:lnTo>
                  <a:pt x="2167774" y="2311574"/>
                </a:lnTo>
                <a:cubicBezTo>
                  <a:pt x="2167030" y="2311574"/>
                  <a:pt x="2166379" y="2311760"/>
                  <a:pt x="2165821" y="2312132"/>
                </a:cubicBezTo>
                <a:cubicBezTo>
                  <a:pt x="2165263" y="2312504"/>
                  <a:pt x="2164798" y="2313118"/>
                  <a:pt x="2164426" y="2313974"/>
                </a:cubicBezTo>
                <a:cubicBezTo>
                  <a:pt x="2164054" y="2314830"/>
                  <a:pt x="2163775" y="2316002"/>
                  <a:pt x="2163589" y="2317490"/>
                </a:cubicBezTo>
                <a:cubicBezTo>
                  <a:pt x="2163402" y="2318978"/>
                  <a:pt x="2163309" y="2320801"/>
                  <a:pt x="2163309" y="2322959"/>
                </a:cubicBezTo>
                <a:cubicBezTo>
                  <a:pt x="2163309" y="2327052"/>
                  <a:pt x="2163682" y="2329973"/>
                  <a:pt x="2164426" y="2331722"/>
                </a:cubicBezTo>
                <a:cubicBezTo>
                  <a:pt x="2165170" y="2333470"/>
                  <a:pt x="2166249" y="2334345"/>
                  <a:pt x="2167663" y="2334345"/>
                </a:cubicBezTo>
                <a:lnTo>
                  <a:pt x="2179606" y="2334345"/>
                </a:lnTo>
                <a:lnTo>
                  <a:pt x="2179606" y="2385356"/>
                </a:lnTo>
                <a:cubicBezTo>
                  <a:pt x="2179606" y="2391457"/>
                  <a:pt x="2180239" y="2396741"/>
                  <a:pt x="2181504" y="2401206"/>
                </a:cubicBezTo>
                <a:cubicBezTo>
                  <a:pt x="2182769" y="2405671"/>
                  <a:pt x="2184741" y="2409373"/>
                  <a:pt x="2187420" y="2412312"/>
                </a:cubicBezTo>
                <a:cubicBezTo>
                  <a:pt x="2190099" y="2415251"/>
                  <a:pt x="2193484" y="2417428"/>
                  <a:pt x="2197577" y="2418842"/>
                </a:cubicBezTo>
                <a:cubicBezTo>
                  <a:pt x="2201670" y="2420256"/>
                  <a:pt x="2206507" y="2420963"/>
                  <a:pt x="2212088" y="2420963"/>
                </a:cubicBezTo>
                <a:cubicBezTo>
                  <a:pt x="2214171" y="2420963"/>
                  <a:pt x="2216236" y="2420851"/>
                  <a:pt x="2218283" y="2420628"/>
                </a:cubicBezTo>
                <a:cubicBezTo>
                  <a:pt x="2220329" y="2420405"/>
                  <a:pt x="2222227" y="2420088"/>
                  <a:pt x="2223975" y="2419679"/>
                </a:cubicBezTo>
                <a:cubicBezTo>
                  <a:pt x="2225724" y="2419270"/>
                  <a:pt x="2227250" y="2418786"/>
                  <a:pt x="2228552" y="2418228"/>
                </a:cubicBezTo>
                <a:cubicBezTo>
                  <a:pt x="2229854" y="2417670"/>
                  <a:pt x="2230840" y="2417037"/>
                  <a:pt x="2231510" y="2416330"/>
                </a:cubicBezTo>
                <a:cubicBezTo>
                  <a:pt x="2232180" y="2415623"/>
                  <a:pt x="2232719" y="2414396"/>
                  <a:pt x="2233128" y="2412647"/>
                </a:cubicBezTo>
                <a:cubicBezTo>
                  <a:pt x="2233538" y="2410898"/>
                  <a:pt x="2233742" y="2408387"/>
                  <a:pt x="2233742" y="2405112"/>
                </a:cubicBezTo>
                <a:cubicBezTo>
                  <a:pt x="2233742" y="2403029"/>
                  <a:pt x="2233649" y="2401317"/>
                  <a:pt x="2233463" y="2399978"/>
                </a:cubicBezTo>
                <a:cubicBezTo>
                  <a:pt x="2233277" y="2398638"/>
                  <a:pt x="2233073" y="2397578"/>
                  <a:pt x="2232849" y="2396797"/>
                </a:cubicBezTo>
                <a:cubicBezTo>
                  <a:pt x="2232626" y="2396015"/>
                  <a:pt x="2232310" y="2395494"/>
                  <a:pt x="2231901" y="2395234"/>
                </a:cubicBezTo>
                <a:cubicBezTo>
                  <a:pt x="2231491" y="2394974"/>
                  <a:pt x="2231063" y="2394843"/>
                  <a:pt x="2230617" y="2394843"/>
                </a:cubicBezTo>
                <a:cubicBezTo>
                  <a:pt x="2230096" y="2394843"/>
                  <a:pt x="2229519" y="2394974"/>
                  <a:pt x="2228887" y="2395234"/>
                </a:cubicBezTo>
                <a:cubicBezTo>
                  <a:pt x="2228254" y="2395494"/>
                  <a:pt x="2227473" y="2395792"/>
                  <a:pt x="2226543" y="2396127"/>
                </a:cubicBezTo>
                <a:cubicBezTo>
                  <a:pt x="2225613" y="2396462"/>
                  <a:pt x="2224552" y="2396759"/>
                  <a:pt x="2223362" y="2397020"/>
                </a:cubicBezTo>
                <a:cubicBezTo>
                  <a:pt x="2222171" y="2397280"/>
                  <a:pt x="2220831" y="2397411"/>
                  <a:pt x="2219343" y="2397411"/>
                </a:cubicBezTo>
                <a:cubicBezTo>
                  <a:pt x="2214953" y="2397411"/>
                  <a:pt x="2211902" y="2396053"/>
                  <a:pt x="2210190" y="2393336"/>
                </a:cubicBezTo>
                <a:cubicBezTo>
                  <a:pt x="2208479" y="2390620"/>
                  <a:pt x="2207623" y="2386546"/>
                  <a:pt x="2207623" y="2381114"/>
                </a:cubicBezTo>
                <a:lnTo>
                  <a:pt x="2207623" y="2334345"/>
                </a:lnTo>
                <a:lnTo>
                  <a:pt x="2229389" y="2334345"/>
                </a:lnTo>
                <a:cubicBezTo>
                  <a:pt x="2230803" y="2334345"/>
                  <a:pt x="2231882" y="2333470"/>
                  <a:pt x="2232626" y="2331722"/>
                </a:cubicBezTo>
                <a:cubicBezTo>
                  <a:pt x="2233370" y="2329973"/>
                  <a:pt x="2233742" y="2327052"/>
                  <a:pt x="2233742" y="2322959"/>
                </a:cubicBezTo>
                <a:cubicBezTo>
                  <a:pt x="2233742" y="2320801"/>
                  <a:pt x="2233649" y="2318978"/>
                  <a:pt x="2233463" y="2317490"/>
                </a:cubicBezTo>
                <a:cubicBezTo>
                  <a:pt x="2233277" y="2316002"/>
                  <a:pt x="2232998" y="2314830"/>
                  <a:pt x="2232626" y="2313974"/>
                </a:cubicBezTo>
                <a:cubicBezTo>
                  <a:pt x="2232254" y="2313118"/>
                  <a:pt x="2231789" y="2312504"/>
                  <a:pt x="2231231" y="2312132"/>
                </a:cubicBezTo>
                <a:cubicBezTo>
                  <a:pt x="2230673" y="2311760"/>
                  <a:pt x="2230022" y="2311574"/>
                  <a:pt x="2229277" y="2311574"/>
                </a:cubicBezTo>
                <a:lnTo>
                  <a:pt x="2207623" y="2311574"/>
                </a:lnTo>
                <a:lnTo>
                  <a:pt x="2207623" y="2289361"/>
                </a:lnTo>
                <a:cubicBezTo>
                  <a:pt x="2207623" y="2288617"/>
                  <a:pt x="2207400" y="2287948"/>
                  <a:pt x="2206953" y="2287352"/>
                </a:cubicBezTo>
                <a:cubicBezTo>
                  <a:pt x="2206507" y="2286757"/>
                  <a:pt x="2205763" y="2286255"/>
                  <a:pt x="2204721" y="2285845"/>
                </a:cubicBezTo>
                <a:cubicBezTo>
                  <a:pt x="2203679" y="2285436"/>
                  <a:pt x="2202247" y="2285138"/>
                  <a:pt x="2200423" y="2284952"/>
                </a:cubicBezTo>
                <a:cubicBezTo>
                  <a:pt x="2198600" y="2284766"/>
                  <a:pt x="2196312" y="2284673"/>
                  <a:pt x="2193559" y="2284673"/>
                </a:cubicBezTo>
                <a:close/>
                <a:moveTo>
                  <a:pt x="1993534" y="2284673"/>
                </a:moveTo>
                <a:cubicBezTo>
                  <a:pt x="1990855" y="2284673"/>
                  <a:pt x="1988604" y="2284766"/>
                  <a:pt x="1986781" y="2284952"/>
                </a:cubicBezTo>
                <a:cubicBezTo>
                  <a:pt x="1984958" y="2285138"/>
                  <a:pt x="1983506" y="2285436"/>
                  <a:pt x="1982427" y="2285845"/>
                </a:cubicBezTo>
                <a:cubicBezTo>
                  <a:pt x="1981348" y="2286255"/>
                  <a:pt x="1980604" y="2286757"/>
                  <a:pt x="1980195" y="2287352"/>
                </a:cubicBezTo>
                <a:cubicBezTo>
                  <a:pt x="1979786" y="2287948"/>
                  <a:pt x="1979581" y="2288617"/>
                  <a:pt x="1979581" y="2289361"/>
                </a:cubicBezTo>
                <a:lnTo>
                  <a:pt x="1979581" y="2311574"/>
                </a:lnTo>
                <a:lnTo>
                  <a:pt x="1967749" y="2311574"/>
                </a:lnTo>
                <a:cubicBezTo>
                  <a:pt x="1967005" y="2311574"/>
                  <a:pt x="1966354" y="2311760"/>
                  <a:pt x="1965796" y="2312132"/>
                </a:cubicBezTo>
                <a:cubicBezTo>
                  <a:pt x="1965238" y="2312504"/>
                  <a:pt x="1964773" y="2313118"/>
                  <a:pt x="1964401" y="2313974"/>
                </a:cubicBezTo>
                <a:cubicBezTo>
                  <a:pt x="1964029" y="2314830"/>
                  <a:pt x="1963750" y="2316002"/>
                  <a:pt x="1963564" y="2317490"/>
                </a:cubicBezTo>
                <a:cubicBezTo>
                  <a:pt x="1963377" y="2318978"/>
                  <a:pt x="1963284" y="2320801"/>
                  <a:pt x="1963284" y="2322959"/>
                </a:cubicBezTo>
                <a:cubicBezTo>
                  <a:pt x="1963284" y="2327052"/>
                  <a:pt x="1963657" y="2329973"/>
                  <a:pt x="1964401" y="2331722"/>
                </a:cubicBezTo>
                <a:cubicBezTo>
                  <a:pt x="1965145" y="2333470"/>
                  <a:pt x="1966224" y="2334345"/>
                  <a:pt x="1967638" y="2334345"/>
                </a:cubicBezTo>
                <a:lnTo>
                  <a:pt x="1979581" y="2334345"/>
                </a:lnTo>
                <a:lnTo>
                  <a:pt x="1979581" y="2385356"/>
                </a:lnTo>
                <a:cubicBezTo>
                  <a:pt x="1979581" y="2391457"/>
                  <a:pt x="1980214" y="2396741"/>
                  <a:pt x="1981479" y="2401206"/>
                </a:cubicBezTo>
                <a:cubicBezTo>
                  <a:pt x="1982744" y="2405671"/>
                  <a:pt x="1984716" y="2409373"/>
                  <a:pt x="1987395" y="2412312"/>
                </a:cubicBezTo>
                <a:cubicBezTo>
                  <a:pt x="1990074" y="2415251"/>
                  <a:pt x="1993459" y="2417428"/>
                  <a:pt x="1997552" y="2418842"/>
                </a:cubicBezTo>
                <a:cubicBezTo>
                  <a:pt x="2001645" y="2420256"/>
                  <a:pt x="2006482" y="2420963"/>
                  <a:pt x="2012063" y="2420963"/>
                </a:cubicBezTo>
                <a:cubicBezTo>
                  <a:pt x="2014146" y="2420963"/>
                  <a:pt x="2016211" y="2420851"/>
                  <a:pt x="2018258" y="2420628"/>
                </a:cubicBezTo>
                <a:cubicBezTo>
                  <a:pt x="2020304" y="2420405"/>
                  <a:pt x="2022202" y="2420088"/>
                  <a:pt x="2023951" y="2419679"/>
                </a:cubicBezTo>
                <a:cubicBezTo>
                  <a:pt x="2025699" y="2419270"/>
                  <a:pt x="2027225" y="2418786"/>
                  <a:pt x="2028527" y="2418228"/>
                </a:cubicBezTo>
                <a:cubicBezTo>
                  <a:pt x="2029829" y="2417670"/>
                  <a:pt x="2030815" y="2417037"/>
                  <a:pt x="2031485" y="2416330"/>
                </a:cubicBezTo>
                <a:cubicBezTo>
                  <a:pt x="2032155" y="2415623"/>
                  <a:pt x="2032694" y="2414396"/>
                  <a:pt x="2033103" y="2412647"/>
                </a:cubicBezTo>
                <a:cubicBezTo>
                  <a:pt x="2033513" y="2410898"/>
                  <a:pt x="2033717" y="2408387"/>
                  <a:pt x="2033717" y="2405112"/>
                </a:cubicBezTo>
                <a:cubicBezTo>
                  <a:pt x="2033717" y="2403029"/>
                  <a:pt x="2033624" y="2401317"/>
                  <a:pt x="2033438" y="2399978"/>
                </a:cubicBezTo>
                <a:cubicBezTo>
                  <a:pt x="2033252" y="2398638"/>
                  <a:pt x="2033048" y="2397578"/>
                  <a:pt x="2032824" y="2396797"/>
                </a:cubicBezTo>
                <a:cubicBezTo>
                  <a:pt x="2032601" y="2396015"/>
                  <a:pt x="2032285" y="2395494"/>
                  <a:pt x="2031876" y="2395234"/>
                </a:cubicBezTo>
                <a:cubicBezTo>
                  <a:pt x="2031466" y="2394974"/>
                  <a:pt x="2031038" y="2394843"/>
                  <a:pt x="2030592" y="2394843"/>
                </a:cubicBezTo>
                <a:cubicBezTo>
                  <a:pt x="2030071" y="2394843"/>
                  <a:pt x="2029494" y="2394974"/>
                  <a:pt x="2028862" y="2395234"/>
                </a:cubicBezTo>
                <a:cubicBezTo>
                  <a:pt x="2028229" y="2395494"/>
                  <a:pt x="2027448" y="2395792"/>
                  <a:pt x="2026518" y="2396127"/>
                </a:cubicBezTo>
                <a:cubicBezTo>
                  <a:pt x="2025588" y="2396462"/>
                  <a:pt x="2024527" y="2396759"/>
                  <a:pt x="2023337" y="2397020"/>
                </a:cubicBezTo>
                <a:cubicBezTo>
                  <a:pt x="2022146" y="2397280"/>
                  <a:pt x="2020807" y="2397411"/>
                  <a:pt x="2019318" y="2397411"/>
                </a:cubicBezTo>
                <a:cubicBezTo>
                  <a:pt x="2014928" y="2397411"/>
                  <a:pt x="2011877" y="2396053"/>
                  <a:pt x="2010165" y="2393336"/>
                </a:cubicBezTo>
                <a:cubicBezTo>
                  <a:pt x="2008454" y="2390620"/>
                  <a:pt x="2007598" y="2386546"/>
                  <a:pt x="2007598" y="2381114"/>
                </a:cubicBezTo>
                <a:lnTo>
                  <a:pt x="2007598" y="2334345"/>
                </a:lnTo>
                <a:lnTo>
                  <a:pt x="2029364" y="2334345"/>
                </a:lnTo>
                <a:cubicBezTo>
                  <a:pt x="2030778" y="2334345"/>
                  <a:pt x="2031857" y="2333470"/>
                  <a:pt x="2032601" y="2331722"/>
                </a:cubicBezTo>
                <a:cubicBezTo>
                  <a:pt x="2033345" y="2329973"/>
                  <a:pt x="2033717" y="2327052"/>
                  <a:pt x="2033717" y="2322959"/>
                </a:cubicBezTo>
                <a:cubicBezTo>
                  <a:pt x="2033717" y="2320801"/>
                  <a:pt x="2033624" y="2318978"/>
                  <a:pt x="2033438" y="2317490"/>
                </a:cubicBezTo>
                <a:cubicBezTo>
                  <a:pt x="2033252" y="2316002"/>
                  <a:pt x="2032973" y="2314830"/>
                  <a:pt x="2032601" y="2313974"/>
                </a:cubicBezTo>
                <a:cubicBezTo>
                  <a:pt x="2032229" y="2313118"/>
                  <a:pt x="2031764" y="2312504"/>
                  <a:pt x="2031206" y="2312132"/>
                </a:cubicBezTo>
                <a:cubicBezTo>
                  <a:pt x="2030648" y="2311760"/>
                  <a:pt x="2029997" y="2311574"/>
                  <a:pt x="2029253" y="2311574"/>
                </a:cubicBezTo>
                <a:lnTo>
                  <a:pt x="2007598" y="2311574"/>
                </a:lnTo>
                <a:lnTo>
                  <a:pt x="2007598" y="2289361"/>
                </a:lnTo>
                <a:cubicBezTo>
                  <a:pt x="2007598" y="2288617"/>
                  <a:pt x="2007375" y="2287948"/>
                  <a:pt x="2006928" y="2287352"/>
                </a:cubicBezTo>
                <a:cubicBezTo>
                  <a:pt x="2006482" y="2286757"/>
                  <a:pt x="2005738" y="2286255"/>
                  <a:pt x="2004696" y="2285845"/>
                </a:cubicBezTo>
                <a:cubicBezTo>
                  <a:pt x="2003654" y="2285436"/>
                  <a:pt x="2002222" y="2285138"/>
                  <a:pt x="2000398" y="2284952"/>
                </a:cubicBezTo>
                <a:cubicBezTo>
                  <a:pt x="1998575" y="2284766"/>
                  <a:pt x="1996287" y="2284673"/>
                  <a:pt x="1993534" y="2284673"/>
                </a:cubicBezTo>
                <a:close/>
                <a:moveTo>
                  <a:pt x="1574434" y="2284673"/>
                </a:moveTo>
                <a:cubicBezTo>
                  <a:pt x="1571755" y="2284673"/>
                  <a:pt x="1569504" y="2284766"/>
                  <a:pt x="1567681" y="2284952"/>
                </a:cubicBezTo>
                <a:cubicBezTo>
                  <a:pt x="1565858" y="2285138"/>
                  <a:pt x="1564406" y="2285436"/>
                  <a:pt x="1563327" y="2285845"/>
                </a:cubicBezTo>
                <a:cubicBezTo>
                  <a:pt x="1562248" y="2286255"/>
                  <a:pt x="1561504" y="2286757"/>
                  <a:pt x="1561095" y="2287352"/>
                </a:cubicBezTo>
                <a:cubicBezTo>
                  <a:pt x="1560686" y="2287948"/>
                  <a:pt x="1560481" y="2288617"/>
                  <a:pt x="1560481" y="2289361"/>
                </a:cubicBezTo>
                <a:lnTo>
                  <a:pt x="1560481" y="2311574"/>
                </a:lnTo>
                <a:lnTo>
                  <a:pt x="1548649" y="2311574"/>
                </a:lnTo>
                <a:cubicBezTo>
                  <a:pt x="1547905" y="2311574"/>
                  <a:pt x="1547254" y="2311760"/>
                  <a:pt x="1546696" y="2312132"/>
                </a:cubicBezTo>
                <a:cubicBezTo>
                  <a:pt x="1546138" y="2312504"/>
                  <a:pt x="1545673" y="2313118"/>
                  <a:pt x="1545301" y="2313974"/>
                </a:cubicBezTo>
                <a:cubicBezTo>
                  <a:pt x="1544929" y="2314830"/>
                  <a:pt x="1544650" y="2316002"/>
                  <a:pt x="1544464" y="2317490"/>
                </a:cubicBezTo>
                <a:cubicBezTo>
                  <a:pt x="1544277" y="2318978"/>
                  <a:pt x="1544184" y="2320801"/>
                  <a:pt x="1544184" y="2322959"/>
                </a:cubicBezTo>
                <a:cubicBezTo>
                  <a:pt x="1544184" y="2327052"/>
                  <a:pt x="1544557" y="2329973"/>
                  <a:pt x="1545301" y="2331722"/>
                </a:cubicBezTo>
                <a:cubicBezTo>
                  <a:pt x="1546045" y="2333470"/>
                  <a:pt x="1547124" y="2334345"/>
                  <a:pt x="1548538" y="2334345"/>
                </a:cubicBezTo>
                <a:lnTo>
                  <a:pt x="1560481" y="2334345"/>
                </a:lnTo>
                <a:lnTo>
                  <a:pt x="1560481" y="2385356"/>
                </a:lnTo>
                <a:cubicBezTo>
                  <a:pt x="1560481" y="2391457"/>
                  <a:pt x="1561114" y="2396741"/>
                  <a:pt x="1562379" y="2401206"/>
                </a:cubicBezTo>
                <a:cubicBezTo>
                  <a:pt x="1563644" y="2405671"/>
                  <a:pt x="1565616" y="2409373"/>
                  <a:pt x="1568295" y="2412312"/>
                </a:cubicBezTo>
                <a:cubicBezTo>
                  <a:pt x="1570974" y="2415251"/>
                  <a:pt x="1574359" y="2417428"/>
                  <a:pt x="1578452" y="2418842"/>
                </a:cubicBezTo>
                <a:cubicBezTo>
                  <a:pt x="1582545" y="2420256"/>
                  <a:pt x="1587382" y="2420963"/>
                  <a:pt x="1592963" y="2420963"/>
                </a:cubicBezTo>
                <a:cubicBezTo>
                  <a:pt x="1595046" y="2420963"/>
                  <a:pt x="1597111" y="2420851"/>
                  <a:pt x="1599158" y="2420628"/>
                </a:cubicBezTo>
                <a:cubicBezTo>
                  <a:pt x="1601204" y="2420405"/>
                  <a:pt x="1603102" y="2420088"/>
                  <a:pt x="1604851" y="2419679"/>
                </a:cubicBezTo>
                <a:cubicBezTo>
                  <a:pt x="1606599" y="2419270"/>
                  <a:pt x="1608125" y="2418786"/>
                  <a:pt x="1609427" y="2418228"/>
                </a:cubicBezTo>
                <a:cubicBezTo>
                  <a:pt x="1610729" y="2417670"/>
                  <a:pt x="1611715" y="2417037"/>
                  <a:pt x="1612385" y="2416330"/>
                </a:cubicBezTo>
                <a:cubicBezTo>
                  <a:pt x="1613055" y="2415623"/>
                  <a:pt x="1613594" y="2414396"/>
                  <a:pt x="1614003" y="2412647"/>
                </a:cubicBezTo>
                <a:cubicBezTo>
                  <a:pt x="1614413" y="2410898"/>
                  <a:pt x="1614617" y="2408387"/>
                  <a:pt x="1614617" y="2405112"/>
                </a:cubicBezTo>
                <a:cubicBezTo>
                  <a:pt x="1614617" y="2403029"/>
                  <a:pt x="1614524" y="2401317"/>
                  <a:pt x="1614338" y="2399978"/>
                </a:cubicBezTo>
                <a:cubicBezTo>
                  <a:pt x="1614152" y="2398638"/>
                  <a:pt x="1613948" y="2397578"/>
                  <a:pt x="1613724" y="2396797"/>
                </a:cubicBezTo>
                <a:cubicBezTo>
                  <a:pt x="1613501" y="2396015"/>
                  <a:pt x="1613185" y="2395494"/>
                  <a:pt x="1612776" y="2395234"/>
                </a:cubicBezTo>
                <a:cubicBezTo>
                  <a:pt x="1612366" y="2394974"/>
                  <a:pt x="1611938" y="2394843"/>
                  <a:pt x="1611492" y="2394843"/>
                </a:cubicBezTo>
                <a:cubicBezTo>
                  <a:pt x="1610971" y="2394843"/>
                  <a:pt x="1610394" y="2394974"/>
                  <a:pt x="1609762" y="2395234"/>
                </a:cubicBezTo>
                <a:cubicBezTo>
                  <a:pt x="1609129" y="2395494"/>
                  <a:pt x="1608348" y="2395792"/>
                  <a:pt x="1607418" y="2396127"/>
                </a:cubicBezTo>
                <a:cubicBezTo>
                  <a:pt x="1606488" y="2396462"/>
                  <a:pt x="1605427" y="2396759"/>
                  <a:pt x="1604237" y="2397020"/>
                </a:cubicBezTo>
                <a:cubicBezTo>
                  <a:pt x="1603046" y="2397280"/>
                  <a:pt x="1601707" y="2397411"/>
                  <a:pt x="1600218" y="2397411"/>
                </a:cubicBezTo>
                <a:cubicBezTo>
                  <a:pt x="1595828" y="2397411"/>
                  <a:pt x="1592777" y="2396053"/>
                  <a:pt x="1591065" y="2393336"/>
                </a:cubicBezTo>
                <a:cubicBezTo>
                  <a:pt x="1589354" y="2390620"/>
                  <a:pt x="1588498" y="2386546"/>
                  <a:pt x="1588498" y="2381114"/>
                </a:cubicBezTo>
                <a:lnTo>
                  <a:pt x="1588498" y="2334345"/>
                </a:lnTo>
                <a:lnTo>
                  <a:pt x="1610264" y="2334345"/>
                </a:lnTo>
                <a:cubicBezTo>
                  <a:pt x="1611678" y="2334345"/>
                  <a:pt x="1612757" y="2333470"/>
                  <a:pt x="1613501" y="2331722"/>
                </a:cubicBezTo>
                <a:cubicBezTo>
                  <a:pt x="1614245" y="2329973"/>
                  <a:pt x="1614617" y="2327052"/>
                  <a:pt x="1614617" y="2322959"/>
                </a:cubicBezTo>
                <a:cubicBezTo>
                  <a:pt x="1614617" y="2320801"/>
                  <a:pt x="1614524" y="2318978"/>
                  <a:pt x="1614338" y="2317490"/>
                </a:cubicBezTo>
                <a:cubicBezTo>
                  <a:pt x="1614152" y="2316002"/>
                  <a:pt x="1613873" y="2314830"/>
                  <a:pt x="1613501" y="2313974"/>
                </a:cubicBezTo>
                <a:cubicBezTo>
                  <a:pt x="1613129" y="2313118"/>
                  <a:pt x="1612664" y="2312504"/>
                  <a:pt x="1612106" y="2312132"/>
                </a:cubicBezTo>
                <a:cubicBezTo>
                  <a:pt x="1611548" y="2311760"/>
                  <a:pt x="1610897" y="2311574"/>
                  <a:pt x="1610153" y="2311574"/>
                </a:cubicBezTo>
                <a:lnTo>
                  <a:pt x="1588498" y="2311574"/>
                </a:lnTo>
                <a:lnTo>
                  <a:pt x="1588498" y="2289361"/>
                </a:lnTo>
                <a:cubicBezTo>
                  <a:pt x="1588498" y="2288617"/>
                  <a:pt x="1588275" y="2287948"/>
                  <a:pt x="1587828" y="2287352"/>
                </a:cubicBezTo>
                <a:cubicBezTo>
                  <a:pt x="1587382" y="2286757"/>
                  <a:pt x="1586638" y="2286255"/>
                  <a:pt x="1585596" y="2285845"/>
                </a:cubicBezTo>
                <a:cubicBezTo>
                  <a:pt x="1584554" y="2285436"/>
                  <a:pt x="1583122" y="2285138"/>
                  <a:pt x="1581298" y="2284952"/>
                </a:cubicBezTo>
                <a:cubicBezTo>
                  <a:pt x="1579475" y="2284766"/>
                  <a:pt x="1577187" y="2284673"/>
                  <a:pt x="1574434" y="2284673"/>
                </a:cubicBezTo>
                <a:close/>
                <a:moveTo>
                  <a:pt x="900540" y="2274293"/>
                </a:moveTo>
                <a:cubicBezTo>
                  <a:pt x="897564" y="2274293"/>
                  <a:pt x="895164" y="2275167"/>
                  <a:pt x="893341" y="2276916"/>
                </a:cubicBezTo>
                <a:cubicBezTo>
                  <a:pt x="891517" y="2278664"/>
                  <a:pt x="890606" y="2281287"/>
                  <a:pt x="890606" y="2284785"/>
                </a:cubicBezTo>
                <a:lnTo>
                  <a:pt x="890606" y="2414712"/>
                </a:lnTo>
                <a:cubicBezTo>
                  <a:pt x="890606" y="2415456"/>
                  <a:pt x="890829" y="2416126"/>
                  <a:pt x="891276" y="2416721"/>
                </a:cubicBezTo>
                <a:cubicBezTo>
                  <a:pt x="891722" y="2417316"/>
                  <a:pt x="892503" y="2417800"/>
                  <a:pt x="893620" y="2418172"/>
                </a:cubicBezTo>
                <a:cubicBezTo>
                  <a:pt x="894736" y="2418544"/>
                  <a:pt x="896243" y="2418842"/>
                  <a:pt x="898140" y="2419065"/>
                </a:cubicBezTo>
                <a:cubicBezTo>
                  <a:pt x="900038" y="2419288"/>
                  <a:pt x="902400" y="2419400"/>
                  <a:pt x="905228" y="2419400"/>
                </a:cubicBezTo>
                <a:cubicBezTo>
                  <a:pt x="908130" y="2419400"/>
                  <a:pt x="910512" y="2419288"/>
                  <a:pt x="912372" y="2419065"/>
                </a:cubicBezTo>
                <a:cubicBezTo>
                  <a:pt x="914232" y="2418842"/>
                  <a:pt x="915721" y="2418544"/>
                  <a:pt x="916837" y="2418172"/>
                </a:cubicBezTo>
                <a:cubicBezTo>
                  <a:pt x="917953" y="2417800"/>
                  <a:pt x="918753" y="2417316"/>
                  <a:pt x="919237" y="2416721"/>
                </a:cubicBezTo>
                <a:cubicBezTo>
                  <a:pt x="919720" y="2416126"/>
                  <a:pt x="919962" y="2415456"/>
                  <a:pt x="919962" y="2414712"/>
                </a:cubicBezTo>
                <a:lnTo>
                  <a:pt x="919962" y="2368612"/>
                </a:lnTo>
                <a:lnTo>
                  <a:pt x="932017" y="2368612"/>
                </a:lnTo>
                <a:cubicBezTo>
                  <a:pt x="941542" y="2368612"/>
                  <a:pt x="949821" y="2367496"/>
                  <a:pt x="956853" y="2365264"/>
                </a:cubicBezTo>
                <a:cubicBezTo>
                  <a:pt x="963885" y="2363031"/>
                  <a:pt x="969820" y="2359776"/>
                  <a:pt x="974656" y="2355497"/>
                </a:cubicBezTo>
                <a:cubicBezTo>
                  <a:pt x="979493" y="2351218"/>
                  <a:pt x="983177" y="2345953"/>
                  <a:pt x="985707" y="2339703"/>
                </a:cubicBezTo>
                <a:cubicBezTo>
                  <a:pt x="988237" y="2333452"/>
                  <a:pt x="989502" y="2326271"/>
                  <a:pt x="989502" y="2318160"/>
                </a:cubicBezTo>
                <a:cubicBezTo>
                  <a:pt x="989502" y="2312281"/>
                  <a:pt x="988684" y="2306979"/>
                  <a:pt x="987046" y="2302254"/>
                </a:cubicBezTo>
                <a:cubicBezTo>
                  <a:pt x="985409" y="2297528"/>
                  <a:pt x="983028" y="2293398"/>
                  <a:pt x="979903" y="2289864"/>
                </a:cubicBezTo>
                <a:cubicBezTo>
                  <a:pt x="976777" y="2286329"/>
                  <a:pt x="973001" y="2283408"/>
                  <a:pt x="968573" y="2281101"/>
                </a:cubicBezTo>
                <a:cubicBezTo>
                  <a:pt x="964145" y="2278795"/>
                  <a:pt x="959774" y="2277213"/>
                  <a:pt x="955458" y="2276358"/>
                </a:cubicBezTo>
                <a:cubicBezTo>
                  <a:pt x="951142" y="2275502"/>
                  <a:pt x="947440" y="2274944"/>
                  <a:pt x="944351" y="2274683"/>
                </a:cubicBezTo>
                <a:cubicBezTo>
                  <a:pt x="941263" y="2274423"/>
                  <a:pt x="938008" y="2274293"/>
                  <a:pt x="934585" y="2274293"/>
                </a:cubicBezTo>
                <a:close/>
                <a:moveTo>
                  <a:pt x="1646057" y="2267149"/>
                </a:moveTo>
                <a:cubicBezTo>
                  <a:pt x="1639732" y="2267149"/>
                  <a:pt x="1635435" y="2268246"/>
                  <a:pt x="1633165" y="2270442"/>
                </a:cubicBezTo>
                <a:cubicBezTo>
                  <a:pt x="1630895" y="2272637"/>
                  <a:pt x="1629761" y="2276562"/>
                  <a:pt x="1629761" y="2282218"/>
                </a:cubicBezTo>
                <a:cubicBezTo>
                  <a:pt x="1629761" y="2287650"/>
                  <a:pt x="1630858" y="2291408"/>
                  <a:pt x="1633053" y="2293491"/>
                </a:cubicBezTo>
                <a:cubicBezTo>
                  <a:pt x="1635249" y="2295575"/>
                  <a:pt x="1639509" y="2296617"/>
                  <a:pt x="1645834" y="2296617"/>
                </a:cubicBezTo>
                <a:cubicBezTo>
                  <a:pt x="1652085" y="2296617"/>
                  <a:pt x="1656364" y="2295538"/>
                  <a:pt x="1658671" y="2293380"/>
                </a:cubicBezTo>
                <a:cubicBezTo>
                  <a:pt x="1660977" y="2291222"/>
                  <a:pt x="1662131" y="2287315"/>
                  <a:pt x="1662131" y="2281660"/>
                </a:cubicBezTo>
                <a:cubicBezTo>
                  <a:pt x="1662131" y="2276227"/>
                  <a:pt x="1661015" y="2272451"/>
                  <a:pt x="1658782" y="2270330"/>
                </a:cubicBezTo>
                <a:cubicBezTo>
                  <a:pt x="1656550" y="2268209"/>
                  <a:pt x="1652308" y="2267149"/>
                  <a:pt x="1646057" y="2267149"/>
                </a:cubicBezTo>
                <a:close/>
                <a:moveTo>
                  <a:pt x="2379371" y="2263354"/>
                </a:moveTo>
                <a:cubicBezTo>
                  <a:pt x="2376617" y="2263354"/>
                  <a:pt x="2374348" y="2263465"/>
                  <a:pt x="2372562" y="2263689"/>
                </a:cubicBezTo>
                <a:cubicBezTo>
                  <a:pt x="2370776" y="2263912"/>
                  <a:pt x="2369343" y="2264228"/>
                  <a:pt x="2368264" y="2264637"/>
                </a:cubicBezTo>
                <a:cubicBezTo>
                  <a:pt x="2367185" y="2265047"/>
                  <a:pt x="2366423" y="2265549"/>
                  <a:pt x="2365976" y="2266144"/>
                </a:cubicBezTo>
                <a:cubicBezTo>
                  <a:pt x="2365530" y="2266740"/>
                  <a:pt x="2365306" y="2267409"/>
                  <a:pt x="2365306" y="2268153"/>
                </a:cubicBezTo>
                <a:lnTo>
                  <a:pt x="2365306" y="2414935"/>
                </a:lnTo>
                <a:cubicBezTo>
                  <a:pt x="2365306" y="2415679"/>
                  <a:pt x="2365530" y="2416330"/>
                  <a:pt x="2365976" y="2416888"/>
                </a:cubicBezTo>
                <a:cubicBezTo>
                  <a:pt x="2366423" y="2417447"/>
                  <a:pt x="2367185" y="2417912"/>
                  <a:pt x="2368264" y="2418284"/>
                </a:cubicBezTo>
                <a:cubicBezTo>
                  <a:pt x="2369343" y="2418656"/>
                  <a:pt x="2370776" y="2418935"/>
                  <a:pt x="2372562" y="2419121"/>
                </a:cubicBezTo>
                <a:cubicBezTo>
                  <a:pt x="2374348" y="2419307"/>
                  <a:pt x="2376617" y="2419400"/>
                  <a:pt x="2379371" y="2419400"/>
                </a:cubicBezTo>
                <a:cubicBezTo>
                  <a:pt x="2382124" y="2419400"/>
                  <a:pt x="2384394" y="2419307"/>
                  <a:pt x="2386180" y="2419121"/>
                </a:cubicBezTo>
                <a:cubicBezTo>
                  <a:pt x="2387965" y="2418935"/>
                  <a:pt x="2389398" y="2418656"/>
                  <a:pt x="2390477" y="2418284"/>
                </a:cubicBezTo>
                <a:cubicBezTo>
                  <a:pt x="2391556" y="2417912"/>
                  <a:pt x="2392319" y="2417447"/>
                  <a:pt x="2392765" y="2416888"/>
                </a:cubicBezTo>
                <a:cubicBezTo>
                  <a:pt x="2393212" y="2416330"/>
                  <a:pt x="2393435" y="2415679"/>
                  <a:pt x="2393435" y="2414935"/>
                </a:cubicBezTo>
                <a:lnTo>
                  <a:pt x="2393435" y="2268153"/>
                </a:lnTo>
                <a:cubicBezTo>
                  <a:pt x="2393435" y="2267409"/>
                  <a:pt x="2393212" y="2266740"/>
                  <a:pt x="2392765" y="2266144"/>
                </a:cubicBezTo>
                <a:cubicBezTo>
                  <a:pt x="2392319" y="2265549"/>
                  <a:pt x="2391556" y="2265047"/>
                  <a:pt x="2390477" y="2264637"/>
                </a:cubicBezTo>
                <a:cubicBezTo>
                  <a:pt x="2389398" y="2264228"/>
                  <a:pt x="2387965" y="2263912"/>
                  <a:pt x="2386180" y="2263689"/>
                </a:cubicBezTo>
                <a:cubicBezTo>
                  <a:pt x="2384394" y="2263465"/>
                  <a:pt x="2382124" y="2263354"/>
                  <a:pt x="2379371" y="2263354"/>
                </a:cubicBezTo>
                <a:close/>
                <a:moveTo>
                  <a:pt x="1398296" y="2263354"/>
                </a:moveTo>
                <a:cubicBezTo>
                  <a:pt x="1395542" y="2263354"/>
                  <a:pt x="1393273" y="2263465"/>
                  <a:pt x="1391487" y="2263689"/>
                </a:cubicBezTo>
                <a:cubicBezTo>
                  <a:pt x="1389701" y="2263912"/>
                  <a:pt x="1388268" y="2264228"/>
                  <a:pt x="1387189" y="2264637"/>
                </a:cubicBezTo>
                <a:cubicBezTo>
                  <a:pt x="1386110" y="2265047"/>
                  <a:pt x="1385348" y="2265549"/>
                  <a:pt x="1384901" y="2266144"/>
                </a:cubicBezTo>
                <a:cubicBezTo>
                  <a:pt x="1384455" y="2266740"/>
                  <a:pt x="1384231" y="2267409"/>
                  <a:pt x="1384231" y="2268153"/>
                </a:cubicBezTo>
                <a:lnTo>
                  <a:pt x="1384231" y="2414935"/>
                </a:lnTo>
                <a:cubicBezTo>
                  <a:pt x="1384231" y="2415679"/>
                  <a:pt x="1384455" y="2416330"/>
                  <a:pt x="1384901" y="2416888"/>
                </a:cubicBezTo>
                <a:cubicBezTo>
                  <a:pt x="1385348" y="2417447"/>
                  <a:pt x="1386110" y="2417912"/>
                  <a:pt x="1387189" y="2418284"/>
                </a:cubicBezTo>
                <a:cubicBezTo>
                  <a:pt x="1388268" y="2418656"/>
                  <a:pt x="1389701" y="2418935"/>
                  <a:pt x="1391487" y="2419121"/>
                </a:cubicBezTo>
                <a:cubicBezTo>
                  <a:pt x="1393273" y="2419307"/>
                  <a:pt x="1395542" y="2419400"/>
                  <a:pt x="1398296" y="2419400"/>
                </a:cubicBezTo>
                <a:cubicBezTo>
                  <a:pt x="1401049" y="2419400"/>
                  <a:pt x="1403319" y="2419307"/>
                  <a:pt x="1405105" y="2419121"/>
                </a:cubicBezTo>
                <a:cubicBezTo>
                  <a:pt x="1406891" y="2418935"/>
                  <a:pt x="1408323" y="2418656"/>
                  <a:pt x="1409402" y="2418284"/>
                </a:cubicBezTo>
                <a:cubicBezTo>
                  <a:pt x="1410481" y="2417912"/>
                  <a:pt x="1411244" y="2417447"/>
                  <a:pt x="1411690" y="2416888"/>
                </a:cubicBezTo>
                <a:cubicBezTo>
                  <a:pt x="1412137" y="2416330"/>
                  <a:pt x="1412360" y="2415679"/>
                  <a:pt x="1412360" y="2414935"/>
                </a:cubicBezTo>
                <a:lnTo>
                  <a:pt x="1412360" y="2268153"/>
                </a:lnTo>
                <a:cubicBezTo>
                  <a:pt x="1412360" y="2267409"/>
                  <a:pt x="1412137" y="2266740"/>
                  <a:pt x="1411690" y="2266144"/>
                </a:cubicBezTo>
                <a:cubicBezTo>
                  <a:pt x="1411244" y="2265549"/>
                  <a:pt x="1410481" y="2265047"/>
                  <a:pt x="1409402" y="2264637"/>
                </a:cubicBezTo>
                <a:cubicBezTo>
                  <a:pt x="1408323" y="2264228"/>
                  <a:pt x="1406891" y="2263912"/>
                  <a:pt x="1405105" y="2263689"/>
                </a:cubicBezTo>
                <a:cubicBezTo>
                  <a:pt x="1403319" y="2263465"/>
                  <a:pt x="1401049" y="2263354"/>
                  <a:pt x="1398296" y="2263354"/>
                </a:cubicBezTo>
                <a:close/>
                <a:moveTo>
                  <a:pt x="102002" y="2046223"/>
                </a:moveTo>
                <a:lnTo>
                  <a:pt x="3317998" y="2046223"/>
                </a:lnTo>
                <a:cubicBezTo>
                  <a:pt x="3374332" y="2046223"/>
                  <a:pt x="3420000" y="2091891"/>
                  <a:pt x="3420000" y="2148225"/>
                </a:cubicBezTo>
                <a:lnTo>
                  <a:pt x="3420000" y="2556221"/>
                </a:lnTo>
                <a:cubicBezTo>
                  <a:pt x="3420000" y="2612555"/>
                  <a:pt x="3374332" y="2658223"/>
                  <a:pt x="3317998" y="2658223"/>
                </a:cubicBezTo>
                <a:lnTo>
                  <a:pt x="102002" y="2658223"/>
                </a:lnTo>
                <a:cubicBezTo>
                  <a:pt x="45668" y="2658223"/>
                  <a:pt x="0" y="2612555"/>
                  <a:pt x="0" y="2556221"/>
                </a:cubicBezTo>
                <a:lnTo>
                  <a:pt x="0" y="2148225"/>
                </a:lnTo>
                <a:cubicBezTo>
                  <a:pt x="0" y="2091891"/>
                  <a:pt x="45668" y="2046223"/>
                  <a:pt x="102002" y="2046223"/>
                </a:cubicBezTo>
                <a:close/>
                <a:moveTo>
                  <a:pt x="1914283" y="1395139"/>
                </a:moveTo>
                <a:lnTo>
                  <a:pt x="1934263" y="1395697"/>
                </a:lnTo>
                <a:cubicBezTo>
                  <a:pt x="1938951" y="1395846"/>
                  <a:pt x="1942635" y="1396813"/>
                  <a:pt x="1945313" y="1398599"/>
                </a:cubicBezTo>
                <a:cubicBezTo>
                  <a:pt x="1947992" y="1400385"/>
                  <a:pt x="1949332" y="1402952"/>
                  <a:pt x="1949332" y="1406301"/>
                </a:cubicBezTo>
                <a:cubicBezTo>
                  <a:pt x="1949332" y="1408236"/>
                  <a:pt x="1948960" y="1410077"/>
                  <a:pt x="1948216" y="1411826"/>
                </a:cubicBezTo>
                <a:cubicBezTo>
                  <a:pt x="1947471" y="1413575"/>
                  <a:pt x="1946206" y="1415156"/>
                  <a:pt x="1944421" y="1416570"/>
                </a:cubicBezTo>
                <a:cubicBezTo>
                  <a:pt x="1942635" y="1417984"/>
                  <a:pt x="1940291" y="1419119"/>
                  <a:pt x="1937388" y="1419974"/>
                </a:cubicBezTo>
                <a:cubicBezTo>
                  <a:pt x="1934486" y="1420830"/>
                  <a:pt x="1930914" y="1421258"/>
                  <a:pt x="1926673" y="1421258"/>
                </a:cubicBezTo>
                <a:cubicBezTo>
                  <a:pt x="1919827" y="1421258"/>
                  <a:pt x="1914525" y="1420291"/>
                  <a:pt x="1910767" y="1418356"/>
                </a:cubicBezTo>
                <a:cubicBezTo>
                  <a:pt x="1907009" y="1416421"/>
                  <a:pt x="1905130" y="1413593"/>
                  <a:pt x="1905130" y="1409873"/>
                </a:cubicBezTo>
                <a:cubicBezTo>
                  <a:pt x="1905130" y="1408682"/>
                  <a:pt x="1905242" y="1407529"/>
                  <a:pt x="1905465" y="1406412"/>
                </a:cubicBezTo>
                <a:cubicBezTo>
                  <a:pt x="1905688" y="1405296"/>
                  <a:pt x="1906153" y="1404143"/>
                  <a:pt x="1906860" y="1402952"/>
                </a:cubicBezTo>
                <a:cubicBezTo>
                  <a:pt x="1907567" y="1401762"/>
                  <a:pt x="1908497" y="1400515"/>
                  <a:pt x="1909651" y="1399213"/>
                </a:cubicBezTo>
                <a:cubicBezTo>
                  <a:pt x="1910804" y="1397911"/>
                  <a:pt x="1912348" y="1396553"/>
                  <a:pt x="1914283" y="1395139"/>
                </a:cubicBezTo>
                <a:close/>
                <a:moveTo>
                  <a:pt x="1571383" y="1395139"/>
                </a:moveTo>
                <a:lnTo>
                  <a:pt x="1591363" y="1395697"/>
                </a:lnTo>
                <a:cubicBezTo>
                  <a:pt x="1596051" y="1395846"/>
                  <a:pt x="1599735" y="1396813"/>
                  <a:pt x="1602413" y="1398599"/>
                </a:cubicBezTo>
                <a:cubicBezTo>
                  <a:pt x="1605092" y="1400385"/>
                  <a:pt x="1606432" y="1402952"/>
                  <a:pt x="1606432" y="1406301"/>
                </a:cubicBezTo>
                <a:cubicBezTo>
                  <a:pt x="1606432" y="1408236"/>
                  <a:pt x="1606060" y="1410077"/>
                  <a:pt x="1605316" y="1411826"/>
                </a:cubicBezTo>
                <a:cubicBezTo>
                  <a:pt x="1604571" y="1413575"/>
                  <a:pt x="1603306" y="1415156"/>
                  <a:pt x="1601521" y="1416570"/>
                </a:cubicBezTo>
                <a:cubicBezTo>
                  <a:pt x="1599735" y="1417984"/>
                  <a:pt x="1597391" y="1419119"/>
                  <a:pt x="1594488" y="1419974"/>
                </a:cubicBezTo>
                <a:cubicBezTo>
                  <a:pt x="1591586" y="1420830"/>
                  <a:pt x="1588014" y="1421258"/>
                  <a:pt x="1583773" y="1421258"/>
                </a:cubicBezTo>
                <a:cubicBezTo>
                  <a:pt x="1576927" y="1421258"/>
                  <a:pt x="1571625" y="1420291"/>
                  <a:pt x="1567867" y="1418356"/>
                </a:cubicBezTo>
                <a:cubicBezTo>
                  <a:pt x="1564109" y="1416421"/>
                  <a:pt x="1562230" y="1413593"/>
                  <a:pt x="1562230" y="1409873"/>
                </a:cubicBezTo>
                <a:cubicBezTo>
                  <a:pt x="1562230" y="1408682"/>
                  <a:pt x="1562342" y="1407529"/>
                  <a:pt x="1562565" y="1406412"/>
                </a:cubicBezTo>
                <a:cubicBezTo>
                  <a:pt x="1562788" y="1405296"/>
                  <a:pt x="1563253" y="1404143"/>
                  <a:pt x="1563960" y="1402952"/>
                </a:cubicBezTo>
                <a:cubicBezTo>
                  <a:pt x="1564667" y="1401762"/>
                  <a:pt x="1565597" y="1400515"/>
                  <a:pt x="1566751" y="1399213"/>
                </a:cubicBezTo>
                <a:cubicBezTo>
                  <a:pt x="1567904" y="1397911"/>
                  <a:pt x="1569448" y="1396553"/>
                  <a:pt x="1571383" y="1395139"/>
                </a:cubicBezTo>
                <a:close/>
                <a:moveTo>
                  <a:pt x="2126102" y="1353616"/>
                </a:moveTo>
                <a:lnTo>
                  <a:pt x="2136818" y="1353616"/>
                </a:lnTo>
                <a:lnTo>
                  <a:pt x="2136818" y="1370582"/>
                </a:lnTo>
                <a:cubicBezTo>
                  <a:pt x="2133395" y="1374452"/>
                  <a:pt x="2130028" y="1377391"/>
                  <a:pt x="2126716" y="1379400"/>
                </a:cubicBezTo>
                <a:cubicBezTo>
                  <a:pt x="2123405" y="1381409"/>
                  <a:pt x="2119777" y="1382414"/>
                  <a:pt x="2115833" y="1382414"/>
                </a:cubicBezTo>
                <a:cubicBezTo>
                  <a:pt x="2111145" y="1382414"/>
                  <a:pt x="2107480" y="1381223"/>
                  <a:pt x="2104839" y="1378842"/>
                </a:cubicBezTo>
                <a:cubicBezTo>
                  <a:pt x="2102197" y="1376461"/>
                  <a:pt x="2100876" y="1373187"/>
                  <a:pt x="2100876" y="1369019"/>
                </a:cubicBezTo>
                <a:cubicBezTo>
                  <a:pt x="2100876" y="1366564"/>
                  <a:pt x="2101341" y="1364387"/>
                  <a:pt x="2102271" y="1362489"/>
                </a:cubicBezTo>
                <a:cubicBezTo>
                  <a:pt x="2103202" y="1360592"/>
                  <a:pt x="2104671" y="1358973"/>
                  <a:pt x="2106680" y="1357634"/>
                </a:cubicBezTo>
                <a:cubicBezTo>
                  <a:pt x="2108690" y="1356295"/>
                  <a:pt x="2111294" y="1355290"/>
                  <a:pt x="2114494" y="1354620"/>
                </a:cubicBezTo>
                <a:cubicBezTo>
                  <a:pt x="2117694" y="1353950"/>
                  <a:pt x="2121563" y="1353616"/>
                  <a:pt x="2126102" y="1353616"/>
                </a:cubicBezTo>
                <a:close/>
                <a:moveTo>
                  <a:pt x="2245314" y="1313990"/>
                </a:moveTo>
                <a:cubicBezTo>
                  <a:pt x="2249034" y="1313990"/>
                  <a:pt x="2252141" y="1314902"/>
                  <a:pt x="2254634" y="1316725"/>
                </a:cubicBezTo>
                <a:cubicBezTo>
                  <a:pt x="2257127" y="1318548"/>
                  <a:pt x="2259136" y="1320985"/>
                  <a:pt x="2260662" y="1324036"/>
                </a:cubicBezTo>
                <a:cubicBezTo>
                  <a:pt x="2262187" y="1327087"/>
                  <a:pt x="2263266" y="1330566"/>
                  <a:pt x="2263899" y="1334473"/>
                </a:cubicBezTo>
                <a:cubicBezTo>
                  <a:pt x="2264531" y="1338379"/>
                  <a:pt x="2264847" y="1342454"/>
                  <a:pt x="2264847" y="1346695"/>
                </a:cubicBezTo>
                <a:cubicBezTo>
                  <a:pt x="2264847" y="1350490"/>
                  <a:pt x="2264457" y="1354285"/>
                  <a:pt x="2263675" y="1358080"/>
                </a:cubicBezTo>
                <a:cubicBezTo>
                  <a:pt x="2262894" y="1361876"/>
                  <a:pt x="2261685" y="1365280"/>
                  <a:pt x="2260048" y="1368294"/>
                </a:cubicBezTo>
                <a:cubicBezTo>
                  <a:pt x="2258411" y="1371308"/>
                  <a:pt x="2256308" y="1373745"/>
                  <a:pt x="2253741" y="1375605"/>
                </a:cubicBezTo>
                <a:cubicBezTo>
                  <a:pt x="2251174" y="1377465"/>
                  <a:pt x="2248067" y="1378395"/>
                  <a:pt x="2244421" y="1378395"/>
                </a:cubicBezTo>
                <a:cubicBezTo>
                  <a:pt x="2240551" y="1378395"/>
                  <a:pt x="2236831" y="1377037"/>
                  <a:pt x="2233259" y="1374321"/>
                </a:cubicBezTo>
                <a:cubicBezTo>
                  <a:pt x="2229687" y="1371605"/>
                  <a:pt x="2225929" y="1367754"/>
                  <a:pt x="2221985" y="1362769"/>
                </a:cubicBezTo>
                <a:lnTo>
                  <a:pt x="2221985" y="1329952"/>
                </a:lnTo>
                <a:cubicBezTo>
                  <a:pt x="2224217" y="1326975"/>
                  <a:pt x="2226338" y="1324483"/>
                  <a:pt x="2228347" y="1322473"/>
                </a:cubicBezTo>
                <a:cubicBezTo>
                  <a:pt x="2230356" y="1320464"/>
                  <a:pt x="2232310" y="1318827"/>
                  <a:pt x="2234207" y="1317562"/>
                </a:cubicBezTo>
                <a:cubicBezTo>
                  <a:pt x="2236105" y="1316297"/>
                  <a:pt x="2237965" y="1315385"/>
                  <a:pt x="2239788" y="1314827"/>
                </a:cubicBezTo>
                <a:cubicBezTo>
                  <a:pt x="2241612" y="1314269"/>
                  <a:pt x="2243453" y="1313990"/>
                  <a:pt x="2245314" y="1313990"/>
                </a:cubicBezTo>
                <a:close/>
                <a:moveTo>
                  <a:pt x="2542077" y="1313767"/>
                </a:moveTo>
                <a:cubicBezTo>
                  <a:pt x="2546095" y="1313767"/>
                  <a:pt x="2549946" y="1315106"/>
                  <a:pt x="2553630" y="1317785"/>
                </a:cubicBezTo>
                <a:cubicBezTo>
                  <a:pt x="2557313" y="1320464"/>
                  <a:pt x="2561164" y="1324334"/>
                  <a:pt x="2565182" y="1329394"/>
                </a:cubicBezTo>
                <a:lnTo>
                  <a:pt x="2565182" y="1362434"/>
                </a:lnTo>
                <a:cubicBezTo>
                  <a:pt x="2562801" y="1365410"/>
                  <a:pt x="2560606" y="1367922"/>
                  <a:pt x="2558597" y="1369968"/>
                </a:cubicBezTo>
                <a:cubicBezTo>
                  <a:pt x="2556588" y="1372014"/>
                  <a:pt x="2554634" y="1373670"/>
                  <a:pt x="2552737" y="1374935"/>
                </a:cubicBezTo>
                <a:cubicBezTo>
                  <a:pt x="2550839" y="1376200"/>
                  <a:pt x="2548979" y="1377112"/>
                  <a:pt x="2547156" y="1377670"/>
                </a:cubicBezTo>
                <a:cubicBezTo>
                  <a:pt x="2545332" y="1378228"/>
                  <a:pt x="2543454" y="1378507"/>
                  <a:pt x="2541519" y="1378507"/>
                </a:cubicBezTo>
                <a:cubicBezTo>
                  <a:pt x="2537649" y="1378507"/>
                  <a:pt x="2534450" y="1377577"/>
                  <a:pt x="2531919" y="1375717"/>
                </a:cubicBezTo>
                <a:cubicBezTo>
                  <a:pt x="2529389" y="1373856"/>
                  <a:pt x="2527362" y="1371401"/>
                  <a:pt x="2525836" y="1368350"/>
                </a:cubicBezTo>
                <a:cubicBezTo>
                  <a:pt x="2524311" y="1365299"/>
                  <a:pt x="2523213" y="1361783"/>
                  <a:pt x="2522543" y="1357801"/>
                </a:cubicBezTo>
                <a:cubicBezTo>
                  <a:pt x="2521874" y="1353820"/>
                  <a:pt x="2521539" y="1349746"/>
                  <a:pt x="2521539" y="1345579"/>
                </a:cubicBezTo>
                <a:cubicBezTo>
                  <a:pt x="2521539" y="1341635"/>
                  <a:pt x="2521929" y="1337784"/>
                  <a:pt x="2522711" y="1334026"/>
                </a:cubicBezTo>
                <a:cubicBezTo>
                  <a:pt x="2523492" y="1330268"/>
                  <a:pt x="2524683" y="1326864"/>
                  <a:pt x="2526283" y="1323813"/>
                </a:cubicBezTo>
                <a:cubicBezTo>
                  <a:pt x="2527883" y="1320762"/>
                  <a:pt x="2530003" y="1318325"/>
                  <a:pt x="2532645" y="1316502"/>
                </a:cubicBezTo>
                <a:cubicBezTo>
                  <a:pt x="2535287" y="1314678"/>
                  <a:pt x="2538431" y="1313767"/>
                  <a:pt x="2542077" y="1313767"/>
                </a:cubicBezTo>
                <a:close/>
                <a:moveTo>
                  <a:pt x="1812782" y="1312204"/>
                </a:moveTo>
                <a:cubicBezTo>
                  <a:pt x="1817470" y="1312204"/>
                  <a:pt x="1821358" y="1313060"/>
                  <a:pt x="1824446" y="1314771"/>
                </a:cubicBezTo>
                <a:cubicBezTo>
                  <a:pt x="1827535" y="1316483"/>
                  <a:pt x="1830009" y="1318864"/>
                  <a:pt x="1831869" y="1321915"/>
                </a:cubicBezTo>
                <a:cubicBezTo>
                  <a:pt x="1833730" y="1324966"/>
                  <a:pt x="1835050" y="1328557"/>
                  <a:pt x="1835832" y="1332687"/>
                </a:cubicBezTo>
                <a:cubicBezTo>
                  <a:pt x="1836613" y="1336817"/>
                  <a:pt x="1837004" y="1341337"/>
                  <a:pt x="1837004" y="1346249"/>
                </a:cubicBezTo>
                <a:cubicBezTo>
                  <a:pt x="1837004" y="1351532"/>
                  <a:pt x="1836520" y="1356239"/>
                  <a:pt x="1835553" y="1360369"/>
                </a:cubicBezTo>
                <a:cubicBezTo>
                  <a:pt x="1834585" y="1364499"/>
                  <a:pt x="1833097" y="1368015"/>
                  <a:pt x="1831088" y="1370917"/>
                </a:cubicBezTo>
                <a:cubicBezTo>
                  <a:pt x="1829079" y="1373819"/>
                  <a:pt x="1826511" y="1376033"/>
                  <a:pt x="1823386" y="1377558"/>
                </a:cubicBezTo>
                <a:cubicBezTo>
                  <a:pt x="1820261" y="1379084"/>
                  <a:pt x="1816577" y="1379847"/>
                  <a:pt x="1812336" y="1379847"/>
                </a:cubicBezTo>
                <a:cubicBezTo>
                  <a:pt x="1807722" y="1379847"/>
                  <a:pt x="1803852" y="1379009"/>
                  <a:pt x="1800727" y="1377335"/>
                </a:cubicBezTo>
                <a:cubicBezTo>
                  <a:pt x="1797602" y="1375661"/>
                  <a:pt x="1795127" y="1373298"/>
                  <a:pt x="1793304" y="1370247"/>
                </a:cubicBezTo>
                <a:cubicBezTo>
                  <a:pt x="1791481" y="1367196"/>
                  <a:pt x="1790160" y="1363606"/>
                  <a:pt x="1789342" y="1359476"/>
                </a:cubicBezTo>
                <a:cubicBezTo>
                  <a:pt x="1788523" y="1355346"/>
                  <a:pt x="1788114" y="1350825"/>
                  <a:pt x="1788114" y="1345914"/>
                </a:cubicBezTo>
                <a:cubicBezTo>
                  <a:pt x="1788114" y="1340630"/>
                  <a:pt x="1788616" y="1335924"/>
                  <a:pt x="1789621" y="1331794"/>
                </a:cubicBezTo>
                <a:cubicBezTo>
                  <a:pt x="1790625" y="1327664"/>
                  <a:pt x="1792132" y="1324129"/>
                  <a:pt x="1794141" y="1321190"/>
                </a:cubicBezTo>
                <a:cubicBezTo>
                  <a:pt x="1796150" y="1318250"/>
                  <a:pt x="1798718" y="1316018"/>
                  <a:pt x="1801843" y="1314492"/>
                </a:cubicBezTo>
                <a:cubicBezTo>
                  <a:pt x="1804969" y="1312967"/>
                  <a:pt x="1808615" y="1312204"/>
                  <a:pt x="1812782" y="1312204"/>
                </a:cubicBezTo>
                <a:close/>
                <a:moveTo>
                  <a:pt x="831707" y="1312204"/>
                </a:moveTo>
                <a:cubicBezTo>
                  <a:pt x="836395" y="1312204"/>
                  <a:pt x="840283" y="1313060"/>
                  <a:pt x="843371" y="1314771"/>
                </a:cubicBezTo>
                <a:cubicBezTo>
                  <a:pt x="846460" y="1316483"/>
                  <a:pt x="848934" y="1318864"/>
                  <a:pt x="850794" y="1321915"/>
                </a:cubicBezTo>
                <a:cubicBezTo>
                  <a:pt x="852655" y="1324966"/>
                  <a:pt x="853975" y="1328557"/>
                  <a:pt x="854757" y="1332687"/>
                </a:cubicBezTo>
                <a:cubicBezTo>
                  <a:pt x="855538" y="1336817"/>
                  <a:pt x="855929" y="1341337"/>
                  <a:pt x="855929" y="1346249"/>
                </a:cubicBezTo>
                <a:cubicBezTo>
                  <a:pt x="855929" y="1351532"/>
                  <a:pt x="855445" y="1356239"/>
                  <a:pt x="854478" y="1360369"/>
                </a:cubicBezTo>
                <a:cubicBezTo>
                  <a:pt x="853510" y="1364499"/>
                  <a:pt x="852022" y="1368015"/>
                  <a:pt x="850013" y="1370917"/>
                </a:cubicBezTo>
                <a:cubicBezTo>
                  <a:pt x="848004" y="1373819"/>
                  <a:pt x="845437" y="1376033"/>
                  <a:pt x="842311" y="1377558"/>
                </a:cubicBezTo>
                <a:cubicBezTo>
                  <a:pt x="839186" y="1379084"/>
                  <a:pt x="835502" y="1379847"/>
                  <a:pt x="831261" y="1379847"/>
                </a:cubicBezTo>
                <a:cubicBezTo>
                  <a:pt x="826647" y="1379847"/>
                  <a:pt x="822777" y="1379009"/>
                  <a:pt x="819652" y="1377335"/>
                </a:cubicBezTo>
                <a:cubicBezTo>
                  <a:pt x="816527" y="1375661"/>
                  <a:pt x="814052" y="1373298"/>
                  <a:pt x="812229" y="1370247"/>
                </a:cubicBezTo>
                <a:cubicBezTo>
                  <a:pt x="810406" y="1367196"/>
                  <a:pt x="809085" y="1363606"/>
                  <a:pt x="808267" y="1359476"/>
                </a:cubicBezTo>
                <a:cubicBezTo>
                  <a:pt x="807448" y="1355346"/>
                  <a:pt x="807039" y="1350825"/>
                  <a:pt x="807039" y="1345914"/>
                </a:cubicBezTo>
                <a:cubicBezTo>
                  <a:pt x="807039" y="1340630"/>
                  <a:pt x="807541" y="1335924"/>
                  <a:pt x="808546" y="1331794"/>
                </a:cubicBezTo>
                <a:cubicBezTo>
                  <a:pt x="809550" y="1327664"/>
                  <a:pt x="811057" y="1324129"/>
                  <a:pt x="813066" y="1321190"/>
                </a:cubicBezTo>
                <a:cubicBezTo>
                  <a:pt x="815076" y="1318250"/>
                  <a:pt x="817643" y="1316018"/>
                  <a:pt x="820768" y="1314492"/>
                </a:cubicBezTo>
                <a:cubicBezTo>
                  <a:pt x="823894" y="1312967"/>
                  <a:pt x="827540" y="1312204"/>
                  <a:pt x="831707" y="1312204"/>
                </a:cubicBezTo>
                <a:close/>
                <a:moveTo>
                  <a:pt x="2790620" y="1309860"/>
                </a:moveTo>
                <a:cubicBezTo>
                  <a:pt x="2797689" y="1309860"/>
                  <a:pt x="2802917" y="1312111"/>
                  <a:pt x="2806303" y="1316613"/>
                </a:cubicBezTo>
                <a:cubicBezTo>
                  <a:pt x="2809688" y="1321115"/>
                  <a:pt x="2811270" y="1327310"/>
                  <a:pt x="2811046" y="1335198"/>
                </a:cubicBezTo>
                <a:lnTo>
                  <a:pt x="2769077" y="1335198"/>
                </a:lnTo>
                <a:cubicBezTo>
                  <a:pt x="2769226" y="1331701"/>
                  <a:pt x="2769765" y="1328408"/>
                  <a:pt x="2770695" y="1325320"/>
                </a:cubicBezTo>
                <a:cubicBezTo>
                  <a:pt x="2771626" y="1322231"/>
                  <a:pt x="2772965" y="1319553"/>
                  <a:pt x="2774714" y="1317283"/>
                </a:cubicBezTo>
                <a:cubicBezTo>
                  <a:pt x="2776463" y="1315013"/>
                  <a:pt x="2778658" y="1313209"/>
                  <a:pt x="2781299" y="1311869"/>
                </a:cubicBezTo>
                <a:cubicBezTo>
                  <a:pt x="2783941" y="1310530"/>
                  <a:pt x="2787048" y="1309860"/>
                  <a:pt x="2790620" y="1309860"/>
                </a:cubicBezTo>
                <a:close/>
                <a:moveTo>
                  <a:pt x="1925668" y="1309860"/>
                </a:moveTo>
                <a:cubicBezTo>
                  <a:pt x="1931100" y="1309860"/>
                  <a:pt x="1935305" y="1311348"/>
                  <a:pt x="1938281" y="1314325"/>
                </a:cubicBezTo>
                <a:cubicBezTo>
                  <a:pt x="1941258" y="1317302"/>
                  <a:pt x="1942746" y="1321469"/>
                  <a:pt x="1942746" y="1326827"/>
                </a:cubicBezTo>
                <a:cubicBezTo>
                  <a:pt x="1942746" y="1329059"/>
                  <a:pt x="1942393" y="1331198"/>
                  <a:pt x="1941686" y="1333245"/>
                </a:cubicBezTo>
                <a:cubicBezTo>
                  <a:pt x="1940979" y="1335291"/>
                  <a:pt x="1939937" y="1337096"/>
                  <a:pt x="1938560" y="1338658"/>
                </a:cubicBezTo>
                <a:cubicBezTo>
                  <a:pt x="1937184" y="1340221"/>
                  <a:pt x="1935454" y="1341449"/>
                  <a:pt x="1933370" y="1342342"/>
                </a:cubicBezTo>
                <a:cubicBezTo>
                  <a:pt x="1931286" y="1343235"/>
                  <a:pt x="1928831" y="1343681"/>
                  <a:pt x="1926003" y="1343681"/>
                </a:cubicBezTo>
                <a:cubicBezTo>
                  <a:pt x="1920720" y="1343681"/>
                  <a:pt x="1916590" y="1342212"/>
                  <a:pt x="1913613" y="1339272"/>
                </a:cubicBezTo>
                <a:cubicBezTo>
                  <a:pt x="1910637" y="1336333"/>
                  <a:pt x="1909148" y="1332333"/>
                  <a:pt x="1909148" y="1327273"/>
                </a:cubicBezTo>
                <a:cubicBezTo>
                  <a:pt x="1909148" y="1324966"/>
                  <a:pt x="1909483" y="1322752"/>
                  <a:pt x="1910153" y="1320632"/>
                </a:cubicBezTo>
                <a:cubicBezTo>
                  <a:pt x="1910823" y="1318511"/>
                  <a:pt x="1911846" y="1316650"/>
                  <a:pt x="1913222" y="1315051"/>
                </a:cubicBezTo>
                <a:cubicBezTo>
                  <a:pt x="1914599" y="1313451"/>
                  <a:pt x="1916329" y="1312186"/>
                  <a:pt x="1918413" y="1311255"/>
                </a:cubicBezTo>
                <a:cubicBezTo>
                  <a:pt x="1920496" y="1310325"/>
                  <a:pt x="1922915" y="1309860"/>
                  <a:pt x="1925668" y="1309860"/>
                </a:cubicBezTo>
                <a:close/>
                <a:moveTo>
                  <a:pt x="1695245" y="1309860"/>
                </a:moveTo>
                <a:cubicBezTo>
                  <a:pt x="1702314" y="1309860"/>
                  <a:pt x="1707542" y="1312111"/>
                  <a:pt x="1710928" y="1316613"/>
                </a:cubicBezTo>
                <a:cubicBezTo>
                  <a:pt x="1714314" y="1321115"/>
                  <a:pt x="1715895" y="1327310"/>
                  <a:pt x="1715672" y="1335198"/>
                </a:cubicBezTo>
                <a:lnTo>
                  <a:pt x="1673702" y="1335198"/>
                </a:lnTo>
                <a:cubicBezTo>
                  <a:pt x="1673851" y="1331701"/>
                  <a:pt x="1674390" y="1328408"/>
                  <a:pt x="1675321" y="1325320"/>
                </a:cubicBezTo>
                <a:cubicBezTo>
                  <a:pt x="1676251" y="1322231"/>
                  <a:pt x="1677590" y="1319553"/>
                  <a:pt x="1679339" y="1317283"/>
                </a:cubicBezTo>
                <a:cubicBezTo>
                  <a:pt x="1681088" y="1315013"/>
                  <a:pt x="1683283" y="1313209"/>
                  <a:pt x="1685925" y="1311869"/>
                </a:cubicBezTo>
                <a:cubicBezTo>
                  <a:pt x="1688566" y="1310530"/>
                  <a:pt x="1691673" y="1309860"/>
                  <a:pt x="1695245" y="1309860"/>
                </a:cubicBezTo>
                <a:close/>
                <a:moveTo>
                  <a:pt x="1582768" y="1309860"/>
                </a:moveTo>
                <a:cubicBezTo>
                  <a:pt x="1588200" y="1309860"/>
                  <a:pt x="1592405" y="1311348"/>
                  <a:pt x="1595381" y="1314325"/>
                </a:cubicBezTo>
                <a:cubicBezTo>
                  <a:pt x="1598358" y="1317302"/>
                  <a:pt x="1599846" y="1321469"/>
                  <a:pt x="1599846" y="1326827"/>
                </a:cubicBezTo>
                <a:cubicBezTo>
                  <a:pt x="1599846" y="1329059"/>
                  <a:pt x="1599493" y="1331198"/>
                  <a:pt x="1598786" y="1333245"/>
                </a:cubicBezTo>
                <a:cubicBezTo>
                  <a:pt x="1598079" y="1335291"/>
                  <a:pt x="1597037" y="1337096"/>
                  <a:pt x="1595660" y="1338658"/>
                </a:cubicBezTo>
                <a:cubicBezTo>
                  <a:pt x="1594284" y="1340221"/>
                  <a:pt x="1592554" y="1341449"/>
                  <a:pt x="1590470" y="1342342"/>
                </a:cubicBezTo>
                <a:cubicBezTo>
                  <a:pt x="1588386" y="1343235"/>
                  <a:pt x="1585931" y="1343681"/>
                  <a:pt x="1583103" y="1343681"/>
                </a:cubicBezTo>
                <a:cubicBezTo>
                  <a:pt x="1577820" y="1343681"/>
                  <a:pt x="1573690" y="1342212"/>
                  <a:pt x="1570713" y="1339272"/>
                </a:cubicBezTo>
                <a:cubicBezTo>
                  <a:pt x="1567737" y="1336333"/>
                  <a:pt x="1566248" y="1332333"/>
                  <a:pt x="1566248" y="1327273"/>
                </a:cubicBezTo>
                <a:cubicBezTo>
                  <a:pt x="1566248" y="1324966"/>
                  <a:pt x="1566583" y="1322752"/>
                  <a:pt x="1567253" y="1320632"/>
                </a:cubicBezTo>
                <a:cubicBezTo>
                  <a:pt x="1567923" y="1318511"/>
                  <a:pt x="1568946" y="1316650"/>
                  <a:pt x="1570322" y="1315051"/>
                </a:cubicBezTo>
                <a:cubicBezTo>
                  <a:pt x="1571699" y="1313451"/>
                  <a:pt x="1573429" y="1312186"/>
                  <a:pt x="1575513" y="1311255"/>
                </a:cubicBezTo>
                <a:cubicBezTo>
                  <a:pt x="1577596" y="1310325"/>
                  <a:pt x="1580015" y="1309860"/>
                  <a:pt x="1582768" y="1309860"/>
                </a:cubicBezTo>
                <a:close/>
                <a:moveTo>
                  <a:pt x="1438070" y="1309860"/>
                </a:moveTo>
                <a:cubicBezTo>
                  <a:pt x="1445139" y="1309860"/>
                  <a:pt x="1450367" y="1312111"/>
                  <a:pt x="1453753" y="1316613"/>
                </a:cubicBezTo>
                <a:cubicBezTo>
                  <a:pt x="1457139" y="1321115"/>
                  <a:pt x="1458720" y="1327310"/>
                  <a:pt x="1458497" y="1335198"/>
                </a:cubicBezTo>
                <a:lnTo>
                  <a:pt x="1416527" y="1335198"/>
                </a:lnTo>
                <a:cubicBezTo>
                  <a:pt x="1416676" y="1331701"/>
                  <a:pt x="1417215" y="1328408"/>
                  <a:pt x="1418146" y="1325320"/>
                </a:cubicBezTo>
                <a:cubicBezTo>
                  <a:pt x="1419076" y="1322231"/>
                  <a:pt x="1420415" y="1319553"/>
                  <a:pt x="1422164" y="1317283"/>
                </a:cubicBezTo>
                <a:cubicBezTo>
                  <a:pt x="1423913" y="1315013"/>
                  <a:pt x="1426108" y="1313209"/>
                  <a:pt x="1428750" y="1311869"/>
                </a:cubicBezTo>
                <a:cubicBezTo>
                  <a:pt x="1431391" y="1310530"/>
                  <a:pt x="1434498" y="1309860"/>
                  <a:pt x="1438070" y="1309860"/>
                </a:cubicBezTo>
                <a:close/>
                <a:moveTo>
                  <a:pt x="2635876" y="1291889"/>
                </a:moveTo>
                <a:cubicBezTo>
                  <a:pt x="2633197" y="1291889"/>
                  <a:pt x="2630946" y="1291982"/>
                  <a:pt x="2629123" y="1292168"/>
                </a:cubicBezTo>
                <a:cubicBezTo>
                  <a:pt x="2627300" y="1292354"/>
                  <a:pt x="2625848" y="1292633"/>
                  <a:pt x="2624769" y="1293005"/>
                </a:cubicBezTo>
                <a:cubicBezTo>
                  <a:pt x="2623690" y="1293377"/>
                  <a:pt x="2622946" y="1293843"/>
                  <a:pt x="2622537" y="1294401"/>
                </a:cubicBezTo>
                <a:cubicBezTo>
                  <a:pt x="2622128" y="1294959"/>
                  <a:pt x="2621923" y="1295610"/>
                  <a:pt x="2621923" y="1296354"/>
                </a:cubicBezTo>
                <a:lnTo>
                  <a:pt x="2621923" y="1357299"/>
                </a:lnTo>
                <a:cubicBezTo>
                  <a:pt x="2621923" y="1364889"/>
                  <a:pt x="2622537" y="1371233"/>
                  <a:pt x="2623765" y="1376331"/>
                </a:cubicBezTo>
                <a:cubicBezTo>
                  <a:pt x="2624993" y="1381428"/>
                  <a:pt x="2627039" y="1385911"/>
                  <a:pt x="2629904" y="1389781"/>
                </a:cubicBezTo>
                <a:cubicBezTo>
                  <a:pt x="2632769" y="1393650"/>
                  <a:pt x="2636527" y="1396701"/>
                  <a:pt x="2641178" y="1398934"/>
                </a:cubicBezTo>
                <a:cubicBezTo>
                  <a:pt x="2645829" y="1401166"/>
                  <a:pt x="2651577" y="1402282"/>
                  <a:pt x="2658423" y="1402282"/>
                </a:cubicBezTo>
                <a:cubicBezTo>
                  <a:pt x="2664525" y="1402282"/>
                  <a:pt x="2670423" y="1400794"/>
                  <a:pt x="2676115" y="1397818"/>
                </a:cubicBezTo>
                <a:cubicBezTo>
                  <a:pt x="2681808" y="1394841"/>
                  <a:pt x="2687408" y="1390376"/>
                  <a:pt x="2692914" y="1384423"/>
                </a:cubicBezTo>
                <a:lnTo>
                  <a:pt x="2692914" y="1395920"/>
                </a:lnTo>
                <a:cubicBezTo>
                  <a:pt x="2692914" y="1396664"/>
                  <a:pt x="2693100" y="1397315"/>
                  <a:pt x="2693472" y="1397873"/>
                </a:cubicBezTo>
                <a:cubicBezTo>
                  <a:pt x="2693844" y="1398431"/>
                  <a:pt x="2694477" y="1398897"/>
                  <a:pt x="2695370" y="1399269"/>
                </a:cubicBezTo>
                <a:cubicBezTo>
                  <a:pt x="2696263" y="1399641"/>
                  <a:pt x="2697472" y="1399920"/>
                  <a:pt x="2698998" y="1400106"/>
                </a:cubicBezTo>
                <a:cubicBezTo>
                  <a:pt x="2700523" y="1400292"/>
                  <a:pt x="2702514" y="1400385"/>
                  <a:pt x="2704969" y="1400385"/>
                </a:cubicBezTo>
                <a:cubicBezTo>
                  <a:pt x="2707276" y="1400385"/>
                  <a:pt x="2709192" y="1400292"/>
                  <a:pt x="2710718" y="1400106"/>
                </a:cubicBezTo>
                <a:cubicBezTo>
                  <a:pt x="2712243" y="1399920"/>
                  <a:pt x="2713471" y="1399641"/>
                  <a:pt x="2714401" y="1399269"/>
                </a:cubicBezTo>
                <a:cubicBezTo>
                  <a:pt x="2715331" y="1398897"/>
                  <a:pt x="2715983" y="1398431"/>
                  <a:pt x="2716355" y="1397873"/>
                </a:cubicBezTo>
                <a:cubicBezTo>
                  <a:pt x="2716727" y="1397315"/>
                  <a:pt x="2716913" y="1396664"/>
                  <a:pt x="2716913" y="1395920"/>
                </a:cubicBezTo>
                <a:lnTo>
                  <a:pt x="2716913" y="1296354"/>
                </a:lnTo>
                <a:cubicBezTo>
                  <a:pt x="2716913" y="1295610"/>
                  <a:pt x="2716689" y="1294959"/>
                  <a:pt x="2716243" y="1294401"/>
                </a:cubicBezTo>
                <a:cubicBezTo>
                  <a:pt x="2715796" y="1293843"/>
                  <a:pt x="2715052" y="1293377"/>
                  <a:pt x="2714011" y="1293005"/>
                </a:cubicBezTo>
                <a:cubicBezTo>
                  <a:pt x="2712969" y="1292633"/>
                  <a:pt x="2711555" y="1292354"/>
                  <a:pt x="2709769" y="1292168"/>
                </a:cubicBezTo>
                <a:cubicBezTo>
                  <a:pt x="2707983" y="1291982"/>
                  <a:pt x="2705713" y="1291889"/>
                  <a:pt x="2702960" y="1291889"/>
                </a:cubicBezTo>
                <a:cubicBezTo>
                  <a:pt x="2700207" y="1291889"/>
                  <a:pt x="2697937" y="1291982"/>
                  <a:pt x="2696151" y="1292168"/>
                </a:cubicBezTo>
                <a:cubicBezTo>
                  <a:pt x="2694365" y="1292354"/>
                  <a:pt x="2692933" y="1292633"/>
                  <a:pt x="2691854" y="1293005"/>
                </a:cubicBezTo>
                <a:cubicBezTo>
                  <a:pt x="2690775" y="1293377"/>
                  <a:pt x="2690031" y="1293843"/>
                  <a:pt x="2689621" y="1294401"/>
                </a:cubicBezTo>
                <a:cubicBezTo>
                  <a:pt x="2689212" y="1294959"/>
                  <a:pt x="2689007" y="1295610"/>
                  <a:pt x="2689007" y="1296354"/>
                </a:cubicBezTo>
                <a:lnTo>
                  <a:pt x="2689007" y="1362545"/>
                </a:lnTo>
                <a:cubicBezTo>
                  <a:pt x="2684915" y="1367531"/>
                  <a:pt x="2681064" y="1371326"/>
                  <a:pt x="2677455" y="1373931"/>
                </a:cubicBezTo>
                <a:cubicBezTo>
                  <a:pt x="2673846" y="1376535"/>
                  <a:pt x="2670255" y="1377837"/>
                  <a:pt x="2666683" y="1377837"/>
                </a:cubicBezTo>
                <a:cubicBezTo>
                  <a:pt x="2663855" y="1377837"/>
                  <a:pt x="2661381" y="1377298"/>
                  <a:pt x="2659260" y="1376219"/>
                </a:cubicBezTo>
                <a:cubicBezTo>
                  <a:pt x="2657140" y="1375140"/>
                  <a:pt x="2655391" y="1373614"/>
                  <a:pt x="2654014" y="1371642"/>
                </a:cubicBezTo>
                <a:cubicBezTo>
                  <a:pt x="2652638" y="1369670"/>
                  <a:pt x="2651614" y="1367308"/>
                  <a:pt x="2650945" y="1364554"/>
                </a:cubicBezTo>
                <a:cubicBezTo>
                  <a:pt x="2650275" y="1361801"/>
                  <a:pt x="2649940" y="1357820"/>
                  <a:pt x="2649940" y="1352611"/>
                </a:cubicBezTo>
                <a:lnTo>
                  <a:pt x="2649940" y="1296354"/>
                </a:lnTo>
                <a:cubicBezTo>
                  <a:pt x="2649940" y="1295610"/>
                  <a:pt x="2649717" y="1294959"/>
                  <a:pt x="2649270" y="1294401"/>
                </a:cubicBezTo>
                <a:cubicBezTo>
                  <a:pt x="2648824" y="1293843"/>
                  <a:pt x="2648061" y="1293377"/>
                  <a:pt x="2646982" y="1293005"/>
                </a:cubicBezTo>
                <a:cubicBezTo>
                  <a:pt x="2645903" y="1292633"/>
                  <a:pt x="2644471" y="1292354"/>
                  <a:pt x="2642685" y="1292168"/>
                </a:cubicBezTo>
                <a:cubicBezTo>
                  <a:pt x="2640899" y="1291982"/>
                  <a:pt x="2638629" y="1291889"/>
                  <a:pt x="2635876" y="1291889"/>
                </a:cubicBezTo>
                <a:close/>
                <a:moveTo>
                  <a:pt x="2455571" y="1291889"/>
                </a:moveTo>
                <a:cubicBezTo>
                  <a:pt x="2452817" y="1291889"/>
                  <a:pt x="2450548" y="1292001"/>
                  <a:pt x="2448762" y="1292224"/>
                </a:cubicBezTo>
                <a:cubicBezTo>
                  <a:pt x="2446976" y="1292447"/>
                  <a:pt x="2445543" y="1292764"/>
                  <a:pt x="2444464" y="1293173"/>
                </a:cubicBezTo>
                <a:cubicBezTo>
                  <a:pt x="2443385" y="1293582"/>
                  <a:pt x="2442623" y="1294066"/>
                  <a:pt x="2442176" y="1294624"/>
                </a:cubicBezTo>
                <a:cubicBezTo>
                  <a:pt x="2441730" y="1295182"/>
                  <a:pt x="2441506" y="1295833"/>
                  <a:pt x="2441506" y="1296577"/>
                </a:cubicBezTo>
                <a:lnTo>
                  <a:pt x="2441506" y="1395920"/>
                </a:lnTo>
                <a:cubicBezTo>
                  <a:pt x="2441506" y="1396664"/>
                  <a:pt x="2441730" y="1397315"/>
                  <a:pt x="2442176" y="1397873"/>
                </a:cubicBezTo>
                <a:cubicBezTo>
                  <a:pt x="2442623" y="1398431"/>
                  <a:pt x="2443385" y="1398897"/>
                  <a:pt x="2444464" y="1399269"/>
                </a:cubicBezTo>
                <a:cubicBezTo>
                  <a:pt x="2445543" y="1399641"/>
                  <a:pt x="2446976" y="1399920"/>
                  <a:pt x="2448762" y="1400106"/>
                </a:cubicBezTo>
                <a:cubicBezTo>
                  <a:pt x="2450548" y="1400292"/>
                  <a:pt x="2452817" y="1400385"/>
                  <a:pt x="2455571" y="1400385"/>
                </a:cubicBezTo>
                <a:cubicBezTo>
                  <a:pt x="2458324" y="1400385"/>
                  <a:pt x="2460594" y="1400292"/>
                  <a:pt x="2462380" y="1400106"/>
                </a:cubicBezTo>
                <a:cubicBezTo>
                  <a:pt x="2464165" y="1399920"/>
                  <a:pt x="2465598" y="1399641"/>
                  <a:pt x="2466677" y="1399269"/>
                </a:cubicBezTo>
                <a:cubicBezTo>
                  <a:pt x="2467756" y="1398897"/>
                  <a:pt x="2468519" y="1398431"/>
                  <a:pt x="2468965" y="1397873"/>
                </a:cubicBezTo>
                <a:cubicBezTo>
                  <a:pt x="2469412" y="1397315"/>
                  <a:pt x="2469635" y="1396664"/>
                  <a:pt x="2469635" y="1395920"/>
                </a:cubicBezTo>
                <a:lnTo>
                  <a:pt x="2469635" y="1296577"/>
                </a:lnTo>
                <a:cubicBezTo>
                  <a:pt x="2469635" y="1295833"/>
                  <a:pt x="2469412" y="1295182"/>
                  <a:pt x="2468965" y="1294624"/>
                </a:cubicBezTo>
                <a:cubicBezTo>
                  <a:pt x="2468519" y="1294066"/>
                  <a:pt x="2467756" y="1293582"/>
                  <a:pt x="2466677" y="1293173"/>
                </a:cubicBezTo>
                <a:cubicBezTo>
                  <a:pt x="2465598" y="1292764"/>
                  <a:pt x="2464165" y="1292447"/>
                  <a:pt x="2462380" y="1292224"/>
                </a:cubicBezTo>
                <a:cubicBezTo>
                  <a:pt x="2460594" y="1292001"/>
                  <a:pt x="2458324" y="1291889"/>
                  <a:pt x="2455571" y="1291889"/>
                </a:cubicBezTo>
                <a:close/>
                <a:moveTo>
                  <a:pt x="1274471" y="1291889"/>
                </a:moveTo>
                <a:cubicBezTo>
                  <a:pt x="1271717" y="1291889"/>
                  <a:pt x="1269448" y="1292001"/>
                  <a:pt x="1267662" y="1292224"/>
                </a:cubicBezTo>
                <a:cubicBezTo>
                  <a:pt x="1265876" y="1292447"/>
                  <a:pt x="1264443" y="1292764"/>
                  <a:pt x="1263364" y="1293173"/>
                </a:cubicBezTo>
                <a:cubicBezTo>
                  <a:pt x="1262285" y="1293582"/>
                  <a:pt x="1261523" y="1294066"/>
                  <a:pt x="1261076" y="1294624"/>
                </a:cubicBezTo>
                <a:cubicBezTo>
                  <a:pt x="1260630" y="1295182"/>
                  <a:pt x="1260406" y="1295833"/>
                  <a:pt x="1260406" y="1296577"/>
                </a:cubicBezTo>
                <a:lnTo>
                  <a:pt x="1260406" y="1395920"/>
                </a:lnTo>
                <a:cubicBezTo>
                  <a:pt x="1260406" y="1396664"/>
                  <a:pt x="1260630" y="1397315"/>
                  <a:pt x="1261076" y="1397873"/>
                </a:cubicBezTo>
                <a:cubicBezTo>
                  <a:pt x="1261523" y="1398431"/>
                  <a:pt x="1262285" y="1398897"/>
                  <a:pt x="1263364" y="1399269"/>
                </a:cubicBezTo>
                <a:cubicBezTo>
                  <a:pt x="1264443" y="1399641"/>
                  <a:pt x="1265876" y="1399920"/>
                  <a:pt x="1267662" y="1400106"/>
                </a:cubicBezTo>
                <a:cubicBezTo>
                  <a:pt x="1269448" y="1400292"/>
                  <a:pt x="1271717" y="1400385"/>
                  <a:pt x="1274471" y="1400385"/>
                </a:cubicBezTo>
                <a:cubicBezTo>
                  <a:pt x="1277224" y="1400385"/>
                  <a:pt x="1279494" y="1400292"/>
                  <a:pt x="1281280" y="1400106"/>
                </a:cubicBezTo>
                <a:cubicBezTo>
                  <a:pt x="1283066" y="1399920"/>
                  <a:pt x="1284498" y="1399641"/>
                  <a:pt x="1285577" y="1399269"/>
                </a:cubicBezTo>
                <a:cubicBezTo>
                  <a:pt x="1286656" y="1398897"/>
                  <a:pt x="1287419" y="1398431"/>
                  <a:pt x="1287865" y="1397873"/>
                </a:cubicBezTo>
                <a:cubicBezTo>
                  <a:pt x="1288312" y="1397315"/>
                  <a:pt x="1288535" y="1396664"/>
                  <a:pt x="1288535" y="1395920"/>
                </a:cubicBezTo>
                <a:lnTo>
                  <a:pt x="1288535" y="1296577"/>
                </a:lnTo>
                <a:cubicBezTo>
                  <a:pt x="1288535" y="1295833"/>
                  <a:pt x="1288312" y="1295182"/>
                  <a:pt x="1287865" y="1294624"/>
                </a:cubicBezTo>
                <a:cubicBezTo>
                  <a:pt x="1287419" y="1294066"/>
                  <a:pt x="1286656" y="1293582"/>
                  <a:pt x="1285577" y="1293173"/>
                </a:cubicBezTo>
                <a:cubicBezTo>
                  <a:pt x="1284498" y="1292764"/>
                  <a:pt x="1283066" y="1292447"/>
                  <a:pt x="1281280" y="1292224"/>
                </a:cubicBezTo>
                <a:cubicBezTo>
                  <a:pt x="1279494" y="1292001"/>
                  <a:pt x="1277224" y="1291889"/>
                  <a:pt x="1274471" y="1291889"/>
                </a:cubicBezTo>
                <a:close/>
                <a:moveTo>
                  <a:pt x="1026821" y="1291889"/>
                </a:moveTo>
                <a:cubicBezTo>
                  <a:pt x="1024067" y="1291889"/>
                  <a:pt x="1021798" y="1292001"/>
                  <a:pt x="1020012" y="1292224"/>
                </a:cubicBezTo>
                <a:cubicBezTo>
                  <a:pt x="1018226" y="1292447"/>
                  <a:pt x="1016793" y="1292764"/>
                  <a:pt x="1015714" y="1293173"/>
                </a:cubicBezTo>
                <a:cubicBezTo>
                  <a:pt x="1014635" y="1293582"/>
                  <a:pt x="1013873" y="1294066"/>
                  <a:pt x="1013426" y="1294624"/>
                </a:cubicBezTo>
                <a:cubicBezTo>
                  <a:pt x="1012980" y="1295182"/>
                  <a:pt x="1012756" y="1295833"/>
                  <a:pt x="1012756" y="1296577"/>
                </a:cubicBezTo>
                <a:lnTo>
                  <a:pt x="1012756" y="1395920"/>
                </a:lnTo>
                <a:cubicBezTo>
                  <a:pt x="1012756" y="1396664"/>
                  <a:pt x="1012980" y="1397315"/>
                  <a:pt x="1013426" y="1397873"/>
                </a:cubicBezTo>
                <a:cubicBezTo>
                  <a:pt x="1013873" y="1398431"/>
                  <a:pt x="1014635" y="1398897"/>
                  <a:pt x="1015714" y="1399269"/>
                </a:cubicBezTo>
                <a:cubicBezTo>
                  <a:pt x="1016793" y="1399641"/>
                  <a:pt x="1018226" y="1399920"/>
                  <a:pt x="1020012" y="1400106"/>
                </a:cubicBezTo>
                <a:cubicBezTo>
                  <a:pt x="1021798" y="1400292"/>
                  <a:pt x="1024067" y="1400385"/>
                  <a:pt x="1026821" y="1400385"/>
                </a:cubicBezTo>
                <a:cubicBezTo>
                  <a:pt x="1029574" y="1400385"/>
                  <a:pt x="1031844" y="1400292"/>
                  <a:pt x="1033630" y="1400106"/>
                </a:cubicBezTo>
                <a:cubicBezTo>
                  <a:pt x="1035416" y="1399920"/>
                  <a:pt x="1036848" y="1399641"/>
                  <a:pt x="1037927" y="1399269"/>
                </a:cubicBezTo>
                <a:cubicBezTo>
                  <a:pt x="1039006" y="1398897"/>
                  <a:pt x="1039769" y="1398431"/>
                  <a:pt x="1040215" y="1397873"/>
                </a:cubicBezTo>
                <a:cubicBezTo>
                  <a:pt x="1040662" y="1397315"/>
                  <a:pt x="1040885" y="1396664"/>
                  <a:pt x="1040885" y="1395920"/>
                </a:cubicBezTo>
                <a:lnTo>
                  <a:pt x="1040885" y="1296577"/>
                </a:lnTo>
                <a:cubicBezTo>
                  <a:pt x="1040885" y="1295833"/>
                  <a:pt x="1040662" y="1295182"/>
                  <a:pt x="1040215" y="1294624"/>
                </a:cubicBezTo>
                <a:cubicBezTo>
                  <a:pt x="1039769" y="1294066"/>
                  <a:pt x="1039006" y="1293582"/>
                  <a:pt x="1037927" y="1293173"/>
                </a:cubicBezTo>
                <a:cubicBezTo>
                  <a:pt x="1036848" y="1292764"/>
                  <a:pt x="1035416" y="1292447"/>
                  <a:pt x="1033630" y="1292224"/>
                </a:cubicBezTo>
                <a:cubicBezTo>
                  <a:pt x="1031844" y="1292001"/>
                  <a:pt x="1029574" y="1291889"/>
                  <a:pt x="1026821" y="1291889"/>
                </a:cubicBezTo>
                <a:close/>
                <a:moveTo>
                  <a:pt x="914232" y="1291889"/>
                </a:moveTo>
                <a:cubicBezTo>
                  <a:pt x="910586" y="1291889"/>
                  <a:pt x="907702" y="1292001"/>
                  <a:pt x="905582" y="1292224"/>
                </a:cubicBezTo>
                <a:cubicBezTo>
                  <a:pt x="903461" y="1292447"/>
                  <a:pt x="901917" y="1292819"/>
                  <a:pt x="900949" y="1293340"/>
                </a:cubicBezTo>
                <a:cubicBezTo>
                  <a:pt x="899982" y="1293861"/>
                  <a:pt x="899517" y="1294587"/>
                  <a:pt x="899554" y="1295517"/>
                </a:cubicBezTo>
                <a:cubicBezTo>
                  <a:pt x="899591" y="1296447"/>
                  <a:pt x="899945" y="1297582"/>
                  <a:pt x="900614" y="1298921"/>
                </a:cubicBezTo>
                <a:lnTo>
                  <a:pt x="926064" y="1344909"/>
                </a:lnTo>
                <a:lnTo>
                  <a:pt x="898494" y="1393911"/>
                </a:lnTo>
                <a:cubicBezTo>
                  <a:pt x="897824" y="1395176"/>
                  <a:pt x="897508" y="1396218"/>
                  <a:pt x="897545" y="1397036"/>
                </a:cubicBezTo>
                <a:cubicBezTo>
                  <a:pt x="897582" y="1397855"/>
                  <a:pt x="898047" y="1398525"/>
                  <a:pt x="898940" y="1399045"/>
                </a:cubicBezTo>
                <a:cubicBezTo>
                  <a:pt x="899833" y="1399566"/>
                  <a:pt x="901247" y="1399920"/>
                  <a:pt x="903182" y="1400106"/>
                </a:cubicBezTo>
                <a:cubicBezTo>
                  <a:pt x="905117" y="1400292"/>
                  <a:pt x="907721" y="1400385"/>
                  <a:pt x="910995" y="1400385"/>
                </a:cubicBezTo>
                <a:cubicBezTo>
                  <a:pt x="914121" y="1400385"/>
                  <a:pt x="916651" y="1400329"/>
                  <a:pt x="918585" y="1400217"/>
                </a:cubicBezTo>
                <a:cubicBezTo>
                  <a:pt x="920520" y="1400106"/>
                  <a:pt x="922027" y="1399883"/>
                  <a:pt x="923106" y="1399548"/>
                </a:cubicBezTo>
                <a:cubicBezTo>
                  <a:pt x="924185" y="1399213"/>
                  <a:pt x="924985" y="1398804"/>
                  <a:pt x="925506" y="1398320"/>
                </a:cubicBezTo>
                <a:cubicBezTo>
                  <a:pt x="926027" y="1397836"/>
                  <a:pt x="926436" y="1397222"/>
                  <a:pt x="926734" y="1396478"/>
                </a:cubicBezTo>
                <a:lnTo>
                  <a:pt x="945151" y="1361094"/>
                </a:lnTo>
                <a:lnTo>
                  <a:pt x="963569" y="1396478"/>
                </a:lnTo>
                <a:cubicBezTo>
                  <a:pt x="963866" y="1397222"/>
                  <a:pt x="964294" y="1397836"/>
                  <a:pt x="964852" y="1398320"/>
                </a:cubicBezTo>
                <a:cubicBezTo>
                  <a:pt x="965411" y="1398804"/>
                  <a:pt x="966266" y="1399213"/>
                  <a:pt x="967420" y="1399548"/>
                </a:cubicBezTo>
                <a:cubicBezTo>
                  <a:pt x="968573" y="1399883"/>
                  <a:pt x="970173" y="1400106"/>
                  <a:pt x="972219" y="1400217"/>
                </a:cubicBezTo>
                <a:cubicBezTo>
                  <a:pt x="974266" y="1400329"/>
                  <a:pt x="976963" y="1400385"/>
                  <a:pt x="980312" y="1400385"/>
                </a:cubicBezTo>
                <a:cubicBezTo>
                  <a:pt x="983884" y="1400385"/>
                  <a:pt x="986749" y="1400292"/>
                  <a:pt x="988907" y="1400106"/>
                </a:cubicBezTo>
                <a:cubicBezTo>
                  <a:pt x="991065" y="1399920"/>
                  <a:pt x="992665" y="1399566"/>
                  <a:pt x="993706" y="1399045"/>
                </a:cubicBezTo>
                <a:cubicBezTo>
                  <a:pt x="994748" y="1398525"/>
                  <a:pt x="995288" y="1397855"/>
                  <a:pt x="995325" y="1397036"/>
                </a:cubicBezTo>
                <a:cubicBezTo>
                  <a:pt x="995362" y="1396218"/>
                  <a:pt x="995083" y="1395176"/>
                  <a:pt x="994488" y="1393911"/>
                </a:cubicBezTo>
                <a:lnTo>
                  <a:pt x="967141" y="1344128"/>
                </a:lnTo>
                <a:lnTo>
                  <a:pt x="991921" y="1298921"/>
                </a:lnTo>
                <a:cubicBezTo>
                  <a:pt x="992739" y="1297433"/>
                  <a:pt x="993167" y="1296224"/>
                  <a:pt x="993204" y="1295294"/>
                </a:cubicBezTo>
                <a:cubicBezTo>
                  <a:pt x="993241" y="1294363"/>
                  <a:pt x="992832" y="1293638"/>
                  <a:pt x="991976" y="1293117"/>
                </a:cubicBezTo>
                <a:cubicBezTo>
                  <a:pt x="991121" y="1292596"/>
                  <a:pt x="989707" y="1292261"/>
                  <a:pt x="987735" y="1292112"/>
                </a:cubicBezTo>
                <a:cubicBezTo>
                  <a:pt x="985763" y="1291964"/>
                  <a:pt x="983140" y="1291889"/>
                  <a:pt x="979865" y="1291889"/>
                </a:cubicBezTo>
                <a:cubicBezTo>
                  <a:pt x="976963" y="1291889"/>
                  <a:pt x="974675" y="1291964"/>
                  <a:pt x="973001" y="1292112"/>
                </a:cubicBezTo>
                <a:cubicBezTo>
                  <a:pt x="971326" y="1292261"/>
                  <a:pt x="970006" y="1292484"/>
                  <a:pt x="969038" y="1292782"/>
                </a:cubicBezTo>
                <a:cubicBezTo>
                  <a:pt x="968071" y="1293080"/>
                  <a:pt x="967364" y="1293452"/>
                  <a:pt x="966917" y="1293898"/>
                </a:cubicBezTo>
                <a:cubicBezTo>
                  <a:pt x="966471" y="1294345"/>
                  <a:pt x="966136" y="1294866"/>
                  <a:pt x="965913" y="1295461"/>
                </a:cubicBezTo>
                <a:lnTo>
                  <a:pt x="948277" y="1328724"/>
                </a:lnTo>
                <a:lnTo>
                  <a:pt x="930529" y="1295461"/>
                </a:lnTo>
                <a:cubicBezTo>
                  <a:pt x="930157" y="1294717"/>
                  <a:pt x="929710" y="1294103"/>
                  <a:pt x="929189" y="1293619"/>
                </a:cubicBezTo>
                <a:cubicBezTo>
                  <a:pt x="928669" y="1293136"/>
                  <a:pt x="927850" y="1292782"/>
                  <a:pt x="926734" y="1292559"/>
                </a:cubicBezTo>
                <a:cubicBezTo>
                  <a:pt x="925618" y="1292336"/>
                  <a:pt x="924074" y="1292168"/>
                  <a:pt x="922102" y="1292057"/>
                </a:cubicBezTo>
                <a:cubicBezTo>
                  <a:pt x="920130" y="1291945"/>
                  <a:pt x="917506" y="1291889"/>
                  <a:pt x="914232" y="1291889"/>
                </a:cubicBezTo>
                <a:close/>
                <a:moveTo>
                  <a:pt x="1926003" y="1290438"/>
                </a:moveTo>
                <a:cubicBezTo>
                  <a:pt x="1919901" y="1290438"/>
                  <a:pt x="1914320" y="1291275"/>
                  <a:pt x="1909260" y="1292950"/>
                </a:cubicBezTo>
                <a:cubicBezTo>
                  <a:pt x="1904200" y="1294624"/>
                  <a:pt x="1899846" y="1297042"/>
                  <a:pt x="1896200" y="1300205"/>
                </a:cubicBezTo>
                <a:cubicBezTo>
                  <a:pt x="1892554" y="1303368"/>
                  <a:pt x="1889708" y="1307237"/>
                  <a:pt x="1887661" y="1311814"/>
                </a:cubicBezTo>
                <a:cubicBezTo>
                  <a:pt x="1885615" y="1316390"/>
                  <a:pt x="1884592" y="1321580"/>
                  <a:pt x="1884592" y="1327385"/>
                </a:cubicBezTo>
                <a:cubicBezTo>
                  <a:pt x="1884592" y="1332817"/>
                  <a:pt x="1885373" y="1337356"/>
                  <a:pt x="1886936" y="1341002"/>
                </a:cubicBezTo>
                <a:cubicBezTo>
                  <a:pt x="1888498" y="1344649"/>
                  <a:pt x="1890582" y="1347774"/>
                  <a:pt x="1893186" y="1350379"/>
                </a:cubicBezTo>
                <a:cubicBezTo>
                  <a:pt x="1889987" y="1353281"/>
                  <a:pt x="1887382" y="1356536"/>
                  <a:pt x="1885373" y="1360145"/>
                </a:cubicBezTo>
                <a:cubicBezTo>
                  <a:pt x="1883364" y="1363755"/>
                  <a:pt x="1882359" y="1367754"/>
                  <a:pt x="1882359" y="1372145"/>
                </a:cubicBezTo>
                <a:cubicBezTo>
                  <a:pt x="1882359" y="1375642"/>
                  <a:pt x="1883234" y="1378861"/>
                  <a:pt x="1884982" y="1381800"/>
                </a:cubicBezTo>
                <a:cubicBezTo>
                  <a:pt x="1886731" y="1384739"/>
                  <a:pt x="1889205" y="1387065"/>
                  <a:pt x="1892405" y="1388776"/>
                </a:cubicBezTo>
                <a:cubicBezTo>
                  <a:pt x="1890098" y="1390488"/>
                  <a:pt x="1888052" y="1392274"/>
                  <a:pt x="1886266" y="1394134"/>
                </a:cubicBezTo>
                <a:cubicBezTo>
                  <a:pt x="1884480" y="1395994"/>
                  <a:pt x="1882973" y="1397948"/>
                  <a:pt x="1881745" y="1399994"/>
                </a:cubicBezTo>
                <a:cubicBezTo>
                  <a:pt x="1880517" y="1402041"/>
                  <a:pt x="1879587" y="1404180"/>
                  <a:pt x="1878955" y="1406412"/>
                </a:cubicBezTo>
                <a:cubicBezTo>
                  <a:pt x="1878322" y="1408645"/>
                  <a:pt x="1878006" y="1410989"/>
                  <a:pt x="1878006" y="1413445"/>
                </a:cubicBezTo>
                <a:cubicBezTo>
                  <a:pt x="1878006" y="1417388"/>
                  <a:pt x="1878880" y="1421016"/>
                  <a:pt x="1880629" y="1424328"/>
                </a:cubicBezTo>
                <a:cubicBezTo>
                  <a:pt x="1882378" y="1427639"/>
                  <a:pt x="1885168" y="1430485"/>
                  <a:pt x="1889001" y="1432867"/>
                </a:cubicBezTo>
                <a:cubicBezTo>
                  <a:pt x="1892833" y="1435248"/>
                  <a:pt x="1897744" y="1437108"/>
                  <a:pt x="1903735" y="1438448"/>
                </a:cubicBezTo>
                <a:cubicBezTo>
                  <a:pt x="1909725" y="1439787"/>
                  <a:pt x="1916962" y="1440457"/>
                  <a:pt x="1925445" y="1440457"/>
                </a:cubicBezTo>
                <a:cubicBezTo>
                  <a:pt x="1934151" y="1440457"/>
                  <a:pt x="1941760" y="1439527"/>
                  <a:pt x="1948271" y="1437666"/>
                </a:cubicBezTo>
                <a:cubicBezTo>
                  <a:pt x="1954783" y="1435806"/>
                  <a:pt x="1960196" y="1433276"/>
                  <a:pt x="1964512" y="1430076"/>
                </a:cubicBezTo>
                <a:cubicBezTo>
                  <a:pt x="1968828" y="1426876"/>
                  <a:pt x="1972065" y="1423100"/>
                  <a:pt x="1974223" y="1418747"/>
                </a:cubicBezTo>
                <a:cubicBezTo>
                  <a:pt x="1976381" y="1414393"/>
                  <a:pt x="1977460" y="1409761"/>
                  <a:pt x="1977460" y="1404850"/>
                </a:cubicBezTo>
                <a:cubicBezTo>
                  <a:pt x="1977460" y="1400385"/>
                  <a:pt x="1976660" y="1396404"/>
                  <a:pt x="1975061" y="1392906"/>
                </a:cubicBezTo>
                <a:cubicBezTo>
                  <a:pt x="1973461" y="1389409"/>
                  <a:pt x="1971154" y="1386414"/>
                  <a:pt x="1968140" y="1383921"/>
                </a:cubicBezTo>
                <a:cubicBezTo>
                  <a:pt x="1965126" y="1381428"/>
                  <a:pt x="1961406" y="1379493"/>
                  <a:pt x="1956978" y="1378116"/>
                </a:cubicBezTo>
                <a:cubicBezTo>
                  <a:pt x="1952550" y="1376740"/>
                  <a:pt x="1947509" y="1375940"/>
                  <a:pt x="1941853" y="1375717"/>
                </a:cubicBezTo>
                <a:lnTo>
                  <a:pt x="1917631" y="1374824"/>
                </a:lnTo>
                <a:cubicBezTo>
                  <a:pt x="1914208" y="1374675"/>
                  <a:pt x="1911548" y="1373912"/>
                  <a:pt x="1909651" y="1372535"/>
                </a:cubicBezTo>
                <a:cubicBezTo>
                  <a:pt x="1907753" y="1371159"/>
                  <a:pt x="1906804" y="1369391"/>
                  <a:pt x="1906804" y="1367233"/>
                </a:cubicBezTo>
                <a:cubicBezTo>
                  <a:pt x="1906804" y="1365596"/>
                  <a:pt x="1907158" y="1364108"/>
                  <a:pt x="1907865" y="1362769"/>
                </a:cubicBezTo>
                <a:cubicBezTo>
                  <a:pt x="1908572" y="1361429"/>
                  <a:pt x="1909371" y="1360276"/>
                  <a:pt x="1910264" y="1359308"/>
                </a:cubicBezTo>
                <a:cubicBezTo>
                  <a:pt x="1911827" y="1360350"/>
                  <a:pt x="1914060" y="1361262"/>
                  <a:pt x="1916962" y="1362043"/>
                </a:cubicBezTo>
                <a:cubicBezTo>
                  <a:pt x="1919864" y="1362824"/>
                  <a:pt x="1922915" y="1363215"/>
                  <a:pt x="1926115" y="1363215"/>
                </a:cubicBezTo>
                <a:cubicBezTo>
                  <a:pt x="1932365" y="1363215"/>
                  <a:pt x="1938040" y="1362415"/>
                  <a:pt x="1943137" y="1360815"/>
                </a:cubicBezTo>
                <a:cubicBezTo>
                  <a:pt x="1948234" y="1359215"/>
                  <a:pt x="1952587" y="1356871"/>
                  <a:pt x="1956197" y="1353783"/>
                </a:cubicBezTo>
                <a:cubicBezTo>
                  <a:pt x="1959806" y="1350695"/>
                  <a:pt x="1962578" y="1346900"/>
                  <a:pt x="1964512" y="1342398"/>
                </a:cubicBezTo>
                <a:cubicBezTo>
                  <a:pt x="1966447" y="1337896"/>
                  <a:pt x="1967414" y="1332742"/>
                  <a:pt x="1967414" y="1326938"/>
                </a:cubicBezTo>
                <a:cubicBezTo>
                  <a:pt x="1967414" y="1324483"/>
                  <a:pt x="1967061" y="1322120"/>
                  <a:pt x="1966354" y="1319850"/>
                </a:cubicBezTo>
                <a:cubicBezTo>
                  <a:pt x="1965647" y="1317581"/>
                  <a:pt x="1964475" y="1315553"/>
                  <a:pt x="1962838" y="1313767"/>
                </a:cubicBezTo>
                <a:lnTo>
                  <a:pt x="1974558" y="1313767"/>
                </a:lnTo>
                <a:cubicBezTo>
                  <a:pt x="1975749" y="1313767"/>
                  <a:pt x="1976753" y="1312911"/>
                  <a:pt x="1977572" y="1311200"/>
                </a:cubicBezTo>
                <a:cubicBezTo>
                  <a:pt x="1978391" y="1309488"/>
                  <a:pt x="1978800" y="1306846"/>
                  <a:pt x="1978800" y="1303275"/>
                </a:cubicBezTo>
                <a:cubicBezTo>
                  <a:pt x="1978800" y="1299405"/>
                  <a:pt x="1978409" y="1296652"/>
                  <a:pt x="1977628" y="1295015"/>
                </a:cubicBezTo>
                <a:cubicBezTo>
                  <a:pt x="1976846" y="1293377"/>
                  <a:pt x="1975823" y="1292559"/>
                  <a:pt x="1974558" y="1292559"/>
                </a:cubicBezTo>
                <a:lnTo>
                  <a:pt x="1942969" y="1292559"/>
                </a:lnTo>
                <a:cubicBezTo>
                  <a:pt x="1940514" y="1291889"/>
                  <a:pt x="1937853" y="1291368"/>
                  <a:pt x="1934989" y="1290996"/>
                </a:cubicBezTo>
                <a:cubicBezTo>
                  <a:pt x="1932124" y="1290624"/>
                  <a:pt x="1929128" y="1290438"/>
                  <a:pt x="1926003" y="1290438"/>
                </a:cubicBezTo>
                <a:close/>
                <a:moveTo>
                  <a:pt x="1583103" y="1290438"/>
                </a:moveTo>
                <a:cubicBezTo>
                  <a:pt x="1577001" y="1290438"/>
                  <a:pt x="1571420" y="1291275"/>
                  <a:pt x="1566360" y="1292950"/>
                </a:cubicBezTo>
                <a:cubicBezTo>
                  <a:pt x="1561300" y="1294624"/>
                  <a:pt x="1556946" y="1297042"/>
                  <a:pt x="1553300" y="1300205"/>
                </a:cubicBezTo>
                <a:cubicBezTo>
                  <a:pt x="1549654" y="1303368"/>
                  <a:pt x="1546808" y="1307237"/>
                  <a:pt x="1544761" y="1311814"/>
                </a:cubicBezTo>
                <a:cubicBezTo>
                  <a:pt x="1542715" y="1316390"/>
                  <a:pt x="1541692" y="1321580"/>
                  <a:pt x="1541692" y="1327385"/>
                </a:cubicBezTo>
                <a:cubicBezTo>
                  <a:pt x="1541692" y="1332817"/>
                  <a:pt x="1542473" y="1337356"/>
                  <a:pt x="1544036" y="1341002"/>
                </a:cubicBezTo>
                <a:cubicBezTo>
                  <a:pt x="1545598" y="1344649"/>
                  <a:pt x="1547682" y="1347774"/>
                  <a:pt x="1550286" y="1350379"/>
                </a:cubicBezTo>
                <a:cubicBezTo>
                  <a:pt x="1547087" y="1353281"/>
                  <a:pt x="1544482" y="1356536"/>
                  <a:pt x="1542473" y="1360145"/>
                </a:cubicBezTo>
                <a:cubicBezTo>
                  <a:pt x="1540464" y="1363755"/>
                  <a:pt x="1539459" y="1367754"/>
                  <a:pt x="1539459" y="1372145"/>
                </a:cubicBezTo>
                <a:cubicBezTo>
                  <a:pt x="1539459" y="1375642"/>
                  <a:pt x="1540334" y="1378861"/>
                  <a:pt x="1542082" y="1381800"/>
                </a:cubicBezTo>
                <a:cubicBezTo>
                  <a:pt x="1543831" y="1384739"/>
                  <a:pt x="1546305" y="1387065"/>
                  <a:pt x="1549505" y="1388776"/>
                </a:cubicBezTo>
                <a:cubicBezTo>
                  <a:pt x="1547198" y="1390488"/>
                  <a:pt x="1545152" y="1392274"/>
                  <a:pt x="1543366" y="1394134"/>
                </a:cubicBezTo>
                <a:cubicBezTo>
                  <a:pt x="1541580" y="1395994"/>
                  <a:pt x="1540073" y="1397948"/>
                  <a:pt x="1538845" y="1399994"/>
                </a:cubicBezTo>
                <a:cubicBezTo>
                  <a:pt x="1537617" y="1402041"/>
                  <a:pt x="1536687" y="1404180"/>
                  <a:pt x="1536055" y="1406412"/>
                </a:cubicBezTo>
                <a:cubicBezTo>
                  <a:pt x="1535422" y="1408645"/>
                  <a:pt x="1535106" y="1410989"/>
                  <a:pt x="1535106" y="1413445"/>
                </a:cubicBezTo>
                <a:cubicBezTo>
                  <a:pt x="1535106" y="1417388"/>
                  <a:pt x="1535980" y="1421016"/>
                  <a:pt x="1537729" y="1424328"/>
                </a:cubicBezTo>
                <a:cubicBezTo>
                  <a:pt x="1539478" y="1427639"/>
                  <a:pt x="1542268" y="1430485"/>
                  <a:pt x="1546101" y="1432867"/>
                </a:cubicBezTo>
                <a:cubicBezTo>
                  <a:pt x="1549933" y="1435248"/>
                  <a:pt x="1554844" y="1437108"/>
                  <a:pt x="1560835" y="1438448"/>
                </a:cubicBezTo>
                <a:cubicBezTo>
                  <a:pt x="1566825" y="1439787"/>
                  <a:pt x="1574062" y="1440457"/>
                  <a:pt x="1582545" y="1440457"/>
                </a:cubicBezTo>
                <a:cubicBezTo>
                  <a:pt x="1591251" y="1440457"/>
                  <a:pt x="1598860" y="1439527"/>
                  <a:pt x="1605371" y="1437666"/>
                </a:cubicBezTo>
                <a:cubicBezTo>
                  <a:pt x="1611883" y="1435806"/>
                  <a:pt x="1617296" y="1433276"/>
                  <a:pt x="1621612" y="1430076"/>
                </a:cubicBezTo>
                <a:cubicBezTo>
                  <a:pt x="1625928" y="1426876"/>
                  <a:pt x="1629165" y="1423100"/>
                  <a:pt x="1631323" y="1418747"/>
                </a:cubicBezTo>
                <a:cubicBezTo>
                  <a:pt x="1633481" y="1414393"/>
                  <a:pt x="1634560" y="1409761"/>
                  <a:pt x="1634560" y="1404850"/>
                </a:cubicBezTo>
                <a:cubicBezTo>
                  <a:pt x="1634560" y="1400385"/>
                  <a:pt x="1633760" y="1396404"/>
                  <a:pt x="1632161" y="1392906"/>
                </a:cubicBezTo>
                <a:cubicBezTo>
                  <a:pt x="1630561" y="1389409"/>
                  <a:pt x="1628254" y="1386414"/>
                  <a:pt x="1625240" y="1383921"/>
                </a:cubicBezTo>
                <a:cubicBezTo>
                  <a:pt x="1622226" y="1381428"/>
                  <a:pt x="1618506" y="1379493"/>
                  <a:pt x="1614078" y="1378116"/>
                </a:cubicBezTo>
                <a:cubicBezTo>
                  <a:pt x="1609650" y="1376740"/>
                  <a:pt x="1604609" y="1375940"/>
                  <a:pt x="1598953" y="1375717"/>
                </a:cubicBezTo>
                <a:lnTo>
                  <a:pt x="1574731" y="1374824"/>
                </a:lnTo>
                <a:cubicBezTo>
                  <a:pt x="1571308" y="1374675"/>
                  <a:pt x="1568648" y="1373912"/>
                  <a:pt x="1566751" y="1372535"/>
                </a:cubicBezTo>
                <a:cubicBezTo>
                  <a:pt x="1564853" y="1371159"/>
                  <a:pt x="1563904" y="1369391"/>
                  <a:pt x="1563904" y="1367233"/>
                </a:cubicBezTo>
                <a:cubicBezTo>
                  <a:pt x="1563904" y="1365596"/>
                  <a:pt x="1564258" y="1364108"/>
                  <a:pt x="1564965" y="1362769"/>
                </a:cubicBezTo>
                <a:cubicBezTo>
                  <a:pt x="1565672" y="1361429"/>
                  <a:pt x="1566471" y="1360276"/>
                  <a:pt x="1567364" y="1359308"/>
                </a:cubicBezTo>
                <a:cubicBezTo>
                  <a:pt x="1568927" y="1360350"/>
                  <a:pt x="1571160" y="1361262"/>
                  <a:pt x="1574062" y="1362043"/>
                </a:cubicBezTo>
                <a:cubicBezTo>
                  <a:pt x="1576964" y="1362824"/>
                  <a:pt x="1580015" y="1363215"/>
                  <a:pt x="1583215" y="1363215"/>
                </a:cubicBezTo>
                <a:cubicBezTo>
                  <a:pt x="1589465" y="1363215"/>
                  <a:pt x="1595140" y="1362415"/>
                  <a:pt x="1600237" y="1360815"/>
                </a:cubicBezTo>
                <a:cubicBezTo>
                  <a:pt x="1605334" y="1359215"/>
                  <a:pt x="1609687" y="1356871"/>
                  <a:pt x="1613297" y="1353783"/>
                </a:cubicBezTo>
                <a:cubicBezTo>
                  <a:pt x="1616906" y="1350695"/>
                  <a:pt x="1619678" y="1346900"/>
                  <a:pt x="1621612" y="1342398"/>
                </a:cubicBezTo>
                <a:cubicBezTo>
                  <a:pt x="1623547" y="1337896"/>
                  <a:pt x="1624514" y="1332742"/>
                  <a:pt x="1624514" y="1326938"/>
                </a:cubicBezTo>
                <a:cubicBezTo>
                  <a:pt x="1624514" y="1324483"/>
                  <a:pt x="1624161" y="1322120"/>
                  <a:pt x="1623454" y="1319850"/>
                </a:cubicBezTo>
                <a:cubicBezTo>
                  <a:pt x="1622747" y="1317581"/>
                  <a:pt x="1621575" y="1315553"/>
                  <a:pt x="1619938" y="1313767"/>
                </a:cubicBezTo>
                <a:lnTo>
                  <a:pt x="1631658" y="1313767"/>
                </a:lnTo>
                <a:cubicBezTo>
                  <a:pt x="1632849" y="1313767"/>
                  <a:pt x="1633853" y="1312911"/>
                  <a:pt x="1634672" y="1311200"/>
                </a:cubicBezTo>
                <a:cubicBezTo>
                  <a:pt x="1635491" y="1309488"/>
                  <a:pt x="1635900" y="1306846"/>
                  <a:pt x="1635900" y="1303275"/>
                </a:cubicBezTo>
                <a:cubicBezTo>
                  <a:pt x="1635900" y="1299405"/>
                  <a:pt x="1635509" y="1296652"/>
                  <a:pt x="1634728" y="1295015"/>
                </a:cubicBezTo>
                <a:cubicBezTo>
                  <a:pt x="1633946" y="1293377"/>
                  <a:pt x="1632923" y="1292559"/>
                  <a:pt x="1631658" y="1292559"/>
                </a:cubicBezTo>
                <a:lnTo>
                  <a:pt x="1600069" y="1292559"/>
                </a:lnTo>
                <a:cubicBezTo>
                  <a:pt x="1597614" y="1291889"/>
                  <a:pt x="1594953" y="1291368"/>
                  <a:pt x="1592089" y="1290996"/>
                </a:cubicBezTo>
                <a:cubicBezTo>
                  <a:pt x="1589224" y="1290624"/>
                  <a:pt x="1586228" y="1290438"/>
                  <a:pt x="1583103" y="1290438"/>
                </a:cubicBezTo>
                <a:close/>
                <a:moveTo>
                  <a:pt x="2791290" y="1289992"/>
                </a:moveTo>
                <a:cubicBezTo>
                  <a:pt x="2783402" y="1289992"/>
                  <a:pt x="2776314" y="1291294"/>
                  <a:pt x="2770026" y="1293898"/>
                </a:cubicBezTo>
                <a:cubicBezTo>
                  <a:pt x="2763738" y="1296503"/>
                  <a:pt x="2758399" y="1300279"/>
                  <a:pt x="2754008" y="1305228"/>
                </a:cubicBezTo>
                <a:cubicBezTo>
                  <a:pt x="2749618" y="1310176"/>
                  <a:pt x="2746269" y="1316204"/>
                  <a:pt x="2743962" y="1323310"/>
                </a:cubicBezTo>
                <a:cubicBezTo>
                  <a:pt x="2741655" y="1330417"/>
                  <a:pt x="2740502" y="1338398"/>
                  <a:pt x="2740502" y="1347253"/>
                </a:cubicBezTo>
                <a:cubicBezTo>
                  <a:pt x="2740502" y="1356555"/>
                  <a:pt x="2741600" y="1364666"/>
                  <a:pt x="2743795" y="1371587"/>
                </a:cubicBezTo>
                <a:cubicBezTo>
                  <a:pt x="2745990" y="1378507"/>
                  <a:pt x="2749320" y="1384237"/>
                  <a:pt x="2753785" y="1388776"/>
                </a:cubicBezTo>
                <a:cubicBezTo>
                  <a:pt x="2758250" y="1393316"/>
                  <a:pt x="2763812" y="1396701"/>
                  <a:pt x="2770472" y="1398934"/>
                </a:cubicBezTo>
                <a:cubicBezTo>
                  <a:pt x="2777132" y="1401166"/>
                  <a:pt x="2784890" y="1402282"/>
                  <a:pt x="2793745" y="1402282"/>
                </a:cubicBezTo>
                <a:cubicBezTo>
                  <a:pt x="2798657" y="1402282"/>
                  <a:pt x="2803270" y="1401966"/>
                  <a:pt x="2807586" y="1401334"/>
                </a:cubicBezTo>
                <a:cubicBezTo>
                  <a:pt x="2811902" y="1400701"/>
                  <a:pt x="2815735" y="1399957"/>
                  <a:pt x="2819083" y="1399101"/>
                </a:cubicBezTo>
                <a:cubicBezTo>
                  <a:pt x="2822432" y="1398245"/>
                  <a:pt x="2825185" y="1397371"/>
                  <a:pt x="2827343" y="1396478"/>
                </a:cubicBezTo>
                <a:cubicBezTo>
                  <a:pt x="2829501" y="1395585"/>
                  <a:pt x="2830822" y="1394878"/>
                  <a:pt x="2831306" y="1394357"/>
                </a:cubicBezTo>
                <a:cubicBezTo>
                  <a:pt x="2831789" y="1393836"/>
                  <a:pt x="2832180" y="1393297"/>
                  <a:pt x="2832478" y="1392739"/>
                </a:cubicBezTo>
                <a:cubicBezTo>
                  <a:pt x="2832775" y="1392181"/>
                  <a:pt x="2832999" y="1391492"/>
                  <a:pt x="2833147" y="1390674"/>
                </a:cubicBezTo>
                <a:cubicBezTo>
                  <a:pt x="2833296" y="1389855"/>
                  <a:pt x="2833408" y="1388869"/>
                  <a:pt x="2833482" y="1387716"/>
                </a:cubicBezTo>
                <a:cubicBezTo>
                  <a:pt x="2833557" y="1386562"/>
                  <a:pt x="2833594" y="1385167"/>
                  <a:pt x="2833594" y="1383530"/>
                </a:cubicBezTo>
                <a:cubicBezTo>
                  <a:pt x="2833594" y="1381670"/>
                  <a:pt x="2833538" y="1380126"/>
                  <a:pt x="2833427" y="1378898"/>
                </a:cubicBezTo>
                <a:cubicBezTo>
                  <a:pt x="2833315" y="1377670"/>
                  <a:pt x="2833110" y="1376721"/>
                  <a:pt x="2832813" y="1376051"/>
                </a:cubicBezTo>
                <a:cubicBezTo>
                  <a:pt x="2832515" y="1375382"/>
                  <a:pt x="2832143" y="1374917"/>
                  <a:pt x="2831696" y="1374656"/>
                </a:cubicBezTo>
                <a:cubicBezTo>
                  <a:pt x="2831250" y="1374396"/>
                  <a:pt x="2830692" y="1374266"/>
                  <a:pt x="2830022" y="1374266"/>
                </a:cubicBezTo>
                <a:cubicBezTo>
                  <a:pt x="2828906" y="1374266"/>
                  <a:pt x="2827455" y="1374619"/>
                  <a:pt x="2825669" y="1375326"/>
                </a:cubicBezTo>
                <a:cubicBezTo>
                  <a:pt x="2823883" y="1376033"/>
                  <a:pt x="2821632" y="1376814"/>
                  <a:pt x="2818916" y="1377670"/>
                </a:cubicBezTo>
                <a:cubicBezTo>
                  <a:pt x="2816200" y="1378526"/>
                  <a:pt x="2812981" y="1379307"/>
                  <a:pt x="2809261" y="1380014"/>
                </a:cubicBezTo>
                <a:cubicBezTo>
                  <a:pt x="2805540" y="1380721"/>
                  <a:pt x="2801224" y="1381074"/>
                  <a:pt x="2796312" y="1381074"/>
                </a:cubicBezTo>
                <a:cubicBezTo>
                  <a:pt x="2791476" y="1381074"/>
                  <a:pt x="2787327" y="1380442"/>
                  <a:pt x="2783867" y="1379177"/>
                </a:cubicBezTo>
                <a:cubicBezTo>
                  <a:pt x="2780406" y="1377912"/>
                  <a:pt x="2777579" y="1376070"/>
                  <a:pt x="2775384" y="1373652"/>
                </a:cubicBezTo>
                <a:cubicBezTo>
                  <a:pt x="2773188" y="1371233"/>
                  <a:pt x="2771588" y="1368294"/>
                  <a:pt x="2770584" y="1364834"/>
                </a:cubicBezTo>
                <a:cubicBezTo>
                  <a:pt x="2769579" y="1361373"/>
                  <a:pt x="2769077" y="1357522"/>
                  <a:pt x="2769077" y="1353281"/>
                </a:cubicBezTo>
                <a:lnTo>
                  <a:pt x="2829687" y="1353281"/>
                </a:lnTo>
                <a:cubicBezTo>
                  <a:pt x="2832366" y="1353281"/>
                  <a:pt x="2834468" y="1352462"/>
                  <a:pt x="2835994" y="1350825"/>
                </a:cubicBezTo>
                <a:cubicBezTo>
                  <a:pt x="2837519" y="1349188"/>
                  <a:pt x="2838282" y="1346658"/>
                  <a:pt x="2838282" y="1343235"/>
                </a:cubicBezTo>
                <a:lnTo>
                  <a:pt x="2838282" y="1338770"/>
                </a:lnTo>
                <a:cubicBezTo>
                  <a:pt x="2838282" y="1331775"/>
                  <a:pt x="2837389" y="1325301"/>
                  <a:pt x="2835603" y="1319348"/>
                </a:cubicBezTo>
                <a:cubicBezTo>
                  <a:pt x="2833817" y="1313395"/>
                  <a:pt x="2831027" y="1308242"/>
                  <a:pt x="2827232" y="1303888"/>
                </a:cubicBezTo>
                <a:cubicBezTo>
                  <a:pt x="2823436" y="1299535"/>
                  <a:pt x="2818581" y="1296131"/>
                  <a:pt x="2812665" y="1293675"/>
                </a:cubicBezTo>
                <a:cubicBezTo>
                  <a:pt x="2806749" y="1291219"/>
                  <a:pt x="2799624" y="1289992"/>
                  <a:pt x="2791290" y="1289992"/>
                </a:cubicBezTo>
                <a:close/>
                <a:moveTo>
                  <a:pt x="2536942" y="1289992"/>
                </a:moveTo>
                <a:cubicBezTo>
                  <a:pt x="2529799" y="1289992"/>
                  <a:pt x="2523511" y="1291331"/>
                  <a:pt x="2518078" y="1294010"/>
                </a:cubicBezTo>
                <a:cubicBezTo>
                  <a:pt x="2512646" y="1296689"/>
                  <a:pt x="2508070" y="1300521"/>
                  <a:pt x="2504349" y="1305507"/>
                </a:cubicBezTo>
                <a:cubicBezTo>
                  <a:pt x="2500628" y="1310493"/>
                  <a:pt x="2497801" y="1316520"/>
                  <a:pt x="2495866" y="1323590"/>
                </a:cubicBezTo>
                <a:cubicBezTo>
                  <a:pt x="2493931" y="1330659"/>
                  <a:pt x="2492964" y="1338621"/>
                  <a:pt x="2492964" y="1347476"/>
                </a:cubicBezTo>
                <a:cubicBezTo>
                  <a:pt x="2492964" y="1354843"/>
                  <a:pt x="2493708" y="1361857"/>
                  <a:pt x="2495196" y="1368517"/>
                </a:cubicBezTo>
                <a:cubicBezTo>
                  <a:pt x="2496684" y="1375177"/>
                  <a:pt x="2499047" y="1381000"/>
                  <a:pt x="2502284" y="1385986"/>
                </a:cubicBezTo>
                <a:cubicBezTo>
                  <a:pt x="2505521" y="1390971"/>
                  <a:pt x="2509707" y="1394934"/>
                  <a:pt x="2514841" y="1397873"/>
                </a:cubicBezTo>
                <a:cubicBezTo>
                  <a:pt x="2519976" y="1400813"/>
                  <a:pt x="2526190" y="1402282"/>
                  <a:pt x="2533482" y="1402282"/>
                </a:cubicBezTo>
                <a:cubicBezTo>
                  <a:pt x="2536459" y="1402282"/>
                  <a:pt x="2539286" y="1402022"/>
                  <a:pt x="2541965" y="1401501"/>
                </a:cubicBezTo>
                <a:cubicBezTo>
                  <a:pt x="2544644" y="1400980"/>
                  <a:pt x="2547249" y="1400143"/>
                  <a:pt x="2549779" y="1398990"/>
                </a:cubicBezTo>
                <a:cubicBezTo>
                  <a:pt x="2552309" y="1397836"/>
                  <a:pt x="2554839" y="1396348"/>
                  <a:pt x="2557369" y="1394525"/>
                </a:cubicBezTo>
                <a:cubicBezTo>
                  <a:pt x="2559899" y="1392702"/>
                  <a:pt x="2562504" y="1390562"/>
                  <a:pt x="2565182" y="1388107"/>
                </a:cubicBezTo>
                <a:lnTo>
                  <a:pt x="2565182" y="1435434"/>
                </a:lnTo>
                <a:cubicBezTo>
                  <a:pt x="2565182" y="1436178"/>
                  <a:pt x="2565387" y="1436848"/>
                  <a:pt x="2565796" y="1437443"/>
                </a:cubicBezTo>
                <a:cubicBezTo>
                  <a:pt x="2566206" y="1438038"/>
                  <a:pt x="2566950" y="1438541"/>
                  <a:pt x="2568029" y="1438950"/>
                </a:cubicBezTo>
                <a:cubicBezTo>
                  <a:pt x="2569108" y="1439359"/>
                  <a:pt x="2570540" y="1439675"/>
                  <a:pt x="2572326" y="1439899"/>
                </a:cubicBezTo>
                <a:cubicBezTo>
                  <a:pt x="2574112" y="1440122"/>
                  <a:pt x="2576382" y="1440234"/>
                  <a:pt x="2579135" y="1440234"/>
                </a:cubicBezTo>
                <a:cubicBezTo>
                  <a:pt x="2581888" y="1440234"/>
                  <a:pt x="2584158" y="1440122"/>
                  <a:pt x="2585944" y="1439899"/>
                </a:cubicBezTo>
                <a:cubicBezTo>
                  <a:pt x="2587730" y="1439675"/>
                  <a:pt x="2589144" y="1439359"/>
                  <a:pt x="2590186" y="1438950"/>
                </a:cubicBezTo>
                <a:cubicBezTo>
                  <a:pt x="2591227" y="1438541"/>
                  <a:pt x="2591971" y="1438038"/>
                  <a:pt x="2592418" y="1437443"/>
                </a:cubicBezTo>
                <a:cubicBezTo>
                  <a:pt x="2592864" y="1436848"/>
                  <a:pt x="2593088" y="1436178"/>
                  <a:pt x="2593088" y="1435434"/>
                </a:cubicBezTo>
                <a:lnTo>
                  <a:pt x="2593088" y="1296354"/>
                </a:lnTo>
                <a:cubicBezTo>
                  <a:pt x="2593088" y="1295610"/>
                  <a:pt x="2592902" y="1294959"/>
                  <a:pt x="2592530" y="1294401"/>
                </a:cubicBezTo>
                <a:cubicBezTo>
                  <a:pt x="2592158" y="1293843"/>
                  <a:pt x="2591525" y="1293377"/>
                  <a:pt x="2590632" y="1293005"/>
                </a:cubicBezTo>
                <a:cubicBezTo>
                  <a:pt x="2589739" y="1292633"/>
                  <a:pt x="2588530" y="1292354"/>
                  <a:pt x="2587004" y="1292168"/>
                </a:cubicBezTo>
                <a:cubicBezTo>
                  <a:pt x="2585479" y="1291982"/>
                  <a:pt x="2583600" y="1291889"/>
                  <a:pt x="2581367" y="1291889"/>
                </a:cubicBezTo>
                <a:cubicBezTo>
                  <a:pt x="2578986" y="1291889"/>
                  <a:pt x="2577051" y="1291982"/>
                  <a:pt x="2575563" y="1292168"/>
                </a:cubicBezTo>
                <a:cubicBezTo>
                  <a:pt x="2574075" y="1292354"/>
                  <a:pt x="2572866" y="1292633"/>
                  <a:pt x="2571935" y="1293005"/>
                </a:cubicBezTo>
                <a:cubicBezTo>
                  <a:pt x="2571005" y="1293377"/>
                  <a:pt x="2570336" y="1293843"/>
                  <a:pt x="2569926" y="1294401"/>
                </a:cubicBezTo>
                <a:cubicBezTo>
                  <a:pt x="2569517" y="1294959"/>
                  <a:pt x="2569312" y="1295610"/>
                  <a:pt x="2569312" y="1296354"/>
                </a:cubicBezTo>
                <a:lnTo>
                  <a:pt x="2569312" y="1307181"/>
                </a:lnTo>
                <a:cubicBezTo>
                  <a:pt x="2566038" y="1303981"/>
                  <a:pt x="2563043" y="1301284"/>
                  <a:pt x="2560327" y="1299089"/>
                </a:cubicBezTo>
                <a:cubicBezTo>
                  <a:pt x="2557611" y="1296893"/>
                  <a:pt x="2554988" y="1295108"/>
                  <a:pt x="2552458" y="1293731"/>
                </a:cubicBezTo>
                <a:cubicBezTo>
                  <a:pt x="2549928" y="1292354"/>
                  <a:pt x="2547397" y="1291387"/>
                  <a:pt x="2544867" y="1290829"/>
                </a:cubicBezTo>
                <a:cubicBezTo>
                  <a:pt x="2542337" y="1290271"/>
                  <a:pt x="2539696" y="1289992"/>
                  <a:pt x="2536942" y="1289992"/>
                </a:cubicBezTo>
                <a:close/>
                <a:moveTo>
                  <a:pt x="2253574" y="1289992"/>
                </a:moveTo>
                <a:cubicBezTo>
                  <a:pt x="2250076" y="1289992"/>
                  <a:pt x="2246783" y="1290364"/>
                  <a:pt x="2243695" y="1291108"/>
                </a:cubicBezTo>
                <a:cubicBezTo>
                  <a:pt x="2240607" y="1291852"/>
                  <a:pt x="2237612" y="1292987"/>
                  <a:pt x="2234710" y="1294512"/>
                </a:cubicBezTo>
                <a:cubicBezTo>
                  <a:pt x="2231808" y="1296038"/>
                  <a:pt x="2228961" y="1297935"/>
                  <a:pt x="2226171" y="1300205"/>
                </a:cubicBezTo>
                <a:cubicBezTo>
                  <a:pt x="2223380" y="1302475"/>
                  <a:pt x="2220534" y="1305098"/>
                  <a:pt x="2217632" y="1308074"/>
                </a:cubicBezTo>
                <a:lnTo>
                  <a:pt x="2217632" y="1296354"/>
                </a:lnTo>
                <a:cubicBezTo>
                  <a:pt x="2217632" y="1295610"/>
                  <a:pt x="2217446" y="1294959"/>
                  <a:pt x="2217074" y="1294401"/>
                </a:cubicBezTo>
                <a:cubicBezTo>
                  <a:pt x="2216702" y="1293843"/>
                  <a:pt x="2216050" y="1293377"/>
                  <a:pt x="2215120" y="1293005"/>
                </a:cubicBezTo>
                <a:cubicBezTo>
                  <a:pt x="2214190" y="1292633"/>
                  <a:pt x="2212962" y="1292354"/>
                  <a:pt x="2211437" y="1292168"/>
                </a:cubicBezTo>
                <a:cubicBezTo>
                  <a:pt x="2209911" y="1291982"/>
                  <a:pt x="2208032" y="1291889"/>
                  <a:pt x="2205800" y="1291889"/>
                </a:cubicBezTo>
                <a:cubicBezTo>
                  <a:pt x="2203493" y="1291889"/>
                  <a:pt x="2201577" y="1291982"/>
                  <a:pt x="2200051" y="1292168"/>
                </a:cubicBezTo>
                <a:cubicBezTo>
                  <a:pt x="2198526" y="1292354"/>
                  <a:pt x="2197298" y="1292633"/>
                  <a:pt x="2196368" y="1293005"/>
                </a:cubicBezTo>
                <a:cubicBezTo>
                  <a:pt x="2195438" y="1293377"/>
                  <a:pt x="2194787" y="1293843"/>
                  <a:pt x="2194415" y="1294401"/>
                </a:cubicBezTo>
                <a:cubicBezTo>
                  <a:pt x="2194042" y="1294959"/>
                  <a:pt x="2193856" y="1295610"/>
                  <a:pt x="2193856" y="1296354"/>
                </a:cubicBezTo>
                <a:lnTo>
                  <a:pt x="2193856" y="1435434"/>
                </a:lnTo>
                <a:cubicBezTo>
                  <a:pt x="2193856" y="1436178"/>
                  <a:pt x="2194080" y="1436848"/>
                  <a:pt x="2194526" y="1437443"/>
                </a:cubicBezTo>
                <a:cubicBezTo>
                  <a:pt x="2194973" y="1438038"/>
                  <a:pt x="2195735" y="1438541"/>
                  <a:pt x="2196814" y="1438950"/>
                </a:cubicBezTo>
                <a:cubicBezTo>
                  <a:pt x="2197893" y="1439359"/>
                  <a:pt x="2199326" y="1439675"/>
                  <a:pt x="2201112" y="1439899"/>
                </a:cubicBezTo>
                <a:cubicBezTo>
                  <a:pt x="2202898" y="1440122"/>
                  <a:pt x="2205167" y="1440234"/>
                  <a:pt x="2207921" y="1440234"/>
                </a:cubicBezTo>
                <a:cubicBezTo>
                  <a:pt x="2210674" y="1440234"/>
                  <a:pt x="2212944" y="1440122"/>
                  <a:pt x="2214730" y="1439899"/>
                </a:cubicBezTo>
                <a:cubicBezTo>
                  <a:pt x="2216515" y="1439675"/>
                  <a:pt x="2217948" y="1439359"/>
                  <a:pt x="2219027" y="1438950"/>
                </a:cubicBezTo>
                <a:cubicBezTo>
                  <a:pt x="2220106" y="1438541"/>
                  <a:pt x="2220869" y="1438038"/>
                  <a:pt x="2221315" y="1437443"/>
                </a:cubicBezTo>
                <a:cubicBezTo>
                  <a:pt x="2221762" y="1436848"/>
                  <a:pt x="2221985" y="1436178"/>
                  <a:pt x="2221985" y="1435434"/>
                </a:cubicBezTo>
                <a:lnTo>
                  <a:pt x="2221985" y="1388553"/>
                </a:lnTo>
                <a:cubicBezTo>
                  <a:pt x="2224366" y="1390860"/>
                  <a:pt x="2226673" y="1392869"/>
                  <a:pt x="2228905" y="1394581"/>
                </a:cubicBezTo>
                <a:cubicBezTo>
                  <a:pt x="2231138" y="1396292"/>
                  <a:pt x="2233389" y="1397725"/>
                  <a:pt x="2235658" y="1398878"/>
                </a:cubicBezTo>
                <a:cubicBezTo>
                  <a:pt x="2237928" y="1400031"/>
                  <a:pt x="2240272" y="1400887"/>
                  <a:pt x="2242691" y="1401445"/>
                </a:cubicBezTo>
                <a:cubicBezTo>
                  <a:pt x="2245109" y="1402003"/>
                  <a:pt x="2247769" y="1402282"/>
                  <a:pt x="2250672" y="1402282"/>
                </a:cubicBezTo>
                <a:cubicBezTo>
                  <a:pt x="2257666" y="1402282"/>
                  <a:pt x="2263880" y="1400943"/>
                  <a:pt x="2269312" y="1398264"/>
                </a:cubicBezTo>
                <a:cubicBezTo>
                  <a:pt x="2274744" y="1395585"/>
                  <a:pt x="2279284" y="1391753"/>
                  <a:pt x="2282930" y="1386767"/>
                </a:cubicBezTo>
                <a:cubicBezTo>
                  <a:pt x="2286576" y="1381781"/>
                  <a:pt x="2289348" y="1375735"/>
                  <a:pt x="2291246" y="1368629"/>
                </a:cubicBezTo>
                <a:cubicBezTo>
                  <a:pt x="2293143" y="1361522"/>
                  <a:pt x="2294092" y="1353541"/>
                  <a:pt x="2294092" y="1344686"/>
                </a:cubicBezTo>
                <a:cubicBezTo>
                  <a:pt x="2294092" y="1337170"/>
                  <a:pt x="2293348" y="1330101"/>
                  <a:pt x="2291860" y="1323478"/>
                </a:cubicBezTo>
                <a:cubicBezTo>
                  <a:pt x="2290371" y="1316855"/>
                  <a:pt x="2288009" y="1311051"/>
                  <a:pt x="2284772" y="1306065"/>
                </a:cubicBezTo>
                <a:cubicBezTo>
                  <a:pt x="2281535" y="1301079"/>
                  <a:pt x="2277349" y="1297154"/>
                  <a:pt x="2272214" y="1294289"/>
                </a:cubicBezTo>
                <a:cubicBezTo>
                  <a:pt x="2267080" y="1291424"/>
                  <a:pt x="2260866" y="1289992"/>
                  <a:pt x="2253574" y="1289992"/>
                </a:cubicBezTo>
                <a:close/>
                <a:moveTo>
                  <a:pt x="2120410" y="1289992"/>
                </a:moveTo>
                <a:cubicBezTo>
                  <a:pt x="2116019" y="1289992"/>
                  <a:pt x="2111759" y="1290345"/>
                  <a:pt x="2107629" y="1291052"/>
                </a:cubicBezTo>
                <a:cubicBezTo>
                  <a:pt x="2103499" y="1291759"/>
                  <a:pt x="2099685" y="1292671"/>
                  <a:pt x="2096188" y="1293787"/>
                </a:cubicBezTo>
                <a:cubicBezTo>
                  <a:pt x="2092691" y="1294903"/>
                  <a:pt x="2089640" y="1296112"/>
                  <a:pt x="2087035" y="1297414"/>
                </a:cubicBezTo>
                <a:cubicBezTo>
                  <a:pt x="2084431" y="1298717"/>
                  <a:pt x="2082607" y="1299907"/>
                  <a:pt x="2081566" y="1300986"/>
                </a:cubicBezTo>
                <a:cubicBezTo>
                  <a:pt x="2080524" y="1302065"/>
                  <a:pt x="2079817" y="1303275"/>
                  <a:pt x="2079445" y="1304614"/>
                </a:cubicBezTo>
                <a:cubicBezTo>
                  <a:pt x="2079073" y="1305953"/>
                  <a:pt x="2078887" y="1307777"/>
                  <a:pt x="2078887" y="1310083"/>
                </a:cubicBezTo>
                <a:cubicBezTo>
                  <a:pt x="2078887" y="1311795"/>
                  <a:pt x="2078998" y="1313358"/>
                  <a:pt x="2079222" y="1314771"/>
                </a:cubicBezTo>
                <a:cubicBezTo>
                  <a:pt x="2079445" y="1316185"/>
                  <a:pt x="2079761" y="1317376"/>
                  <a:pt x="2080170" y="1318343"/>
                </a:cubicBezTo>
                <a:cubicBezTo>
                  <a:pt x="2080580" y="1319311"/>
                  <a:pt x="2081101" y="1320055"/>
                  <a:pt x="2081733" y="1320576"/>
                </a:cubicBezTo>
                <a:cubicBezTo>
                  <a:pt x="2082366" y="1321097"/>
                  <a:pt x="2083091" y="1321357"/>
                  <a:pt x="2083910" y="1321357"/>
                </a:cubicBezTo>
                <a:cubicBezTo>
                  <a:pt x="2085100" y="1321357"/>
                  <a:pt x="2086644" y="1320836"/>
                  <a:pt x="2088542" y="1319794"/>
                </a:cubicBezTo>
                <a:cubicBezTo>
                  <a:pt x="2090440" y="1318753"/>
                  <a:pt x="2092802" y="1317599"/>
                  <a:pt x="2095630" y="1316334"/>
                </a:cubicBezTo>
                <a:cubicBezTo>
                  <a:pt x="2098458" y="1315069"/>
                  <a:pt x="2101713" y="1313916"/>
                  <a:pt x="2105397" y="1312874"/>
                </a:cubicBezTo>
                <a:cubicBezTo>
                  <a:pt x="2109080" y="1311832"/>
                  <a:pt x="2113266" y="1311311"/>
                  <a:pt x="2117954" y="1311311"/>
                </a:cubicBezTo>
                <a:cubicBezTo>
                  <a:pt x="2121526" y="1311311"/>
                  <a:pt x="2124521" y="1311683"/>
                  <a:pt x="2126940" y="1312427"/>
                </a:cubicBezTo>
                <a:cubicBezTo>
                  <a:pt x="2129358" y="1313172"/>
                  <a:pt x="2131293" y="1314325"/>
                  <a:pt x="2132744" y="1315888"/>
                </a:cubicBezTo>
                <a:cubicBezTo>
                  <a:pt x="2134195" y="1317450"/>
                  <a:pt x="2135237" y="1319404"/>
                  <a:pt x="2135869" y="1321748"/>
                </a:cubicBezTo>
                <a:cubicBezTo>
                  <a:pt x="2136502" y="1324092"/>
                  <a:pt x="2136818" y="1326827"/>
                  <a:pt x="2136818" y="1329952"/>
                </a:cubicBezTo>
                <a:lnTo>
                  <a:pt x="2136818" y="1335979"/>
                </a:lnTo>
                <a:lnTo>
                  <a:pt x="2127107" y="1335979"/>
                </a:lnTo>
                <a:cubicBezTo>
                  <a:pt x="2118252" y="1335979"/>
                  <a:pt x="2110475" y="1336649"/>
                  <a:pt x="2103778" y="1337989"/>
                </a:cubicBezTo>
                <a:cubicBezTo>
                  <a:pt x="2097081" y="1339328"/>
                  <a:pt x="2091481" y="1341393"/>
                  <a:pt x="2086979" y="1344184"/>
                </a:cubicBezTo>
                <a:cubicBezTo>
                  <a:pt x="2082477" y="1346974"/>
                  <a:pt x="2079091" y="1350509"/>
                  <a:pt x="2076822" y="1354788"/>
                </a:cubicBezTo>
                <a:cubicBezTo>
                  <a:pt x="2074552" y="1359066"/>
                  <a:pt x="2073417" y="1364108"/>
                  <a:pt x="2073417" y="1369912"/>
                </a:cubicBezTo>
                <a:cubicBezTo>
                  <a:pt x="2073417" y="1375270"/>
                  <a:pt x="2074310" y="1379958"/>
                  <a:pt x="2076096" y="1383977"/>
                </a:cubicBezTo>
                <a:cubicBezTo>
                  <a:pt x="2077882" y="1387995"/>
                  <a:pt x="2080394" y="1391362"/>
                  <a:pt x="2083631" y="1394078"/>
                </a:cubicBezTo>
                <a:cubicBezTo>
                  <a:pt x="2086868" y="1396794"/>
                  <a:pt x="2090700" y="1398841"/>
                  <a:pt x="2095128" y="1400217"/>
                </a:cubicBezTo>
                <a:cubicBezTo>
                  <a:pt x="2099555" y="1401594"/>
                  <a:pt x="2104411" y="1402282"/>
                  <a:pt x="2109694" y="1402282"/>
                </a:cubicBezTo>
                <a:cubicBezTo>
                  <a:pt x="2116094" y="1402282"/>
                  <a:pt x="2121917" y="1401055"/>
                  <a:pt x="2127163" y="1398599"/>
                </a:cubicBezTo>
                <a:cubicBezTo>
                  <a:pt x="2132409" y="1396143"/>
                  <a:pt x="2137079" y="1392720"/>
                  <a:pt x="2141171" y="1388330"/>
                </a:cubicBezTo>
                <a:lnTo>
                  <a:pt x="2141171" y="1396255"/>
                </a:lnTo>
                <a:cubicBezTo>
                  <a:pt x="2141171" y="1397297"/>
                  <a:pt x="2141488" y="1398115"/>
                  <a:pt x="2142120" y="1398711"/>
                </a:cubicBezTo>
                <a:cubicBezTo>
                  <a:pt x="2142753" y="1399306"/>
                  <a:pt x="2143832" y="1399734"/>
                  <a:pt x="2145357" y="1399994"/>
                </a:cubicBezTo>
                <a:cubicBezTo>
                  <a:pt x="2146883" y="1400255"/>
                  <a:pt x="2149320" y="1400385"/>
                  <a:pt x="2152668" y="1400385"/>
                </a:cubicBezTo>
                <a:cubicBezTo>
                  <a:pt x="2155794" y="1400385"/>
                  <a:pt x="2158156" y="1400255"/>
                  <a:pt x="2159756" y="1399994"/>
                </a:cubicBezTo>
                <a:cubicBezTo>
                  <a:pt x="2161356" y="1399734"/>
                  <a:pt x="2162528" y="1399306"/>
                  <a:pt x="2163272" y="1398711"/>
                </a:cubicBezTo>
                <a:cubicBezTo>
                  <a:pt x="2164016" y="1398115"/>
                  <a:pt x="2164388" y="1397297"/>
                  <a:pt x="2164388" y="1396255"/>
                </a:cubicBezTo>
                <a:lnTo>
                  <a:pt x="2164388" y="1329282"/>
                </a:lnTo>
                <a:cubicBezTo>
                  <a:pt x="2164388" y="1322436"/>
                  <a:pt x="2163570" y="1316520"/>
                  <a:pt x="2161933" y="1311534"/>
                </a:cubicBezTo>
                <a:cubicBezTo>
                  <a:pt x="2160296" y="1306549"/>
                  <a:pt x="2157691" y="1302475"/>
                  <a:pt x="2154119" y="1299312"/>
                </a:cubicBezTo>
                <a:cubicBezTo>
                  <a:pt x="2150547" y="1296149"/>
                  <a:pt x="2145990" y="1293805"/>
                  <a:pt x="2140446" y="1292280"/>
                </a:cubicBezTo>
                <a:cubicBezTo>
                  <a:pt x="2134902" y="1290754"/>
                  <a:pt x="2128223" y="1289992"/>
                  <a:pt x="2120410" y="1289992"/>
                </a:cubicBezTo>
                <a:close/>
                <a:moveTo>
                  <a:pt x="2044284" y="1289992"/>
                </a:moveTo>
                <a:cubicBezTo>
                  <a:pt x="2042201" y="1289992"/>
                  <a:pt x="2040117" y="1290271"/>
                  <a:pt x="2038033" y="1290829"/>
                </a:cubicBezTo>
                <a:cubicBezTo>
                  <a:pt x="2035950" y="1291387"/>
                  <a:pt x="2033866" y="1292373"/>
                  <a:pt x="2031783" y="1293787"/>
                </a:cubicBezTo>
                <a:cubicBezTo>
                  <a:pt x="2029699" y="1295201"/>
                  <a:pt x="2027504" y="1297117"/>
                  <a:pt x="2025197" y="1299535"/>
                </a:cubicBezTo>
                <a:cubicBezTo>
                  <a:pt x="2022890" y="1301954"/>
                  <a:pt x="2020434" y="1305023"/>
                  <a:pt x="2017830" y="1308744"/>
                </a:cubicBezTo>
                <a:lnTo>
                  <a:pt x="2017830" y="1296354"/>
                </a:lnTo>
                <a:cubicBezTo>
                  <a:pt x="2017830" y="1295610"/>
                  <a:pt x="2017644" y="1294959"/>
                  <a:pt x="2017272" y="1294401"/>
                </a:cubicBezTo>
                <a:cubicBezTo>
                  <a:pt x="2016900" y="1293843"/>
                  <a:pt x="2016286" y="1293377"/>
                  <a:pt x="2015430" y="1293005"/>
                </a:cubicBezTo>
                <a:cubicBezTo>
                  <a:pt x="2014574" y="1292633"/>
                  <a:pt x="2013365" y="1292354"/>
                  <a:pt x="2011802" y="1292168"/>
                </a:cubicBezTo>
                <a:cubicBezTo>
                  <a:pt x="2010240" y="1291982"/>
                  <a:pt x="2008268" y="1291889"/>
                  <a:pt x="2005887" y="1291889"/>
                </a:cubicBezTo>
                <a:cubicBezTo>
                  <a:pt x="2003580" y="1291889"/>
                  <a:pt x="2001664" y="1291982"/>
                  <a:pt x="2000138" y="1292168"/>
                </a:cubicBezTo>
                <a:cubicBezTo>
                  <a:pt x="1998613" y="1292354"/>
                  <a:pt x="1997366" y="1292633"/>
                  <a:pt x="1996399" y="1293005"/>
                </a:cubicBezTo>
                <a:cubicBezTo>
                  <a:pt x="1995431" y="1293377"/>
                  <a:pt x="1994762" y="1293843"/>
                  <a:pt x="1994390" y="1294401"/>
                </a:cubicBezTo>
                <a:cubicBezTo>
                  <a:pt x="1994017" y="1294959"/>
                  <a:pt x="1993831" y="1295610"/>
                  <a:pt x="1993831" y="1296354"/>
                </a:cubicBezTo>
                <a:lnTo>
                  <a:pt x="1993831" y="1395920"/>
                </a:lnTo>
                <a:cubicBezTo>
                  <a:pt x="1993831" y="1396664"/>
                  <a:pt x="1994055" y="1397315"/>
                  <a:pt x="1994501" y="1397873"/>
                </a:cubicBezTo>
                <a:cubicBezTo>
                  <a:pt x="1994948" y="1398431"/>
                  <a:pt x="1995710" y="1398897"/>
                  <a:pt x="1996789" y="1399269"/>
                </a:cubicBezTo>
                <a:cubicBezTo>
                  <a:pt x="1997868" y="1399641"/>
                  <a:pt x="1999301" y="1399920"/>
                  <a:pt x="2001087" y="1400106"/>
                </a:cubicBezTo>
                <a:cubicBezTo>
                  <a:pt x="2002873" y="1400292"/>
                  <a:pt x="2005142" y="1400385"/>
                  <a:pt x="2007896" y="1400385"/>
                </a:cubicBezTo>
                <a:cubicBezTo>
                  <a:pt x="2010649" y="1400385"/>
                  <a:pt x="2012919" y="1400292"/>
                  <a:pt x="2014705" y="1400106"/>
                </a:cubicBezTo>
                <a:cubicBezTo>
                  <a:pt x="2016491" y="1399920"/>
                  <a:pt x="2017923" y="1399641"/>
                  <a:pt x="2019002" y="1399269"/>
                </a:cubicBezTo>
                <a:cubicBezTo>
                  <a:pt x="2020081" y="1398897"/>
                  <a:pt x="2020844" y="1398431"/>
                  <a:pt x="2021290" y="1397873"/>
                </a:cubicBezTo>
                <a:cubicBezTo>
                  <a:pt x="2021737" y="1397315"/>
                  <a:pt x="2021960" y="1396664"/>
                  <a:pt x="2021960" y="1395920"/>
                </a:cubicBezTo>
                <a:lnTo>
                  <a:pt x="2021960" y="1333859"/>
                </a:lnTo>
                <a:cubicBezTo>
                  <a:pt x="2024044" y="1330584"/>
                  <a:pt x="2025997" y="1327831"/>
                  <a:pt x="2027820" y="1325599"/>
                </a:cubicBezTo>
                <a:cubicBezTo>
                  <a:pt x="2029643" y="1323366"/>
                  <a:pt x="2031392" y="1321580"/>
                  <a:pt x="2033066" y="1320241"/>
                </a:cubicBezTo>
                <a:cubicBezTo>
                  <a:pt x="2034741" y="1318901"/>
                  <a:pt x="2036359" y="1317915"/>
                  <a:pt x="2037922" y="1317283"/>
                </a:cubicBezTo>
                <a:cubicBezTo>
                  <a:pt x="2039484" y="1316650"/>
                  <a:pt x="2041047" y="1316334"/>
                  <a:pt x="2042610" y="1316334"/>
                </a:cubicBezTo>
                <a:cubicBezTo>
                  <a:pt x="2043949" y="1316334"/>
                  <a:pt x="2045177" y="1316464"/>
                  <a:pt x="2046293" y="1316725"/>
                </a:cubicBezTo>
                <a:cubicBezTo>
                  <a:pt x="2047410" y="1316985"/>
                  <a:pt x="2048433" y="1317264"/>
                  <a:pt x="2049363" y="1317562"/>
                </a:cubicBezTo>
                <a:cubicBezTo>
                  <a:pt x="2050293" y="1317860"/>
                  <a:pt x="2051130" y="1318139"/>
                  <a:pt x="2051874" y="1318399"/>
                </a:cubicBezTo>
                <a:cubicBezTo>
                  <a:pt x="2052619" y="1318660"/>
                  <a:pt x="2053288" y="1318790"/>
                  <a:pt x="2053884" y="1318790"/>
                </a:cubicBezTo>
                <a:cubicBezTo>
                  <a:pt x="2054628" y="1318790"/>
                  <a:pt x="2055242" y="1318604"/>
                  <a:pt x="2055725" y="1318232"/>
                </a:cubicBezTo>
                <a:cubicBezTo>
                  <a:pt x="2056209" y="1317860"/>
                  <a:pt x="2056600" y="1317190"/>
                  <a:pt x="2056897" y="1316223"/>
                </a:cubicBezTo>
                <a:cubicBezTo>
                  <a:pt x="2057195" y="1315255"/>
                  <a:pt x="2057418" y="1313916"/>
                  <a:pt x="2057567" y="1312204"/>
                </a:cubicBezTo>
                <a:cubicBezTo>
                  <a:pt x="2057716" y="1310493"/>
                  <a:pt x="2057790" y="1308297"/>
                  <a:pt x="2057790" y="1305619"/>
                </a:cubicBezTo>
                <a:cubicBezTo>
                  <a:pt x="2057790" y="1302940"/>
                  <a:pt x="2057753" y="1300819"/>
                  <a:pt x="2057679" y="1299256"/>
                </a:cubicBezTo>
                <a:cubicBezTo>
                  <a:pt x="2057604" y="1297693"/>
                  <a:pt x="2057493" y="1296521"/>
                  <a:pt x="2057344" y="1295740"/>
                </a:cubicBezTo>
                <a:cubicBezTo>
                  <a:pt x="2057195" y="1294959"/>
                  <a:pt x="2057028" y="1294345"/>
                  <a:pt x="2056842" y="1293898"/>
                </a:cubicBezTo>
                <a:cubicBezTo>
                  <a:pt x="2056656" y="1293452"/>
                  <a:pt x="2056358" y="1293043"/>
                  <a:pt x="2055949" y="1292671"/>
                </a:cubicBezTo>
                <a:cubicBezTo>
                  <a:pt x="2055539" y="1292298"/>
                  <a:pt x="2054888" y="1291945"/>
                  <a:pt x="2053995" y="1291610"/>
                </a:cubicBezTo>
                <a:cubicBezTo>
                  <a:pt x="2053102" y="1291275"/>
                  <a:pt x="2052060" y="1290978"/>
                  <a:pt x="2050870" y="1290717"/>
                </a:cubicBezTo>
                <a:cubicBezTo>
                  <a:pt x="2049679" y="1290457"/>
                  <a:pt x="2048526" y="1290271"/>
                  <a:pt x="2047410" y="1290159"/>
                </a:cubicBezTo>
                <a:cubicBezTo>
                  <a:pt x="2046293" y="1290047"/>
                  <a:pt x="2045252" y="1289992"/>
                  <a:pt x="2044284" y="1289992"/>
                </a:cubicBezTo>
                <a:close/>
                <a:moveTo>
                  <a:pt x="1813787" y="1289992"/>
                </a:moveTo>
                <a:cubicBezTo>
                  <a:pt x="1804634" y="1289992"/>
                  <a:pt x="1796653" y="1291368"/>
                  <a:pt x="1789844" y="1294122"/>
                </a:cubicBezTo>
                <a:cubicBezTo>
                  <a:pt x="1783035" y="1296875"/>
                  <a:pt x="1777361" y="1300763"/>
                  <a:pt x="1772822" y="1305786"/>
                </a:cubicBezTo>
                <a:cubicBezTo>
                  <a:pt x="1768282" y="1310809"/>
                  <a:pt x="1764878" y="1316836"/>
                  <a:pt x="1762608" y="1323869"/>
                </a:cubicBezTo>
                <a:cubicBezTo>
                  <a:pt x="1760339" y="1330901"/>
                  <a:pt x="1759204" y="1338658"/>
                  <a:pt x="1759204" y="1347142"/>
                </a:cubicBezTo>
                <a:cubicBezTo>
                  <a:pt x="1759204" y="1355922"/>
                  <a:pt x="1760246" y="1363736"/>
                  <a:pt x="1762329" y="1370582"/>
                </a:cubicBezTo>
                <a:cubicBezTo>
                  <a:pt x="1764413" y="1377428"/>
                  <a:pt x="1767613" y="1383195"/>
                  <a:pt x="1771929" y="1387883"/>
                </a:cubicBezTo>
                <a:cubicBezTo>
                  <a:pt x="1776245" y="1392571"/>
                  <a:pt x="1781677" y="1396143"/>
                  <a:pt x="1788225" y="1398599"/>
                </a:cubicBezTo>
                <a:cubicBezTo>
                  <a:pt x="1794774" y="1401055"/>
                  <a:pt x="1802476" y="1402282"/>
                  <a:pt x="1811331" y="1402282"/>
                </a:cubicBezTo>
                <a:cubicBezTo>
                  <a:pt x="1820484" y="1402282"/>
                  <a:pt x="1828483" y="1400906"/>
                  <a:pt x="1835329" y="1398152"/>
                </a:cubicBezTo>
                <a:cubicBezTo>
                  <a:pt x="1842176" y="1395399"/>
                  <a:pt x="1847868" y="1391492"/>
                  <a:pt x="1852408" y="1386432"/>
                </a:cubicBezTo>
                <a:cubicBezTo>
                  <a:pt x="1856947" y="1381372"/>
                  <a:pt x="1860333" y="1375345"/>
                  <a:pt x="1862565" y="1368350"/>
                </a:cubicBezTo>
                <a:cubicBezTo>
                  <a:pt x="1864797" y="1361355"/>
                  <a:pt x="1865914" y="1353616"/>
                  <a:pt x="1865914" y="1345132"/>
                </a:cubicBezTo>
                <a:cubicBezTo>
                  <a:pt x="1865914" y="1336277"/>
                  <a:pt x="1864872" y="1328426"/>
                  <a:pt x="1862788" y="1321580"/>
                </a:cubicBezTo>
                <a:cubicBezTo>
                  <a:pt x="1860705" y="1314734"/>
                  <a:pt x="1857523" y="1308967"/>
                  <a:pt x="1853245" y="1304279"/>
                </a:cubicBezTo>
                <a:cubicBezTo>
                  <a:pt x="1848966" y="1299591"/>
                  <a:pt x="1843552" y="1296038"/>
                  <a:pt x="1837004" y="1293619"/>
                </a:cubicBezTo>
                <a:cubicBezTo>
                  <a:pt x="1830455" y="1291201"/>
                  <a:pt x="1822716" y="1289992"/>
                  <a:pt x="1813787" y="1289992"/>
                </a:cubicBezTo>
                <a:close/>
                <a:moveTo>
                  <a:pt x="1695915" y="1289992"/>
                </a:moveTo>
                <a:cubicBezTo>
                  <a:pt x="1688027" y="1289992"/>
                  <a:pt x="1680939" y="1291294"/>
                  <a:pt x="1674651" y="1293898"/>
                </a:cubicBezTo>
                <a:cubicBezTo>
                  <a:pt x="1668363" y="1296503"/>
                  <a:pt x="1663024" y="1300279"/>
                  <a:pt x="1658633" y="1305228"/>
                </a:cubicBezTo>
                <a:cubicBezTo>
                  <a:pt x="1654243" y="1310176"/>
                  <a:pt x="1650894" y="1316204"/>
                  <a:pt x="1648587" y="1323310"/>
                </a:cubicBezTo>
                <a:cubicBezTo>
                  <a:pt x="1646281" y="1330417"/>
                  <a:pt x="1645127" y="1338398"/>
                  <a:pt x="1645127" y="1347253"/>
                </a:cubicBezTo>
                <a:cubicBezTo>
                  <a:pt x="1645127" y="1356555"/>
                  <a:pt x="1646225" y="1364666"/>
                  <a:pt x="1648420" y="1371587"/>
                </a:cubicBezTo>
                <a:cubicBezTo>
                  <a:pt x="1650615" y="1378507"/>
                  <a:pt x="1653945" y="1384237"/>
                  <a:pt x="1658410" y="1388776"/>
                </a:cubicBezTo>
                <a:cubicBezTo>
                  <a:pt x="1662875" y="1393316"/>
                  <a:pt x="1668437" y="1396701"/>
                  <a:pt x="1675097" y="1398934"/>
                </a:cubicBezTo>
                <a:cubicBezTo>
                  <a:pt x="1681757" y="1401166"/>
                  <a:pt x="1689515" y="1402282"/>
                  <a:pt x="1698370" y="1402282"/>
                </a:cubicBezTo>
                <a:cubicBezTo>
                  <a:pt x="1703282" y="1402282"/>
                  <a:pt x="1707895" y="1401966"/>
                  <a:pt x="1712211" y="1401334"/>
                </a:cubicBezTo>
                <a:cubicBezTo>
                  <a:pt x="1716527" y="1400701"/>
                  <a:pt x="1720360" y="1399957"/>
                  <a:pt x="1723708" y="1399101"/>
                </a:cubicBezTo>
                <a:cubicBezTo>
                  <a:pt x="1727057" y="1398245"/>
                  <a:pt x="1729810" y="1397371"/>
                  <a:pt x="1731968" y="1396478"/>
                </a:cubicBezTo>
                <a:cubicBezTo>
                  <a:pt x="1734126" y="1395585"/>
                  <a:pt x="1735447" y="1394878"/>
                  <a:pt x="1735931" y="1394357"/>
                </a:cubicBezTo>
                <a:cubicBezTo>
                  <a:pt x="1736415" y="1393836"/>
                  <a:pt x="1736805" y="1393297"/>
                  <a:pt x="1737103" y="1392739"/>
                </a:cubicBezTo>
                <a:cubicBezTo>
                  <a:pt x="1737401" y="1392181"/>
                  <a:pt x="1737624" y="1391492"/>
                  <a:pt x="1737773" y="1390674"/>
                </a:cubicBezTo>
                <a:cubicBezTo>
                  <a:pt x="1737921" y="1389855"/>
                  <a:pt x="1738033" y="1388869"/>
                  <a:pt x="1738108" y="1387716"/>
                </a:cubicBezTo>
                <a:cubicBezTo>
                  <a:pt x="1738182" y="1386562"/>
                  <a:pt x="1738219" y="1385167"/>
                  <a:pt x="1738219" y="1383530"/>
                </a:cubicBezTo>
                <a:cubicBezTo>
                  <a:pt x="1738219" y="1381670"/>
                  <a:pt x="1738163" y="1380126"/>
                  <a:pt x="1738052" y="1378898"/>
                </a:cubicBezTo>
                <a:cubicBezTo>
                  <a:pt x="1737940" y="1377670"/>
                  <a:pt x="1737735" y="1376721"/>
                  <a:pt x="1737438" y="1376051"/>
                </a:cubicBezTo>
                <a:cubicBezTo>
                  <a:pt x="1737140" y="1375382"/>
                  <a:pt x="1736768" y="1374917"/>
                  <a:pt x="1736322" y="1374656"/>
                </a:cubicBezTo>
                <a:cubicBezTo>
                  <a:pt x="1735875" y="1374396"/>
                  <a:pt x="1735317" y="1374266"/>
                  <a:pt x="1734647" y="1374266"/>
                </a:cubicBezTo>
                <a:cubicBezTo>
                  <a:pt x="1733531" y="1374266"/>
                  <a:pt x="1732080" y="1374619"/>
                  <a:pt x="1730294" y="1375326"/>
                </a:cubicBezTo>
                <a:cubicBezTo>
                  <a:pt x="1728508" y="1376033"/>
                  <a:pt x="1726257" y="1376814"/>
                  <a:pt x="1723541" y="1377670"/>
                </a:cubicBezTo>
                <a:cubicBezTo>
                  <a:pt x="1720825" y="1378526"/>
                  <a:pt x="1717606" y="1379307"/>
                  <a:pt x="1713886" y="1380014"/>
                </a:cubicBezTo>
                <a:cubicBezTo>
                  <a:pt x="1710165" y="1380721"/>
                  <a:pt x="1705849" y="1381074"/>
                  <a:pt x="1700938" y="1381074"/>
                </a:cubicBezTo>
                <a:cubicBezTo>
                  <a:pt x="1696101" y="1381074"/>
                  <a:pt x="1691952" y="1380442"/>
                  <a:pt x="1688492" y="1379177"/>
                </a:cubicBezTo>
                <a:cubicBezTo>
                  <a:pt x="1685032" y="1377912"/>
                  <a:pt x="1682204" y="1376070"/>
                  <a:pt x="1680009" y="1373652"/>
                </a:cubicBezTo>
                <a:cubicBezTo>
                  <a:pt x="1677814" y="1371233"/>
                  <a:pt x="1676214" y="1368294"/>
                  <a:pt x="1675209" y="1364834"/>
                </a:cubicBezTo>
                <a:cubicBezTo>
                  <a:pt x="1674204" y="1361373"/>
                  <a:pt x="1673702" y="1357522"/>
                  <a:pt x="1673702" y="1353281"/>
                </a:cubicBezTo>
                <a:lnTo>
                  <a:pt x="1734312" y="1353281"/>
                </a:lnTo>
                <a:cubicBezTo>
                  <a:pt x="1736991" y="1353281"/>
                  <a:pt x="1739094" y="1352462"/>
                  <a:pt x="1740619" y="1350825"/>
                </a:cubicBezTo>
                <a:cubicBezTo>
                  <a:pt x="1742144" y="1349188"/>
                  <a:pt x="1742907" y="1346658"/>
                  <a:pt x="1742907" y="1343235"/>
                </a:cubicBezTo>
                <a:lnTo>
                  <a:pt x="1742907" y="1338770"/>
                </a:lnTo>
                <a:cubicBezTo>
                  <a:pt x="1742907" y="1331775"/>
                  <a:pt x="1742014" y="1325301"/>
                  <a:pt x="1740228" y="1319348"/>
                </a:cubicBezTo>
                <a:cubicBezTo>
                  <a:pt x="1738442" y="1313395"/>
                  <a:pt x="1735652" y="1308242"/>
                  <a:pt x="1731857" y="1303888"/>
                </a:cubicBezTo>
                <a:cubicBezTo>
                  <a:pt x="1728062" y="1299535"/>
                  <a:pt x="1723206" y="1296131"/>
                  <a:pt x="1717290" y="1293675"/>
                </a:cubicBezTo>
                <a:cubicBezTo>
                  <a:pt x="1711374" y="1291219"/>
                  <a:pt x="1704249" y="1289992"/>
                  <a:pt x="1695915" y="1289992"/>
                </a:cubicBezTo>
                <a:close/>
                <a:moveTo>
                  <a:pt x="1438740" y="1289992"/>
                </a:moveTo>
                <a:cubicBezTo>
                  <a:pt x="1430852" y="1289992"/>
                  <a:pt x="1423764" y="1291294"/>
                  <a:pt x="1417476" y="1293898"/>
                </a:cubicBezTo>
                <a:cubicBezTo>
                  <a:pt x="1411188" y="1296503"/>
                  <a:pt x="1405849" y="1300279"/>
                  <a:pt x="1401458" y="1305228"/>
                </a:cubicBezTo>
                <a:cubicBezTo>
                  <a:pt x="1397068" y="1310176"/>
                  <a:pt x="1393719" y="1316204"/>
                  <a:pt x="1391412" y="1323310"/>
                </a:cubicBezTo>
                <a:cubicBezTo>
                  <a:pt x="1389106" y="1330417"/>
                  <a:pt x="1387952" y="1338398"/>
                  <a:pt x="1387952" y="1347253"/>
                </a:cubicBezTo>
                <a:cubicBezTo>
                  <a:pt x="1387952" y="1356555"/>
                  <a:pt x="1389050" y="1364666"/>
                  <a:pt x="1391245" y="1371587"/>
                </a:cubicBezTo>
                <a:cubicBezTo>
                  <a:pt x="1393440" y="1378507"/>
                  <a:pt x="1396770" y="1384237"/>
                  <a:pt x="1401235" y="1388776"/>
                </a:cubicBezTo>
                <a:cubicBezTo>
                  <a:pt x="1405700" y="1393316"/>
                  <a:pt x="1411262" y="1396701"/>
                  <a:pt x="1417922" y="1398934"/>
                </a:cubicBezTo>
                <a:cubicBezTo>
                  <a:pt x="1424582" y="1401166"/>
                  <a:pt x="1432340" y="1402282"/>
                  <a:pt x="1441195" y="1402282"/>
                </a:cubicBezTo>
                <a:cubicBezTo>
                  <a:pt x="1446107" y="1402282"/>
                  <a:pt x="1450720" y="1401966"/>
                  <a:pt x="1455036" y="1401334"/>
                </a:cubicBezTo>
                <a:cubicBezTo>
                  <a:pt x="1459352" y="1400701"/>
                  <a:pt x="1463185" y="1399957"/>
                  <a:pt x="1466533" y="1399101"/>
                </a:cubicBezTo>
                <a:cubicBezTo>
                  <a:pt x="1469882" y="1398245"/>
                  <a:pt x="1472635" y="1397371"/>
                  <a:pt x="1474793" y="1396478"/>
                </a:cubicBezTo>
                <a:cubicBezTo>
                  <a:pt x="1476951" y="1395585"/>
                  <a:pt x="1478272" y="1394878"/>
                  <a:pt x="1478756" y="1394357"/>
                </a:cubicBezTo>
                <a:cubicBezTo>
                  <a:pt x="1479240" y="1393836"/>
                  <a:pt x="1479630" y="1393297"/>
                  <a:pt x="1479928" y="1392739"/>
                </a:cubicBezTo>
                <a:cubicBezTo>
                  <a:pt x="1480226" y="1392181"/>
                  <a:pt x="1480449" y="1391492"/>
                  <a:pt x="1480598" y="1390674"/>
                </a:cubicBezTo>
                <a:cubicBezTo>
                  <a:pt x="1480746" y="1389855"/>
                  <a:pt x="1480858" y="1388869"/>
                  <a:pt x="1480933" y="1387716"/>
                </a:cubicBezTo>
                <a:cubicBezTo>
                  <a:pt x="1481007" y="1386562"/>
                  <a:pt x="1481044" y="1385167"/>
                  <a:pt x="1481044" y="1383530"/>
                </a:cubicBezTo>
                <a:cubicBezTo>
                  <a:pt x="1481044" y="1381670"/>
                  <a:pt x="1480988" y="1380126"/>
                  <a:pt x="1480877" y="1378898"/>
                </a:cubicBezTo>
                <a:cubicBezTo>
                  <a:pt x="1480765" y="1377670"/>
                  <a:pt x="1480560" y="1376721"/>
                  <a:pt x="1480263" y="1376051"/>
                </a:cubicBezTo>
                <a:cubicBezTo>
                  <a:pt x="1479965" y="1375382"/>
                  <a:pt x="1479593" y="1374917"/>
                  <a:pt x="1479147" y="1374656"/>
                </a:cubicBezTo>
                <a:cubicBezTo>
                  <a:pt x="1478700" y="1374396"/>
                  <a:pt x="1478142" y="1374266"/>
                  <a:pt x="1477472" y="1374266"/>
                </a:cubicBezTo>
                <a:cubicBezTo>
                  <a:pt x="1476356" y="1374266"/>
                  <a:pt x="1474905" y="1374619"/>
                  <a:pt x="1473119" y="1375326"/>
                </a:cubicBezTo>
                <a:cubicBezTo>
                  <a:pt x="1471333" y="1376033"/>
                  <a:pt x="1469082" y="1376814"/>
                  <a:pt x="1466366" y="1377670"/>
                </a:cubicBezTo>
                <a:cubicBezTo>
                  <a:pt x="1463650" y="1378526"/>
                  <a:pt x="1460431" y="1379307"/>
                  <a:pt x="1456711" y="1380014"/>
                </a:cubicBezTo>
                <a:cubicBezTo>
                  <a:pt x="1452990" y="1380721"/>
                  <a:pt x="1448674" y="1381074"/>
                  <a:pt x="1443763" y="1381074"/>
                </a:cubicBezTo>
                <a:cubicBezTo>
                  <a:pt x="1438926" y="1381074"/>
                  <a:pt x="1434777" y="1380442"/>
                  <a:pt x="1431317" y="1379177"/>
                </a:cubicBezTo>
                <a:cubicBezTo>
                  <a:pt x="1427857" y="1377912"/>
                  <a:pt x="1425029" y="1376070"/>
                  <a:pt x="1422834" y="1373652"/>
                </a:cubicBezTo>
                <a:cubicBezTo>
                  <a:pt x="1420639" y="1371233"/>
                  <a:pt x="1419039" y="1368294"/>
                  <a:pt x="1418034" y="1364834"/>
                </a:cubicBezTo>
                <a:cubicBezTo>
                  <a:pt x="1417029" y="1361373"/>
                  <a:pt x="1416527" y="1357522"/>
                  <a:pt x="1416527" y="1353281"/>
                </a:cubicBezTo>
                <a:lnTo>
                  <a:pt x="1477137" y="1353281"/>
                </a:lnTo>
                <a:cubicBezTo>
                  <a:pt x="1479816" y="1353281"/>
                  <a:pt x="1481919" y="1352462"/>
                  <a:pt x="1483444" y="1350825"/>
                </a:cubicBezTo>
                <a:cubicBezTo>
                  <a:pt x="1484969" y="1349188"/>
                  <a:pt x="1485732" y="1346658"/>
                  <a:pt x="1485732" y="1343235"/>
                </a:cubicBezTo>
                <a:lnTo>
                  <a:pt x="1485732" y="1338770"/>
                </a:lnTo>
                <a:cubicBezTo>
                  <a:pt x="1485732" y="1331775"/>
                  <a:pt x="1484839" y="1325301"/>
                  <a:pt x="1483053" y="1319348"/>
                </a:cubicBezTo>
                <a:cubicBezTo>
                  <a:pt x="1481267" y="1313395"/>
                  <a:pt x="1478477" y="1308242"/>
                  <a:pt x="1474682" y="1303888"/>
                </a:cubicBezTo>
                <a:cubicBezTo>
                  <a:pt x="1470887" y="1299535"/>
                  <a:pt x="1466031" y="1296131"/>
                  <a:pt x="1460115" y="1293675"/>
                </a:cubicBezTo>
                <a:cubicBezTo>
                  <a:pt x="1454199" y="1291219"/>
                  <a:pt x="1447074" y="1289992"/>
                  <a:pt x="1438740" y="1289992"/>
                </a:cubicBezTo>
                <a:close/>
                <a:moveTo>
                  <a:pt x="1127503" y="1289992"/>
                </a:moveTo>
                <a:cubicBezTo>
                  <a:pt x="1121550" y="1289992"/>
                  <a:pt x="1115839" y="1291480"/>
                  <a:pt x="1110369" y="1294456"/>
                </a:cubicBezTo>
                <a:cubicBezTo>
                  <a:pt x="1104900" y="1297433"/>
                  <a:pt x="1099412" y="1301898"/>
                  <a:pt x="1093905" y="1307851"/>
                </a:cubicBezTo>
                <a:lnTo>
                  <a:pt x="1093905" y="1296354"/>
                </a:lnTo>
                <a:cubicBezTo>
                  <a:pt x="1093905" y="1295610"/>
                  <a:pt x="1093719" y="1294959"/>
                  <a:pt x="1093347" y="1294401"/>
                </a:cubicBezTo>
                <a:cubicBezTo>
                  <a:pt x="1092975" y="1293843"/>
                  <a:pt x="1092361" y="1293377"/>
                  <a:pt x="1091505" y="1293005"/>
                </a:cubicBezTo>
                <a:cubicBezTo>
                  <a:pt x="1090649" y="1292633"/>
                  <a:pt x="1089440" y="1292354"/>
                  <a:pt x="1087877" y="1292168"/>
                </a:cubicBezTo>
                <a:cubicBezTo>
                  <a:pt x="1086315" y="1291982"/>
                  <a:pt x="1084343" y="1291889"/>
                  <a:pt x="1081962" y="1291889"/>
                </a:cubicBezTo>
                <a:cubicBezTo>
                  <a:pt x="1079655" y="1291889"/>
                  <a:pt x="1077739" y="1291982"/>
                  <a:pt x="1076213" y="1292168"/>
                </a:cubicBezTo>
                <a:cubicBezTo>
                  <a:pt x="1074688" y="1292354"/>
                  <a:pt x="1073441" y="1292633"/>
                  <a:pt x="1072474" y="1293005"/>
                </a:cubicBezTo>
                <a:cubicBezTo>
                  <a:pt x="1071506" y="1293377"/>
                  <a:pt x="1070837" y="1293843"/>
                  <a:pt x="1070465" y="1294401"/>
                </a:cubicBezTo>
                <a:cubicBezTo>
                  <a:pt x="1070093" y="1294959"/>
                  <a:pt x="1069906" y="1295610"/>
                  <a:pt x="1069906" y="1296354"/>
                </a:cubicBezTo>
                <a:lnTo>
                  <a:pt x="1069906" y="1395920"/>
                </a:lnTo>
                <a:cubicBezTo>
                  <a:pt x="1069906" y="1396664"/>
                  <a:pt x="1070130" y="1397315"/>
                  <a:pt x="1070576" y="1397873"/>
                </a:cubicBezTo>
                <a:cubicBezTo>
                  <a:pt x="1071023" y="1398431"/>
                  <a:pt x="1071785" y="1398897"/>
                  <a:pt x="1072864" y="1399269"/>
                </a:cubicBezTo>
                <a:cubicBezTo>
                  <a:pt x="1073943" y="1399641"/>
                  <a:pt x="1075376" y="1399920"/>
                  <a:pt x="1077162" y="1400106"/>
                </a:cubicBezTo>
                <a:cubicBezTo>
                  <a:pt x="1078948" y="1400292"/>
                  <a:pt x="1081217" y="1400385"/>
                  <a:pt x="1083971" y="1400385"/>
                </a:cubicBezTo>
                <a:cubicBezTo>
                  <a:pt x="1086724" y="1400385"/>
                  <a:pt x="1088994" y="1400292"/>
                  <a:pt x="1090780" y="1400106"/>
                </a:cubicBezTo>
                <a:cubicBezTo>
                  <a:pt x="1092566" y="1399920"/>
                  <a:pt x="1093998" y="1399641"/>
                  <a:pt x="1095077" y="1399269"/>
                </a:cubicBezTo>
                <a:cubicBezTo>
                  <a:pt x="1096156" y="1398897"/>
                  <a:pt x="1096919" y="1398431"/>
                  <a:pt x="1097365" y="1397873"/>
                </a:cubicBezTo>
                <a:cubicBezTo>
                  <a:pt x="1097812" y="1397315"/>
                  <a:pt x="1098035" y="1396664"/>
                  <a:pt x="1098035" y="1395920"/>
                </a:cubicBezTo>
                <a:lnTo>
                  <a:pt x="1098035" y="1329729"/>
                </a:lnTo>
                <a:cubicBezTo>
                  <a:pt x="1101979" y="1324743"/>
                  <a:pt x="1105662" y="1320948"/>
                  <a:pt x="1109085" y="1318343"/>
                </a:cubicBezTo>
                <a:cubicBezTo>
                  <a:pt x="1112509" y="1315739"/>
                  <a:pt x="1115932" y="1314437"/>
                  <a:pt x="1119355" y="1314437"/>
                </a:cubicBezTo>
                <a:cubicBezTo>
                  <a:pt x="1122034" y="1314437"/>
                  <a:pt x="1124378" y="1314976"/>
                  <a:pt x="1126387" y="1316055"/>
                </a:cubicBezTo>
                <a:cubicBezTo>
                  <a:pt x="1128396" y="1317134"/>
                  <a:pt x="1130033" y="1318660"/>
                  <a:pt x="1131298" y="1320632"/>
                </a:cubicBezTo>
                <a:cubicBezTo>
                  <a:pt x="1132563" y="1322604"/>
                  <a:pt x="1133512" y="1324966"/>
                  <a:pt x="1134144" y="1327720"/>
                </a:cubicBezTo>
                <a:cubicBezTo>
                  <a:pt x="1134777" y="1330473"/>
                  <a:pt x="1135093" y="1333524"/>
                  <a:pt x="1135093" y="1336872"/>
                </a:cubicBezTo>
                <a:lnTo>
                  <a:pt x="1135093" y="1395920"/>
                </a:lnTo>
                <a:cubicBezTo>
                  <a:pt x="1135093" y="1396664"/>
                  <a:pt x="1135316" y="1397315"/>
                  <a:pt x="1135763" y="1397873"/>
                </a:cubicBezTo>
                <a:cubicBezTo>
                  <a:pt x="1136209" y="1398431"/>
                  <a:pt x="1136972" y="1398897"/>
                  <a:pt x="1138051" y="1399269"/>
                </a:cubicBezTo>
                <a:cubicBezTo>
                  <a:pt x="1139130" y="1399641"/>
                  <a:pt x="1140563" y="1399920"/>
                  <a:pt x="1142349" y="1400106"/>
                </a:cubicBezTo>
                <a:cubicBezTo>
                  <a:pt x="1144135" y="1400292"/>
                  <a:pt x="1146404" y="1400385"/>
                  <a:pt x="1149157" y="1400385"/>
                </a:cubicBezTo>
                <a:cubicBezTo>
                  <a:pt x="1151836" y="1400385"/>
                  <a:pt x="1154069" y="1400292"/>
                  <a:pt x="1155855" y="1400106"/>
                </a:cubicBezTo>
                <a:cubicBezTo>
                  <a:pt x="1157641" y="1399920"/>
                  <a:pt x="1159073" y="1399641"/>
                  <a:pt x="1160152" y="1399269"/>
                </a:cubicBezTo>
                <a:cubicBezTo>
                  <a:pt x="1161231" y="1398897"/>
                  <a:pt x="1161994" y="1398431"/>
                  <a:pt x="1162440" y="1397873"/>
                </a:cubicBezTo>
                <a:cubicBezTo>
                  <a:pt x="1162887" y="1397315"/>
                  <a:pt x="1163110" y="1396664"/>
                  <a:pt x="1163110" y="1395920"/>
                </a:cubicBezTo>
                <a:lnTo>
                  <a:pt x="1163110" y="1329729"/>
                </a:lnTo>
                <a:cubicBezTo>
                  <a:pt x="1167128" y="1324743"/>
                  <a:pt x="1170849" y="1320948"/>
                  <a:pt x="1174272" y="1318343"/>
                </a:cubicBezTo>
                <a:cubicBezTo>
                  <a:pt x="1177695" y="1315739"/>
                  <a:pt x="1181081" y="1314437"/>
                  <a:pt x="1184430" y="1314437"/>
                </a:cubicBezTo>
                <a:cubicBezTo>
                  <a:pt x="1187183" y="1314437"/>
                  <a:pt x="1189546" y="1314976"/>
                  <a:pt x="1191518" y="1316055"/>
                </a:cubicBezTo>
                <a:cubicBezTo>
                  <a:pt x="1193490" y="1317134"/>
                  <a:pt x="1195127" y="1318660"/>
                  <a:pt x="1196429" y="1320632"/>
                </a:cubicBezTo>
                <a:cubicBezTo>
                  <a:pt x="1197731" y="1322604"/>
                  <a:pt x="1198699" y="1324966"/>
                  <a:pt x="1199331" y="1327720"/>
                </a:cubicBezTo>
                <a:cubicBezTo>
                  <a:pt x="1199964" y="1330473"/>
                  <a:pt x="1200280" y="1333524"/>
                  <a:pt x="1200280" y="1336872"/>
                </a:cubicBezTo>
                <a:lnTo>
                  <a:pt x="1200280" y="1395920"/>
                </a:lnTo>
                <a:cubicBezTo>
                  <a:pt x="1200280" y="1396664"/>
                  <a:pt x="1200485" y="1397315"/>
                  <a:pt x="1200894" y="1397873"/>
                </a:cubicBezTo>
                <a:cubicBezTo>
                  <a:pt x="1201303" y="1398431"/>
                  <a:pt x="1202047" y="1398897"/>
                  <a:pt x="1203126" y="1399269"/>
                </a:cubicBezTo>
                <a:cubicBezTo>
                  <a:pt x="1204205" y="1399641"/>
                  <a:pt x="1205638" y="1399920"/>
                  <a:pt x="1207424" y="1400106"/>
                </a:cubicBezTo>
                <a:cubicBezTo>
                  <a:pt x="1209210" y="1400292"/>
                  <a:pt x="1211516" y="1400385"/>
                  <a:pt x="1214344" y="1400385"/>
                </a:cubicBezTo>
                <a:cubicBezTo>
                  <a:pt x="1217097" y="1400385"/>
                  <a:pt x="1219367" y="1400292"/>
                  <a:pt x="1221153" y="1400106"/>
                </a:cubicBezTo>
                <a:cubicBezTo>
                  <a:pt x="1222939" y="1399920"/>
                  <a:pt x="1224353" y="1399641"/>
                  <a:pt x="1225395" y="1399269"/>
                </a:cubicBezTo>
                <a:cubicBezTo>
                  <a:pt x="1226437" y="1398897"/>
                  <a:pt x="1227181" y="1398431"/>
                  <a:pt x="1227627" y="1397873"/>
                </a:cubicBezTo>
                <a:cubicBezTo>
                  <a:pt x="1228074" y="1397315"/>
                  <a:pt x="1228297" y="1396664"/>
                  <a:pt x="1228297" y="1395920"/>
                </a:cubicBezTo>
                <a:lnTo>
                  <a:pt x="1228297" y="1332184"/>
                </a:lnTo>
                <a:cubicBezTo>
                  <a:pt x="1228297" y="1326454"/>
                  <a:pt x="1227702" y="1321022"/>
                  <a:pt x="1226511" y="1315888"/>
                </a:cubicBezTo>
                <a:cubicBezTo>
                  <a:pt x="1225320" y="1310753"/>
                  <a:pt x="1223330" y="1306270"/>
                  <a:pt x="1220539" y="1302437"/>
                </a:cubicBezTo>
                <a:cubicBezTo>
                  <a:pt x="1217749" y="1298605"/>
                  <a:pt x="1214084" y="1295573"/>
                  <a:pt x="1209545" y="1293340"/>
                </a:cubicBezTo>
                <a:cubicBezTo>
                  <a:pt x="1205005" y="1291108"/>
                  <a:pt x="1199424" y="1289992"/>
                  <a:pt x="1192801" y="1289992"/>
                </a:cubicBezTo>
                <a:cubicBezTo>
                  <a:pt x="1189899" y="1289992"/>
                  <a:pt x="1187053" y="1290345"/>
                  <a:pt x="1184262" y="1291052"/>
                </a:cubicBezTo>
                <a:cubicBezTo>
                  <a:pt x="1181472" y="1291759"/>
                  <a:pt x="1178681" y="1292838"/>
                  <a:pt x="1175891" y="1294289"/>
                </a:cubicBezTo>
                <a:cubicBezTo>
                  <a:pt x="1173100" y="1295740"/>
                  <a:pt x="1170272" y="1297619"/>
                  <a:pt x="1167407" y="1299926"/>
                </a:cubicBezTo>
                <a:cubicBezTo>
                  <a:pt x="1164543" y="1302233"/>
                  <a:pt x="1161622" y="1304986"/>
                  <a:pt x="1158645" y="1308186"/>
                </a:cubicBezTo>
                <a:cubicBezTo>
                  <a:pt x="1157380" y="1305433"/>
                  <a:pt x="1155817" y="1302940"/>
                  <a:pt x="1153957" y="1300707"/>
                </a:cubicBezTo>
                <a:cubicBezTo>
                  <a:pt x="1152097" y="1298475"/>
                  <a:pt x="1149883" y="1296559"/>
                  <a:pt x="1147316" y="1294959"/>
                </a:cubicBezTo>
                <a:cubicBezTo>
                  <a:pt x="1144748" y="1293359"/>
                  <a:pt x="1141828" y="1292131"/>
                  <a:pt x="1138553" y="1291275"/>
                </a:cubicBezTo>
                <a:cubicBezTo>
                  <a:pt x="1135279" y="1290419"/>
                  <a:pt x="1131596" y="1289992"/>
                  <a:pt x="1127503" y="1289992"/>
                </a:cubicBezTo>
                <a:close/>
                <a:moveTo>
                  <a:pt x="832712" y="1289992"/>
                </a:moveTo>
                <a:cubicBezTo>
                  <a:pt x="823559" y="1289992"/>
                  <a:pt x="815578" y="1291368"/>
                  <a:pt x="808769" y="1294122"/>
                </a:cubicBezTo>
                <a:cubicBezTo>
                  <a:pt x="801960" y="1296875"/>
                  <a:pt x="796286" y="1300763"/>
                  <a:pt x="791747" y="1305786"/>
                </a:cubicBezTo>
                <a:cubicBezTo>
                  <a:pt x="787208" y="1310809"/>
                  <a:pt x="783803" y="1316836"/>
                  <a:pt x="781533" y="1323869"/>
                </a:cubicBezTo>
                <a:cubicBezTo>
                  <a:pt x="779264" y="1330901"/>
                  <a:pt x="778129" y="1338658"/>
                  <a:pt x="778129" y="1347142"/>
                </a:cubicBezTo>
                <a:cubicBezTo>
                  <a:pt x="778129" y="1355922"/>
                  <a:pt x="779171" y="1363736"/>
                  <a:pt x="781254" y="1370582"/>
                </a:cubicBezTo>
                <a:cubicBezTo>
                  <a:pt x="783338" y="1377428"/>
                  <a:pt x="786538" y="1383195"/>
                  <a:pt x="790854" y="1387883"/>
                </a:cubicBezTo>
                <a:cubicBezTo>
                  <a:pt x="795170" y="1392571"/>
                  <a:pt x="800602" y="1396143"/>
                  <a:pt x="807150" y="1398599"/>
                </a:cubicBezTo>
                <a:cubicBezTo>
                  <a:pt x="813699" y="1401055"/>
                  <a:pt x="821401" y="1402282"/>
                  <a:pt x="830256" y="1402282"/>
                </a:cubicBezTo>
                <a:cubicBezTo>
                  <a:pt x="839409" y="1402282"/>
                  <a:pt x="847408" y="1400906"/>
                  <a:pt x="854255" y="1398152"/>
                </a:cubicBezTo>
                <a:cubicBezTo>
                  <a:pt x="861101" y="1395399"/>
                  <a:pt x="866793" y="1391492"/>
                  <a:pt x="871333" y="1386432"/>
                </a:cubicBezTo>
                <a:cubicBezTo>
                  <a:pt x="875872" y="1381372"/>
                  <a:pt x="879258" y="1375345"/>
                  <a:pt x="881490" y="1368350"/>
                </a:cubicBezTo>
                <a:cubicBezTo>
                  <a:pt x="883722" y="1361355"/>
                  <a:pt x="884839" y="1353616"/>
                  <a:pt x="884839" y="1345132"/>
                </a:cubicBezTo>
                <a:cubicBezTo>
                  <a:pt x="884839" y="1336277"/>
                  <a:pt x="883797" y="1328426"/>
                  <a:pt x="881713" y="1321580"/>
                </a:cubicBezTo>
                <a:cubicBezTo>
                  <a:pt x="879630" y="1314734"/>
                  <a:pt x="876449" y="1308967"/>
                  <a:pt x="872170" y="1304279"/>
                </a:cubicBezTo>
                <a:cubicBezTo>
                  <a:pt x="867891" y="1299591"/>
                  <a:pt x="862477" y="1296038"/>
                  <a:pt x="855929" y="1293619"/>
                </a:cubicBezTo>
                <a:cubicBezTo>
                  <a:pt x="849380" y="1291201"/>
                  <a:pt x="841641" y="1289992"/>
                  <a:pt x="832712" y="1289992"/>
                </a:cubicBezTo>
                <a:close/>
                <a:moveTo>
                  <a:pt x="748884" y="1289992"/>
                </a:moveTo>
                <a:cubicBezTo>
                  <a:pt x="746801" y="1289992"/>
                  <a:pt x="744717" y="1290271"/>
                  <a:pt x="742633" y="1290829"/>
                </a:cubicBezTo>
                <a:cubicBezTo>
                  <a:pt x="740550" y="1291387"/>
                  <a:pt x="738466" y="1292373"/>
                  <a:pt x="736383" y="1293787"/>
                </a:cubicBezTo>
                <a:cubicBezTo>
                  <a:pt x="734299" y="1295201"/>
                  <a:pt x="732104" y="1297117"/>
                  <a:pt x="729797" y="1299535"/>
                </a:cubicBezTo>
                <a:cubicBezTo>
                  <a:pt x="727490" y="1301954"/>
                  <a:pt x="725035" y="1305023"/>
                  <a:pt x="722430" y="1308744"/>
                </a:cubicBezTo>
                <a:lnTo>
                  <a:pt x="722430" y="1296354"/>
                </a:lnTo>
                <a:cubicBezTo>
                  <a:pt x="722430" y="1295610"/>
                  <a:pt x="722244" y="1294959"/>
                  <a:pt x="721872" y="1294401"/>
                </a:cubicBezTo>
                <a:cubicBezTo>
                  <a:pt x="721500" y="1293843"/>
                  <a:pt x="720886" y="1293377"/>
                  <a:pt x="720030" y="1293005"/>
                </a:cubicBezTo>
                <a:cubicBezTo>
                  <a:pt x="719174" y="1292633"/>
                  <a:pt x="717965" y="1292354"/>
                  <a:pt x="716403" y="1292168"/>
                </a:cubicBezTo>
                <a:cubicBezTo>
                  <a:pt x="714840" y="1291982"/>
                  <a:pt x="712868" y="1291889"/>
                  <a:pt x="710487" y="1291889"/>
                </a:cubicBezTo>
                <a:cubicBezTo>
                  <a:pt x="708180" y="1291889"/>
                  <a:pt x="706264" y="1291982"/>
                  <a:pt x="704738" y="1292168"/>
                </a:cubicBezTo>
                <a:cubicBezTo>
                  <a:pt x="703213" y="1292354"/>
                  <a:pt x="701966" y="1292633"/>
                  <a:pt x="700999" y="1293005"/>
                </a:cubicBezTo>
                <a:cubicBezTo>
                  <a:pt x="700031" y="1293377"/>
                  <a:pt x="699362" y="1293843"/>
                  <a:pt x="698990" y="1294401"/>
                </a:cubicBezTo>
                <a:cubicBezTo>
                  <a:pt x="698618" y="1294959"/>
                  <a:pt x="698432" y="1295610"/>
                  <a:pt x="698432" y="1296354"/>
                </a:cubicBezTo>
                <a:lnTo>
                  <a:pt x="698432" y="1395920"/>
                </a:lnTo>
                <a:cubicBezTo>
                  <a:pt x="698432" y="1396664"/>
                  <a:pt x="698655" y="1397315"/>
                  <a:pt x="699101" y="1397873"/>
                </a:cubicBezTo>
                <a:cubicBezTo>
                  <a:pt x="699548" y="1398431"/>
                  <a:pt x="700310" y="1398897"/>
                  <a:pt x="701389" y="1399269"/>
                </a:cubicBezTo>
                <a:cubicBezTo>
                  <a:pt x="702468" y="1399641"/>
                  <a:pt x="703901" y="1399920"/>
                  <a:pt x="705687" y="1400106"/>
                </a:cubicBezTo>
                <a:cubicBezTo>
                  <a:pt x="707473" y="1400292"/>
                  <a:pt x="709742" y="1400385"/>
                  <a:pt x="712496" y="1400385"/>
                </a:cubicBezTo>
                <a:cubicBezTo>
                  <a:pt x="715249" y="1400385"/>
                  <a:pt x="717519" y="1400292"/>
                  <a:pt x="719305" y="1400106"/>
                </a:cubicBezTo>
                <a:cubicBezTo>
                  <a:pt x="721091" y="1399920"/>
                  <a:pt x="722523" y="1399641"/>
                  <a:pt x="723602" y="1399269"/>
                </a:cubicBezTo>
                <a:cubicBezTo>
                  <a:pt x="724681" y="1398897"/>
                  <a:pt x="725444" y="1398431"/>
                  <a:pt x="725890" y="1397873"/>
                </a:cubicBezTo>
                <a:cubicBezTo>
                  <a:pt x="726337" y="1397315"/>
                  <a:pt x="726560" y="1396664"/>
                  <a:pt x="726560" y="1395920"/>
                </a:cubicBezTo>
                <a:lnTo>
                  <a:pt x="726560" y="1333859"/>
                </a:lnTo>
                <a:cubicBezTo>
                  <a:pt x="728644" y="1330584"/>
                  <a:pt x="730597" y="1327831"/>
                  <a:pt x="732420" y="1325599"/>
                </a:cubicBezTo>
                <a:cubicBezTo>
                  <a:pt x="734243" y="1323366"/>
                  <a:pt x="735992" y="1321580"/>
                  <a:pt x="737666" y="1320241"/>
                </a:cubicBezTo>
                <a:cubicBezTo>
                  <a:pt x="739341" y="1318901"/>
                  <a:pt x="740959" y="1317915"/>
                  <a:pt x="742522" y="1317283"/>
                </a:cubicBezTo>
                <a:cubicBezTo>
                  <a:pt x="744085" y="1316650"/>
                  <a:pt x="745647" y="1316334"/>
                  <a:pt x="747210" y="1316334"/>
                </a:cubicBezTo>
                <a:cubicBezTo>
                  <a:pt x="748549" y="1316334"/>
                  <a:pt x="749777" y="1316464"/>
                  <a:pt x="750893" y="1316725"/>
                </a:cubicBezTo>
                <a:cubicBezTo>
                  <a:pt x="752010" y="1316985"/>
                  <a:pt x="753033" y="1317264"/>
                  <a:pt x="753963" y="1317562"/>
                </a:cubicBezTo>
                <a:cubicBezTo>
                  <a:pt x="754893" y="1317860"/>
                  <a:pt x="755730" y="1318139"/>
                  <a:pt x="756474" y="1318399"/>
                </a:cubicBezTo>
                <a:cubicBezTo>
                  <a:pt x="757219" y="1318660"/>
                  <a:pt x="757888" y="1318790"/>
                  <a:pt x="758484" y="1318790"/>
                </a:cubicBezTo>
                <a:cubicBezTo>
                  <a:pt x="759228" y="1318790"/>
                  <a:pt x="759842" y="1318604"/>
                  <a:pt x="760325" y="1318232"/>
                </a:cubicBezTo>
                <a:cubicBezTo>
                  <a:pt x="760809" y="1317860"/>
                  <a:pt x="761200" y="1317190"/>
                  <a:pt x="761497" y="1316223"/>
                </a:cubicBezTo>
                <a:cubicBezTo>
                  <a:pt x="761795" y="1315255"/>
                  <a:pt x="762018" y="1313916"/>
                  <a:pt x="762167" y="1312204"/>
                </a:cubicBezTo>
                <a:cubicBezTo>
                  <a:pt x="762316" y="1310493"/>
                  <a:pt x="762390" y="1308297"/>
                  <a:pt x="762390" y="1305619"/>
                </a:cubicBezTo>
                <a:cubicBezTo>
                  <a:pt x="762390" y="1302940"/>
                  <a:pt x="762353" y="1300819"/>
                  <a:pt x="762279" y="1299256"/>
                </a:cubicBezTo>
                <a:cubicBezTo>
                  <a:pt x="762204" y="1297693"/>
                  <a:pt x="762093" y="1296521"/>
                  <a:pt x="761944" y="1295740"/>
                </a:cubicBezTo>
                <a:cubicBezTo>
                  <a:pt x="761795" y="1294959"/>
                  <a:pt x="761628" y="1294345"/>
                  <a:pt x="761442" y="1293898"/>
                </a:cubicBezTo>
                <a:cubicBezTo>
                  <a:pt x="761256" y="1293452"/>
                  <a:pt x="760958" y="1293043"/>
                  <a:pt x="760549" y="1292671"/>
                </a:cubicBezTo>
                <a:cubicBezTo>
                  <a:pt x="760139" y="1292298"/>
                  <a:pt x="759488" y="1291945"/>
                  <a:pt x="758595" y="1291610"/>
                </a:cubicBezTo>
                <a:cubicBezTo>
                  <a:pt x="757702" y="1291275"/>
                  <a:pt x="756661" y="1290978"/>
                  <a:pt x="755470" y="1290717"/>
                </a:cubicBezTo>
                <a:cubicBezTo>
                  <a:pt x="754279" y="1290457"/>
                  <a:pt x="753126" y="1290271"/>
                  <a:pt x="752010" y="1290159"/>
                </a:cubicBezTo>
                <a:cubicBezTo>
                  <a:pt x="750893" y="1290047"/>
                  <a:pt x="749852" y="1289992"/>
                  <a:pt x="748884" y="1289992"/>
                </a:cubicBezTo>
                <a:close/>
                <a:moveTo>
                  <a:pt x="605637" y="1277937"/>
                </a:moveTo>
                <a:lnTo>
                  <a:pt x="618139" y="1277937"/>
                </a:lnTo>
                <a:cubicBezTo>
                  <a:pt x="621190" y="1277937"/>
                  <a:pt x="624148" y="1278141"/>
                  <a:pt x="627013" y="1278550"/>
                </a:cubicBezTo>
                <a:cubicBezTo>
                  <a:pt x="629878" y="1278960"/>
                  <a:pt x="632612" y="1279946"/>
                  <a:pt x="635217" y="1281508"/>
                </a:cubicBezTo>
                <a:cubicBezTo>
                  <a:pt x="637821" y="1283071"/>
                  <a:pt x="640016" y="1285490"/>
                  <a:pt x="641802" y="1288764"/>
                </a:cubicBezTo>
                <a:cubicBezTo>
                  <a:pt x="643588" y="1292038"/>
                  <a:pt x="644481" y="1296205"/>
                  <a:pt x="644481" y="1301265"/>
                </a:cubicBezTo>
                <a:cubicBezTo>
                  <a:pt x="644481" y="1304986"/>
                  <a:pt x="643960" y="1308428"/>
                  <a:pt x="642919" y="1311590"/>
                </a:cubicBezTo>
                <a:cubicBezTo>
                  <a:pt x="641877" y="1314753"/>
                  <a:pt x="640351" y="1317469"/>
                  <a:pt x="638342" y="1319739"/>
                </a:cubicBezTo>
                <a:cubicBezTo>
                  <a:pt x="636333" y="1322008"/>
                  <a:pt x="633747" y="1323776"/>
                  <a:pt x="630584" y="1325041"/>
                </a:cubicBezTo>
                <a:cubicBezTo>
                  <a:pt x="627422" y="1326306"/>
                  <a:pt x="623497" y="1326938"/>
                  <a:pt x="618808" y="1326938"/>
                </a:cubicBezTo>
                <a:lnTo>
                  <a:pt x="605637" y="1326938"/>
                </a:lnTo>
                <a:close/>
                <a:moveTo>
                  <a:pt x="1336309" y="1265658"/>
                </a:moveTo>
                <a:cubicBezTo>
                  <a:pt x="1333630" y="1265658"/>
                  <a:pt x="1331379" y="1265751"/>
                  <a:pt x="1329556" y="1265937"/>
                </a:cubicBezTo>
                <a:cubicBezTo>
                  <a:pt x="1327733" y="1266123"/>
                  <a:pt x="1326281" y="1266421"/>
                  <a:pt x="1325202" y="1266830"/>
                </a:cubicBezTo>
                <a:cubicBezTo>
                  <a:pt x="1324123" y="1267239"/>
                  <a:pt x="1323379" y="1267742"/>
                  <a:pt x="1322970" y="1268337"/>
                </a:cubicBezTo>
                <a:cubicBezTo>
                  <a:pt x="1322561" y="1268932"/>
                  <a:pt x="1322356" y="1269602"/>
                  <a:pt x="1322356" y="1270346"/>
                </a:cubicBezTo>
                <a:lnTo>
                  <a:pt x="1322356" y="1292559"/>
                </a:lnTo>
                <a:lnTo>
                  <a:pt x="1310524" y="1292559"/>
                </a:lnTo>
                <a:cubicBezTo>
                  <a:pt x="1309780" y="1292559"/>
                  <a:pt x="1309129" y="1292745"/>
                  <a:pt x="1308571" y="1293117"/>
                </a:cubicBezTo>
                <a:cubicBezTo>
                  <a:pt x="1308013" y="1293489"/>
                  <a:pt x="1307548" y="1294103"/>
                  <a:pt x="1307176" y="1294959"/>
                </a:cubicBezTo>
                <a:cubicBezTo>
                  <a:pt x="1306804" y="1295814"/>
                  <a:pt x="1306525" y="1296987"/>
                  <a:pt x="1306339" y="1298475"/>
                </a:cubicBezTo>
                <a:cubicBezTo>
                  <a:pt x="1306152" y="1299963"/>
                  <a:pt x="1306059" y="1301786"/>
                  <a:pt x="1306059" y="1303944"/>
                </a:cubicBezTo>
                <a:cubicBezTo>
                  <a:pt x="1306059" y="1308037"/>
                  <a:pt x="1306432" y="1310958"/>
                  <a:pt x="1307176" y="1312706"/>
                </a:cubicBezTo>
                <a:cubicBezTo>
                  <a:pt x="1307920" y="1314455"/>
                  <a:pt x="1308999" y="1315330"/>
                  <a:pt x="1310413" y="1315330"/>
                </a:cubicBezTo>
                <a:lnTo>
                  <a:pt x="1322356" y="1315330"/>
                </a:lnTo>
                <a:lnTo>
                  <a:pt x="1322356" y="1366340"/>
                </a:lnTo>
                <a:cubicBezTo>
                  <a:pt x="1322356" y="1372442"/>
                  <a:pt x="1322989" y="1377726"/>
                  <a:pt x="1324254" y="1382191"/>
                </a:cubicBezTo>
                <a:cubicBezTo>
                  <a:pt x="1325519" y="1386655"/>
                  <a:pt x="1327491" y="1390358"/>
                  <a:pt x="1330170" y="1393297"/>
                </a:cubicBezTo>
                <a:cubicBezTo>
                  <a:pt x="1332849" y="1396236"/>
                  <a:pt x="1336234" y="1398413"/>
                  <a:pt x="1340327" y="1399827"/>
                </a:cubicBezTo>
                <a:cubicBezTo>
                  <a:pt x="1344420" y="1401241"/>
                  <a:pt x="1349257" y="1401948"/>
                  <a:pt x="1354838" y="1401948"/>
                </a:cubicBezTo>
                <a:cubicBezTo>
                  <a:pt x="1356921" y="1401948"/>
                  <a:pt x="1358986" y="1401836"/>
                  <a:pt x="1361033" y="1401613"/>
                </a:cubicBezTo>
                <a:cubicBezTo>
                  <a:pt x="1363079" y="1401389"/>
                  <a:pt x="1364977" y="1401073"/>
                  <a:pt x="1366726" y="1400664"/>
                </a:cubicBezTo>
                <a:cubicBezTo>
                  <a:pt x="1368474" y="1400255"/>
                  <a:pt x="1370000" y="1399771"/>
                  <a:pt x="1371302" y="1399213"/>
                </a:cubicBezTo>
                <a:cubicBezTo>
                  <a:pt x="1372604" y="1398655"/>
                  <a:pt x="1373590" y="1398022"/>
                  <a:pt x="1374260" y="1397315"/>
                </a:cubicBezTo>
                <a:cubicBezTo>
                  <a:pt x="1374930" y="1396608"/>
                  <a:pt x="1375469" y="1395381"/>
                  <a:pt x="1375878" y="1393632"/>
                </a:cubicBezTo>
                <a:cubicBezTo>
                  <a:pt x="1376288" y="1391883"/>
                  <a:pt x="1376492" y="1389372"/>
                  <a:pt x="1376492" y="1386097"/>
                </a:cubicBezTo>
                <a:cubicBezTo>
                  <a:pt x="1376492" y="1384014"/>
                  <a:pt x="1376399" y="1382302"/>
                  <a:pt x="1376213" y="1380963"/>
                </a:cubicBezTo>
                <a:cubicBezTo>
                  <a:pt x="1376027" y="1379623"/>
                  <a:pt x="1375823" y="1378563"/>
                  <a:pt x="1375599" y="1377782"/>
                </a:cubicBezTo>
                <a:cubicBezTo>
                  <a:pt x="1375376" y="1377000"/>
                  <a:pt x="1375060" y="1376479"/>
                  <a:pt x="1374651" y="1376219"/>
                </a:cubicBezTo>
                <a:cubicBezTo>
                  <a:pt x="1374241" y="1375958"/>
                  <a:pt x="1373813" y="1375828"/>
                  <a:pt x="1373367" y="1375828"/>
                </a:cubicBezTo>
                <a:cubicBezTo>
                  <a:pt x="1372846" y="1375828"/>
                  <a:pt x="1372269" y="1375958"/>
                  <a:pt x="1371637" y="1376219"/>
                </a:cubicBezTo>
                <a:cubicBezTo>
                  <a:pt x="1371004" y="1376479"/>
                  <a:pt x="1370223" y="1376777"/>
                  <a:pt x="1369293" y="1377112"/>
                </a:cubicBezTo>
                <a:cubicBezTo>
                  <a:pt x="1368363" y="1377447"/>
                  <a:pt x="1367302" y="1377744"/>
                  <a:pt x="1366112" y="1378005"/>
                </a:cubicBezTo>
                <a:cubicBezTo>
                  <a:pt x="1364921" y="1378265"/>
                  <a:pt x="1363582" y="1378395"/>
                  <a:pt x="1362093" y="1378395"/>
                </a:cubicBezTo>
                <a:cubicBezTo>
                  <a:pt x="1357703" y="1378395"/>
                  <a:pt x="1354652" y="1377037"/>
                  <a:pt x="1352940" y="1374321"/>
                </a:cubicBezTo>
                <a:cubicBezTo>
                  <a:pt x="1351229" y="1371605"/>
                  <a:pt x="1350373" y="1367531"/>
                  <a:pt x="1350373" y="1362099"/>
                </a:cubicBezTo>
                <a:lnTo>
                  <a:pt x="1350373" y="1315330"/>
                </a:lnTo>
                <a:lnTo>
                  <a:pt x="1372139" y="1315330"/>
                </a:lnTo>
                <a:cubicBezTo>
                  <a:pt x="1373553" y="1315330"/>
                  <a:pt x="1374632" y="1314455"/>
                  <a:pt x="1375376" y="1312706"/>
                </a:cubicBezTo>
                <a:cubicBezTo>
                  <a:pt x="1376120" y="1310958"/>
                  <a:pt x="1376492" y="1308037"/>
                  <a:pt x="1376492" y="1303944"/>
                </a:cubicBezTo>
                <a:cubicBezTo>
                  <a:pt x="1376492" y="1301786"/>
                  <a:pt x="1376399" y="1299963"/>
                  <a:pt x="1376213" y="1298475"/>
                </a:cubicBezTo>
                <a:cubicBezTo>
                  <a:pt x="1376027" y="1296987"/>
                  <a:pt x="1375748" y="1295814"/>
                  <a:pt x="1375376" y="1294959"/>
                </a:cubicBezTo>
                <a:cubicBezTo>
                  <a:pt x="1375004" y="1294103"/>
                  <a:pt x="1374539" y="1293489"/>
                  <a:pt x="1373981" y="1293117"/>
                </a:cubicBezTo>
                <a:cubicBezTo>
                  <a:pt x="1373423" y="1292745"/>
                  <a:pt x="1372772" y="1292559"/>
                  <a:pt x="1372028" y="1292559"/>
                </a:cubicBezTo>
                <a:lnTo>
                  <a:pt x="1350373" y="1292559"/>
                </a:lnTo>
                <a:lnTo>
                  <a:pt x="1350373" y="1270346"/>
                </a:lnTo>
                <a:cubicBezTo>
                  <a:pt x="1350373" y="1269602"/>
                  <a:pt x="1350150" y="1268932"/>
                  <a:pt x="1349703" y="1268337"/>
                </a:cubicBezTo>
                <a:cubicBezTo>
                  <a:pt x="1349257" y="1267742"/>
                  <a:pt x="1348513" y="1267239"/>
                  <a:pt x="1347471" y="1266830"/>
                </a:cubicBezTo>
                <a:cubicBezTo>
                  <a:pt x="1346429" y="1266421"/>
                  <a:pt x="1344997" y="1266123"/>
                  <a:pt x="1343173" y="1265937"/>
                </a:cubicBezTo>
                <a:cubicBezTo>
                  <a:pt x="1341350" y="1265751"/>
                  <a:pt x="1339062" y="1265658"/>
                  <a:pt x="1336309" y="1265658"/>
                </a:cubicBezTo>
                <a:close/>
                <a:moveTo>
                  <a:pt x="586215" y="1255277"/>
                </a:moveTo>
                <a:cubicBezTo>
                  <a:pt x="583239" y="1255277"/>
                  <a:pt x="580839" y="1256152"/>
                  <a:pt x="579016" y="1257901"/>
                </a:cubicBezTo>
                <a:cubicBezTo>
                  <a:pt x="577192" y="1259649"/>
                  <a:pt x="576281" y="1262272"/>
                  <a:pt x="576281" y="1265770"/>
                </a:cubicBezTo>
                <a:lnTo>
                  <a:pt x="576281" y="1395697"/>
                </a:lnTo>
                <a:cubicBezTo>
                  <a:pt x="576281" y="1396441"/>
                  <a:pt x="576504" y="1397111"/>
                  <a:pt x="576951" y="1397706"/>
                </a:cubicBezTo>
                <a:cubicBezTo>
                  <a:pt x="577397" y="1398301"/>
                  <a:pt x="578178" y="1398785"/>
                  <a:pt x="579295" y="1399157"/>
                </a:cubicBezTo>
                <a:cubicBezTo>
                  <a:pt x="580411" y="1399529"/>
                  <a:pt x="581918" y="1399827"/>
                  <a:pt x="583815" y="1400050"/>
                </a:cubicBezTo>
                <a:cubicBezTo>
                  <a:pt x="585713" y="1400273"/>
                  <a:pt x="588075" y="1400385"/>
                  <a:pt x="590903" y="1400385"/>
                </a:cubicBezTo>
                <a:cubicBezTo>
                  <a:pt x="593805" y="1400385"/>
                  <a:pt x="596187" y="1400273"/>
                  <a:pt x="598047" y="1400050"/>
                </a:cubicBezTo>
                <a:cubicBezTo>
                  <a:pt x="599907" y="1399827"/>
                  <a:pt x="601396" y="1399529"/>
                  <a:pt x="602512" y="1399157"/>
                </a:cubicBezTo>
                <a:cubicBezTo>
                  <a:pt x="603628" y="1398785"/>
                  <a:pt x="604428" y="1398301"/>
                  <a:pt x="604912" y="1397706"/>
                </a:cubicBezTo>
                <a:cubicBezTo>
                  <a:pt x="605395" y="1397111"/>
                  <a:pt x="605637" y="1396441"/>
                  <a:pt x="605637" y="1395697"/>
                </a:cubicBezTo>
                <a:lnTo>
                  <a:pt x="605637" y="1349597"/>
                </a:lnTo>
                <a:lnTo>
                  <a:pt x="617692" y="1349597"/>
                </a:lnTo>
                <a:cubicBezTo>
                  <a:pt x="627217" y="1349597"/>
                  <a:pt x="635496" y="1348481"/>
                  <a:pt x="642528" y="1346249"/>
                </a:cubicBezTo>
                <a:cubicBezTo>
                  <a:pt x="649560" y="1344016"/>
                  <a:pt x="655495" y="1340761"/>
                  <a:pt x="660332" y="1336482"/>
                </a:cubicBezTo>
                <a:cubicBezTo>
                  <a:pt x="665168" y="1332203"/>
                  <a:pt x="668852" y="1326938"/>
                  <a:pt x="671382" y="1320687"/>
                </a:cubicBezTo>
                <a:cubicBezTo>
                  <a:pt x="673912" y="1314437"/>
                  <a:pt x="675177" y="1307256"/>
                  <a:pt x="675177" y="1299145"/>
                </a:cubicBezTo>
                <a:cubicBezTo>
                  <a:pt x="675177" y="1293266"/>
                  <a:pt x="674359" y="1287964"/>
                  <a:pt x="672721" y="1283239"/>
                </a:cubicBezTo>
                <a:cubicBezTo>
                  <a:pt x="671084" y="1278513"/>
                  <a:pt x="668703" y="1274383"/>
                  <a:pt x="665578" y="1270849"/>
                </a:cubicBezTo>
                <a:cubicBezTo>
                  <a:pt x="662452" y="1267314"/>
                  <a:pt x="658676" y="1264393"/>
                  <a:pt x="654248" y="1262086"/>
                </a:cubicBezTo>
                <a:cubicBezTo>
                  <a:pt x="649821" y="1259779"/>
                  <a:pt x="645449" y="1258198"/>
                  <a:pt x="641133" y="1257342"/>
                </a:cubicBezTo>
                <a:cubicBezTo>
                  <a:pt x="636817" y="1256487"/>
                  <a:pt x="633115" y="1255929"/>
                  <a:pt x="630026" y="1255668"/>
                </a:cubicBezTo>
                <a:cubicBezTo>
                  <a:pt x="626938" y="1255408"/>
                  <a:pt x="623683" y="1255277"/>
                  <a:pt x="620260" y="1255277"/>
                </a:cubicBezTo>
                <a:close/>
                <a:moveTo>
                  <a:pt x="2455682" y="1248134"/>
                </a:moveTo>
                <a:cubicBezTo>
                  <a:pt x="2449357" y="1248134"/>
                  <a:pt x="2445060" y="1249231"/>
                  <a:pt x="2442790" y="1251427"/>
                </a:cubicBezTo>
                <a:cubicBezTo>
                  <a:pt x="2440520" y="1253622"/>
                  <a:pt x="2439386" y="1257547"/>
                  <a:pt x="2439386" y="1263203"/>
                </a:cubicBezTo>
                <a:cubicBezTo>
                  <a:pt x="2439386" y="1268635"/>
                  <a:pt x="2440483" y="1272393"/>
                  <a:pt x="2442678" y="1274476"/>
                </a:cubicBezTo>
                <a:cubicBezTo>
                  <a:pt x="2444874" y="1276560"/>
                  <a:pt x="2449134" y="1277602"/>
                  <a:pt x="2455459" y="1277602"/>
                </a:cubicBezTo>
                <a:cubicBezTo>
                  <a:pt x="2461710" y="1277602"/>
                  <a:pt x="2465989" y="1276523"/>
                  <a:pt x="2468295" y="1274365"/>
                </a:cubicBezTo>
                <a:cubicBezTo>
                  <a:pt x="2470602" y="1272207"/>
                  <a:pt x="2471756" y="1268300"/>
                  <a:pt x="2471756" y="1262644"/>
                </a:cubicBezTo>
                <a:cubicBezTo>
                  <a:pt x="2471756" y="1257212"/>
                  <a:pt x="2470639" y="1253436"/>
                  <a:pt x="2468407" y="1251315"/>
                </a:cubicBezTo>
                <a:cubicBezTo>
                  <a:pt x="2466175" y="1249194"/>
                  <a:pt x="2461933" y="1248134"/>
                  <a:pt x="2455682" y="1248134"/>
                </a:cubicBezTo>
                <a:close/>
                <a:moveTo>
                  <a:pt x="1274582" y="1248134"/>
                </a:moveTo>
                <a:cubicBezTo>
                  <a:pt x="1268257" y="1248134"/>
                  <a:pt x="1263960" y="1249231"/>
                  <a:pt x="1261690" y="1251427"/>
                </a:cubicBezTo>
                <a:cubicBezTo>
                  <a:pt x="1259420" y="1253622"/>
                  <a:pt x="1258286" y="1257547"/>
                  <a:pt x="1258286" y="1263203"/>
                </a:cubicBezTo>
                <a:cubicBezTo>
                  <a:pt x="1258286" y="1268635"/>
                  <a:pt x="1259383" y="1272393"/>
                  <a:pt x="1261579" y="1274476"/>
                </a:cubicBezTo>
                <a:cubicBezTo>
                  <a:pt x="1263774" y="1276560"/>
                  <a:pt x="1268034" y="1277602"/>
                  <a:pt x="1274359" y="1277602"/>
                </a:cubicBezTo>
                <a:cubicBezTo>
                  <a:pt x="1280610" y="1277602"/>
                  <a:pt x="1284889" y="1276523"/>
                  <a:pt x="1287196" y="1274365"/>
                </a:cubicBezTo>
                <a:cubicBezTo>
                  <a:pt x="1289502" y="1272207"/>
                  <a:pt x="1290656" y="1268300"/>
                  <a:pt x="1290656" y="1262644"/>
                </a:cubicBezTo>
                <a:cubicBezTo>
                  <a:pt x="1290656" y="1257212"/>
                  <a:pt x="1289540" y="1253436"/>
                  <a:pt x="1287307" y="1251315"/>
                </a:cubicBezTo>
                <a:cubicBezTo>
                  <a:pt x="1285075" y="1249194"/>
                  <a:pt x="1280833" y="1248134"/>
                  <a:pt x="1274582" y="1248134"/>
                </a:cubicBezTo>
                <a:close/>
                <a:moveTo>
                  <a:pt x="1026932" y="1248134"/>
                </a:moveTo>
                <a:cubicBezTo>
                  <a:pt x="1020607" y="1248134"/>
                  <a:pt x="1016310" y="1249231"/>
                  <a:pt x="1014040" y="1251427"/>
                </a:cubicBezTo>
                <a:cubicBezTo>
                  <a:pt x="1011770" y="1253622"/>
                  <a:pt x="1010636" y="1257547"/>
                  <a:pt x="1010636" y="1263203"/>
                </a:cubicBezTo>
                <a:cubicBezTo>
                  <a:pt x="1010636" y="1268635"/>
                  <a:pt x="1011733" y="1272393"/>
                  <a:pt x="1013929" y="1274476"/>
                </a:cubicBezTo>
                <a:cubicBezTo>
                  <a:pt x="1016124" y="1276560"/>
                  <a:pt x="1020384" y="1277602"/>
                  <a:pt x="1026709" y="1277602"/>
                </a:cubicBezTo>
                <a:cubicBezTo>
                  <a:pt x="1032960" y="1277602"/>
                  <a:pt x="1037239" y="1276523"/>
                  <a:pt x="1039546" y="1274365"/>
                </a:cubicBezTo>
                <a:cubicBezTo>
                  <a:pt x="1041852" y="1272207"/>
                  <a:pt x="1043006" y="1268300"/>
                  <a:pt x="1043006" y="1262644"/>
                </a:cubicBezTo>
                <a:cubicBezTo>
                  <a:pt x="1043006" y="1257212"/>
                  <a:pt x="1041890" y="1253436"/>
                  <a:pt x="1039657" y="1251315"/>
                </a:cubicBezTo>
                <a:cubicBezTo>
                  <a:pt x="1037425" y="1249194"/>
                  <a:pt x="1033183" y="1248134"/>
                  <a:pt x="1026932" y="1248134"/>
                </a:cubicBezTo>
                <a:close/>
                <a:moveTo>
                  <a:pt x="2331746" y="1244339"/>
                </a:moveTo>
                <a:cubicBezTo>
                  <a:pt x="2328992" y="1244339"/>
                  <a:pt x="2326723" y="1244450"/>
                  <a:pt x="2324937" y="1244673"/>
                </a:cubicBezTo>
                <a:cubicBezTo>
                  <a:pt x="2323151" y="1244897"/>
                  <a:pt x="2321718" y="1245213"/>
                  <a:pt x="2320639" y="1245622"/>
                </a:cubicBezTo>
                <a:cubicBezTo>
                  <a:pt x="2319560" y="1246031"/>
                  <a:pt x="2318798" y="1246534"/>
                  <a:pt x="2318351" y="1247129"/>
                </a:cubicBezTo>
                <a:cubicBezTo>
                  <a:pt x="2317905" y="1247724"/>
                  <a:pt x="2317681" y="1248394"/>
                  <a:pt x="2317681" y="1249138"/>
                </a:cubicBezTo>
                <a:lnTo>
                  <a:pt x="2317681" y="1395920"/>
                </a:lnTo>
                <a:cubicBezTo>
                  <a:pt x="2317681" y="1396664"/>
                  <a:pt x="2317905" y="1397315"/>
                  <a:pt x="2318351" y="1397873"/>
                </a:cubicBezTo>
                <a:cubicBezTo>
                  <a:pt x="2318798" y="1398431"/>
                  <a:pt x="2319560" y="1398897"/>
                  <a:pt x="2320639" y="1399269"/>
                </a:cubicBezTo>
                <a:cubicBezTo>
                  <a:pt x="2321718" y="1399641"/>
                  <a:pt x="2323151" y="1399920"/>
                  <a:pt x="2324937" y="1400106"/>
                </a:cubicBezTo>
                <a:cubicBezTo>
                  <a:pt x="2326723" y="1400292"/>
                  <a:pt x="2328992" y="1400385"/>
                  <a:pt x="2331746" y="1400385"/>
                </a:cubicBezTo>
                <a:cubicBezTo>
                  <a:pt x="2334499" y="1400385"/>
                  <a:pt x="2336769" y="1400292"/>
                  <a:pt x="2338555" y="1400106"/>
                </a:cubicBezTo>
                <a:cubicBezTo>
                  <a:pt x="2340340" y="1399920"/>
                  <a:pt x="2341773" y="1399641"/>
                  <a:pt x="2342852" y="1399269"/>
                </a:cubicBezTo>
                <a:cubicBezTo>
                  <a:pt x="2343931" y="1398897"/>
                  <a:pt x="2344694" y="1398431"/>
                  <a:pt x="2345140" y="1397873"/>
                </a:cubicBezTo>
                <a:cubicBezTo>
                  <a:pt x="2345587" y="1397315"/>
                  <a:pt x="2345810" y="1396664"/>
                  <a:pt x="2345810" y="1395920"/>
                </a:cubicBezTo>
                <a:lnTo>
                  <a:pt x="2345810" y="1329729"/>
                </a:lnTo>
                <a:cubicBezTo>
                  <a:pt x="2349754" y="1324743"/>
                  <a:pt x="2353549" y="1320948"/>
                  <a:pt x="2357195" y="1318343"/>
                </a:cubicBezTo>
                <a:cubicBezTo>
                  <a:pt x="2360842" y="1315739"/>
                  <a:pt x="2364451" y="1314437"/>
                  <a:pt x="2368023" y="1314437"/>
                </a:cubicBezTo>
                <a:cubicBezTo>
                  <a:pt x="2370850" y="1314437"/>
                  <a:pt x="2373325" y="1314976"/>
                  <a:pt x="2375445" y="1316055"/>
                </a:cubicBezTo>
                <a:cubicBezTo>
                  <a:pt x="2377566" y="1317134"/>
                  <a:pt x="2379296" y="1318660"/>
                  <a:pt x="2380636" y="1320632"/>
                </a:cubicBezTo>
                <a:cubicBezTo>
                  <a:pt x="2381975" y="1322604"/>
                  <a:pt x="2382998" y="1324966"/>
                  <a:pt x="2383705" y="1327720"/>
                </a:cubicBezTo>
                <a:cubicBezTo>
                  <a:pt x="2384412" y="1330473"/>
                  <a:pt x="2384766" y="1334268"/>
                  <a:pt x="2384766" y="1339105"/>
                </a:cubicBezTo>
                <a:lnTo>
                  <a:pt x="2384766" y="1395920"/>
                </a:lnTo>
                <a:cubicBezTo>
                  <a:pt x="2384766" y="1396664"/>
                  <a:pt x="2384989" y="1397315"/>
                  <a:pt x="2385435" y="1397873"/>
                </a:cubicBezTo>
                <a:cubicBezTo>
                  <a:pt x="2385882" y="1398431"/>
                  <a:pt x="2386626" y="1398897"/>
                  <a:pt x="2387668" y="1399269"/>
                </a:cubicBezTo>
                <a:cubicBezTo>
                  <a:pt x="2388710" y="1399641"/>
                  <a:pt x="2390142" y="1399920"/>
                  <a:pt x="2391965" y="1400106"/>
                </a:cubicBezTo>
                <a:cubicBezTo>
                  <a:pt x="2393788" y="1400292"/>
                  <a:pt x="2396077" y="1400385"/>
                  <a:pt x="2398830" y="1400385"/>
                </a:cubicBezTo>
                <a:cubicBezTo>
                  <a:pt x="2401509" y="1400385"/>
                  <a:pt x="2403760" y="1400292"/>
                  <a:pt x="2405583" y="1400106"/>
                </a:cubicBezTo>
                <a:cubicBezTo>
                  <a:pt x="2407406" y="1399920"/>
                  <a:pt x="2408839" y="1399641"/>
                  <a:pt x="2409880" y="1399269"/>
                </a:cubicBezTo>
                <a:cubicBezTo>
                  <a:pt x="2410922" y="1398897"/>
                  <a:pt x="2411666" y="1398431"/>
                  <a:pt x="2412113" y="1397873"/>
                </a:cubicBezTo>
                <a:cubicBezTo>
                  <a:pt x="2412559" y="1397315"/>
                  <a:pt x="2412783" y="1396664"/>
                  <a:pt x="2412783" y="1395920"/>
                </a:cubicBezTo>
                <a:lnTo>
                  <a:pt x="2412783" y="1334863"/>
                </a:lnTo>
                <a:cubicBezTo>
                  <a:pt x="2412783" y="1327496"/>
                  <a:pt x="2412150" y="1321227"/>
                  <a:pt x="2410885" y="1316055"/>
                </a:cubicBezTo>
                <a:cubicBezTo>
                  <a:pt x="2409620" y="1310883"/>
                  <a:pt x="2407555" y="1306363"/>
                  <a:pt x="2404690" y="1302493"/>
                </a:cubicBezTo>
                <a:cubicBezTo>
                  <a:pt x="2401825" y="1298624"/>
                  <a:pt x="2398067" y="1295573"/>
                  <a:pt x="2393416" y="1293340"/>
                </a:cubicBezTo>
                <a:cubicBezTo>
                  <a:pt x="2388765" y="1291108"/>
                  <a:pt x="2383054" y="1289992"/>
                  <a:pt x="2376282" y="1289992"/>
                </a:cubicBezTo>
                <a:cubicBezTo>
                  <a:pt x="2370850" y="1289992"/>
                  <a:pt x="2365623" y="1291164"/>
                  <a:pt x="2360600" y="1293508"/>
                </a:cubicBezTo>
                <a:cubicBezTo>
                  <a:pt x="2355577" y="1295852"/>
                  <a:pt x="2350647" y="1299405"/>
                  <a:pt x="2345810" y="1304167"/>
                </a:cubicBezTo>
                <a:lnTo>
                  <a:pt x="2345810" y="1249138"/>
                </a:lnTo>
                <a:cubicBezTo>
                  <a:pt x="2345810" y="1248394"/>
                  <a:pt x="2345587" y="1247724"/>
                  <a:pt x="2345140" y="1247129"/>
                </a:cubicBezTo>
                <a:cubicBezTo>
                  <a:pt x="2344694" y="1246534"/>
                  <a:pt x="2343931" y="1246031"/>
                  <a:pt x="2342852" y="1245622"/>
                </a:cubicBezTo>
                <a:cubicBezTo>
                  <a:pt x="2341773" y="1245213"/>
                  <a:pt x="2340340" y="1244897"/>
                  <a:pt x="2338555" y="1244673"/>
                </a:cubicBezTo>
                <a:cubicBezTo>
                  <a:pt x="2336769" y="1244450"/>
                  <a:pt x="2334499" y="1244339"/>
                  <a:pt x="2331746" y="1244339"/>
                </a:cubicBezTo>
                <a:close/>
                <a:moveTo>
                  <a:pt x="1715114" y="1242999"/>
                </a:moveTo>
                <a:cubicBezTo>
                  <a:pt x="1712658" y="1242999"/>
                  <a:pt x="1710574" y="1243074"/>
                  <a:pt x="1708863" y="1243222"/>
                </a:cubicBezTo>
                <a:cubicBezTo>
                  <a:pt x="1707151" y="1243371"/>
                  <a:pt x="1705737" y="1243613"/>
                  <a:pt x="1704621" y="1243948"/>
                </a:cubicBezTo>
                <a:cubicBezTo>
                  <a:pt x="1703505" y="1244283"/>
                  <a:pt x="1702575" y="1244748"/>
                  <a:pt x="1701831" y="1245343"/>
                </a:cubicBezTo>
                <a:cubicBezTo>
                  <a:pt x="1701087" y="1245938"/>
                  <a:pt x="1700454" y="1246645"/>
                  <a:pt x="1699933" y="1247464"/>
                </a:cubicBezTo>
                <a:lnTo>
                  <a:pt x="1683971" y="1273025"/>
                </a:lnTo>
                <a:cubicBezTo>
                  <a:pt x="1683302" y="1273993"/>
                  <a:pt x="1682911" y="1274848"/>
                  <a:pt x="1682799" y="1275592"/>
                </a:cubicBezTo>
                <a:cubicBezTo>
                  <a:pt x="1682688" y="1276337"/>
                  <a:pt x="1682929" y="1276951"/>
                  <a:pt x="1683525" y="1277434"/>
                </a:cubicBezTo>
                <a:cubicBezTo>
                  <a:pt x="1684120" y="1277918"/>
                  <a:pt x="1685181" y="1278271"/>
                  <a:pt x="1686706" y="1278495"/>
                </a:cubicBezTo>
                <a:cubicBezTo>
                  <a:pt x="1688231" y="1278718"/>
                  <a:pt x="1690296" y="1278829"/>
                  <a:pt x="1692901" y="1278829"/>
                </a:cubicBezTo>
                <a:cubicBezTo>
                  <a:pt x="1695059" y="1278829"/>
                  <a:pt x="1696845" y="1278755"/>
                  <a:pt x="1698259" y="1278606"/>
                </a:cubicBezTo>
                <a:cubicBezTo>
                  <a:pt x="1699673" y="1278457"/>
                  <a:pt x="1700845" y="1278234"/>
                  <a:pt x="1701775" y="1277937"/>
                </a:cubicBezTo>
                <a:cubicBezTo>
                  <a:pt x="1702705" y="1277639"/>
                  <a:pt x="1703468" y="1277248"/>
                  <a:pt x="1704063" y="1276764"/>
                </a:cubicBezTo>
                <a:cubicBezTo>
                  <a:pt x="1704658" y="1276281"/>
                  <a:pt x="1705254" y="1275667"/>
                  <a:pt x="1705849" y="1274923"/>
                </a:cubicBezTo>
                <a:lnTo>
                  <a:pt x="1727504" y="1249027"/>
                </a:lnTo>
                <a:cubicBezTo>
                  <a:pt x="1728173" y="1248208"/>
                  <a:pt x="1728545" y="1247427"/>
                  <a:pt x="1728620" y="1246683"/>
                </a:cubicBezTo>
                <a:cubicBezTo>
                  <a:pt x="1728694" y="1245938"/>
                  <a:pt x="1728303" y="1245287"/>
                  <a:pt x="1727448" y="1244729"/>
                </a:cubicBezTo>
                <a:cubicBezTo>
                  <a:pt x="1726592" y="1244171"/>
                  <a:pt x="1725178" y="1243743"/>
                  <a:pt x="1723206" y="1243446"/>
                </a:cubicBezTo>
                <a:cubicBezTo>
                  <a:pt x="1721234" y="1243148"/>
                  <a:pt x="1718537" y="1242999"/>
                  <a:pt x="1715114" y="1242999"/>
                </a:cubicBezTo>
                <a:close/>
                <a:moveTo>
                  <a:pt x="1457939" y="1242999"/>
                </a:moveTo>
                <a:cubicBezTo>
                  <a:pt x="1455483" y="1242999"/>
                  <a:pt x="1453399" y="1243074"/>
                  <a:pt x="1451688" y="1243222"/>
                </a:cubicBezTo>
                <a:cubicBezTo>
                  <a:pt x="1449976" y="1243371"/>
                  <a:pt x="1448562" y="1243613"/>
                  <a:pt x="1447446" y="1243948"/>
                </a:cubicBezTo>
                <a:cubicBezTo>
                  <a:pt x="1446330" y="1244283"/>
                  <a:pt x="1445400" y="1244748"/>
                  <a:pt x="1444656" y="1245343"/>
                </a:cubicBezTo>
                <a:cubicBezTo>
                  <a:pt x="1443912" y="1245938"/>
                  <a:pt x="1443279" y="1246645"/>
                  <a:pt x="1442758" y="1247464"/>
                </a:cubicBezTo>
                <a:lnTo>
                  <a:pt x="1426796" y="1273025"/>
                </a:lnTo>
                <a:cubicBezTo>
                  <a:pt x="1426127" y="1273993"/>
                  <a:pt x="1425736" y="1274848"/>
                  <a:pt x="1425624" y="1275592"/>
                </a:cubicBezTo>
                <a:cubicBezTo>
                  <a:pt x="1425513" y="1276337"/>
                  <a:pt x="1425754" y="1276951"/>
                  <a:pt x="1426350" y="1277434"/>
                </a:cubicBezTo>
                <a:cubicBezTo>
                  <a:pt x="1426945" y="1277918"/>
                  <a:pt x="1428006" y="1278271"/>
                  <a:pt x="1429531" y="1278495"/>
                </a:cubicBezTo>
                <a:cubicBezTo>
                  <a:pt x="1431056" y="1278718"/>
                  <a:pt x="1433121" y="1278829"/>
                  <a:pt x="1435726" y="1278829"/>
                </a:cubicBezTo>
                <a:cubicBezTo>
                  <a:pt x="1437884" y="1278829"/>
                  <a:pt x="1439670" y="1278755"/>
                  <a:pt x="1441084" y="1278606"/>
                </a:cubicBezTo>
                <a:cubicBezTo>
                  <a:pt x="1442498" y="1278457"/>
                  <a:pt x="1443670" y="1278234"/>
                  <a:pt x="1444600" y="1277937"/>
                </a:cubicBezTo>
                <a:cubicBezTo>
                  <a:pt x="1445530" y="1277639"/>
                  <a:pt x="1446293" y="1277248"/>
                  <a:pt x="1446888" y="1276764"/>
                </a:cubicBezTo>
                <a:cubicBezTo>
                  <a:pt x="1447483" y="1276281"/>
                  <a:pt x="1448079" y="1275667"/>
                  <a:pt x="1448674" y="1274923"/>
                </a:cubicBezTo>
                <a:lnTo>
                  <a:pt x="1470329" y="1249027"/>
                </a:lnTo>
                <a:cubicBezTo>
                  <a:pt x="1470998" y="1248208"/>
                  <a:pt x="1471370" y="1247427"/>
                  <a:pt x="1471445" y="1246683"/>
                </a:cubicBezTo>
                <a:cubicBezTo>
                  <a:pt x="1471519" y="1245938"/>
                  <a:pt x="1471128" y="1245287"/>
                  <a:pt x="1470273" y="1244729"/>
                </a:cubicBezTo>
                <a:cubicBezTo>
                  <a:pt x="1469417" y="1244171"/>
                  <a:pt x="1468003" y="1243743"/>
                  <a:pt x="1466031" y="1243446"/>
                </a:cubicBezTo>
                <a:cubicBezTo>
                  <a:pt x="1464059" y="1243148"/>
                  <a:pt x="1461362" y="1242999"/>
                  <a:pt x="1457939" y="1242999"/>
                </a:cubicBezTo>
                <a:close/>
                <a:moveTo>
                  <a:pt x="102002" y="1025980"/>
                </a:moveTo>
                <a:lnTo>
                  <a:pt x="3317998" y="1025980"/>
                </a:lnTo>
                <a:cubicBezTo>
                  <a:pt x="3374332" y="1025980"/>
                  <a:pt x="3420000" y="1071648"/>
                  <a:pt x="3420000" y="1127982"/>
                </a:cubicBezTo>
                <a:lnTo>
                  <a:pt x="3420000" y="1535978"/>
                </a:lnTo>
                <a:cubicBezTo>
                  <a:pt x="3420000" y="1592312"/>
                  <a:pt x="3374332" y="1637980"/>
                  <a:pt x="3317998" y="1637980"/>
                </a:cubicBezTo>
                <a:lnTo>
                  <a:pt x="102002" y="1637980"/>
                </a:lnTo>
                <a:cubicBezTo>
                  <a:pt x="45668" y="1637980"/>
                  <a:pt x="0" y="1592312"/>
                  <a:pt x="0" y="1535978"/>
                </a:cubicBezTo>
                <a:lnTo>
                  <a:pt x="0" y="1127982"/>
                </a:lnTo>
                <a:cubicBezTo>
                  <a:pt x="0" y="1071648"/>
                  <a:pt x="45668" y="1025980"/>
                  <a:pt x="102002" y="1025980"/>
                </a:cubicBezTo>
                <a:close/>
                <a:moveTo>
                  <a:pt x="1057065" y="372028"/>
                </a:moveTo>
                <a:lnTo>
                  <a:pt x="1077045" y="372586"/>
                </a:lnTo>
                <a:cubicBezTo>
                  <a:pt x="1081733" y="372735"/>
                  <a:pt x="1085417" y="373702"/>
                  <a:pt x="1088096" y="375488"/>
                </a:cubicBezTo>
                <a:cubicBezTo>
                  <a:pt x="1090774" y="377274"/>
                  <a:pt x="1092114" y="379841"/>
                  <a:pt x="1092114" y="383190"/>
                </a:cubicBezTo>
                <a:cubicBezTo>
                  <a:pt x="1092114" y="385125"/>
                  <a:pt x="1091742" y="386966"/>
                  <a:pt x="1090998" y="388715"/>
                </a:cubicBezTo>
                <a:cubicBezTo>
                  <a:pt x="1090254" y="390464"/>
                  <a:pt x="1088989" y="392045"/>
                  <a:pt x="1087203" y="393459"/>
                </a:cubicBezTo>
                <a:cubicBezTo>
                  <a:pt x="1085417" y="394873"/>
                  <a:pt x="1083073" y="396008"/>
                  <a:pt x="1080170" y="396863"/>
                </a:cubicBezTo>
                <a:cubicBezTo>
                  <a:pt x="1077268" y="397719"/>
                  <a:pt x="1073696" y="398147"/>
                  <a:pt x="1069455" y="398147"/>
                </a:cubicBezTo>
                <a:cubicBezTo>
                  <a:pt x="1062609" y="398147"/>
                  <a:pt x="1057307" y="397180"/>
                  <a:pt x="1053549" y="395245"/>
                </a:cubicBezTo>
                <a:cubicBezTo>
                  <a:pt x="1049791" y="393310"/>
                  <a:pt x="1047912" y="390482"/>
                  <a:pt x="1047912" y="386762"/>
                </a:cubicBezTo>
                <a:cubicBezTo>
                  <a:pt x="1047912" y="385571"/>
                  <a:pt x="1048024" y="384418"/>
                  <a:pt x="1048247" y="383301"/>
                </a:cubicBezTo>
                <a:cubicBezTo>
                  <a:pt x="1048470" y="382185"/>
                  <a:pt x="1048935" y="381032"/>
                  <a:pt x="1049642" y="379841"/>
                </a:cubicBezTo>
                <a:cubicBezTo>
                  <a:pt x="1050349" y="378651"/>
                  <a:pt x="1051279" y="377404"/>
                  <a:pt x="1052433" y="376102"/>
                </a:cubicBezTo>
                <a:cubicBezTo>
                  <a:pt x="1053586" y="374800"/>
                  <a:pt x="1055130" y="373442"/>
                  <a:pt x="1057065" y="372028"/>
                </a:cubicBezTo>
                <a:close/>
                <a:moveTo>
                  <a:pt x="2326159" y="330505"/>
                </a:moveTo>
                <a:lnTo>
                  <a:pt x="2336875" y="330505"/>
                </a:lnTo>
                <a:lnTo>
                  <a:pt x="2336875" y="347471"/>
                </a:lnTo>
                <a:cubicBezTo>
                  <a:pt x="2333452" y="351341"/>
                  <a:pt x="2330085" y="354280"/>
                  <a:pt x="2326773" y="356289"/>
                </a:cubicBezTo>
                <a:cubicBezTo>
                  <a:pt x="2323462" y="358298"/>
                  <a:pt x="2319834" y="359303"/>
                  <a:pt x="2315890" y="359303"/>
                </a:cubicBezTo>
                <a:cubicBezTo>
                  <a:pt x="2311202" y="359303"/>
                  <a:pt x="2307537" y="358112"/>
                  <a:pt x="2304896" y="355731"/>
                </a:cubicBezTo>
                <a:cubicBezTo>
                  <a:pt x="2302254" y="353350"/>
                  <a:pt x="2300933" y="350076"/>
                  <a:pt x="2300933" y="345908"/>
                </a:cubicBezTo>
                <a:cubicBezTo>
                  <a:pt x="2300933" y="343453"/>
                  <a:pt x="2301398" y="341276"/>
                  <a:pt x="2302328" y="339378"/>
                </a:cubicBezTo>
                <a:cubicBezTo>
                  <a:pt x="2303258" y="337481"/>
                  <a:pt x="2304728" y="335862"/>
                  <a:pt x="2306737" y="334523"/>
                </a:cubicBezTo>
                <a:cubicBezTo>
                  <a:pt x="2308746" y="333184"/>
                  <a:pt x="2311351" y="332179"/>
                  <a:pt x="2314551" y="331509"/>
                </a:cubicBezTo>
                <a:cubicBezTo>
                  <a:pt x="2317751" y="330839"/>
                  <a:pt x="2321620" y="330505"/>
                  <a:pt x="2326159" y="330505"/>
                </a:cubicBezTo>
                <a:close/>
                <a:moveTo>
                  <a:pt x="1592734" y="330505"/>
                </a:moveTo>
                <a:lnTo>
                  <a:pt x="1603450" y="330505"/>
                </a:lnTo>
                <a:lnTo>
                  <a:pt x="1603450" y="347471"/>
                </a:lnTo>
                <a:cubicBezTo>
                  <a:pt x="1600027" y="351341"/>
                  <a:pt x="1596660" y="354280"/>
                  <a:pt x="1593348" y="356289"/>
                </a:cubicBezTo>
                <a:cubicBezTo>
                  <a:pt x="1590037" y="358298"/>
                  <a:pt x="1586409" y="359303"/>
                  <a:pt x="1582465" y="359303"/>
                </a:cubicBezTo>
                <a:cubicBezTo>
                  <a:pt x="1577777" y="359303"/>
                  <a:pt x="1574112" y="358112"/>
                  <a:pt x="1571471" y="355731"/>
                </a:cubicBezTo>
                <a:cubicBezTo>
                  <a:pt x="1568829" y="353350"/>
                  <a:pt x="1567508" y="350076"/>
                  <a:pt x="1567508" y="345908"/>
                </a:cubicBezTo>
                <a:cubicBezTo>
                  <a:pt x="1567508" y="343453"/>
                  <a:pt x="1567973" y="341276"/>
                  <a:pt x="1568903" y="339378"/>
                </a:cubicBezTo>
                <a:cubicBezTo>
                  <a:pt x="1569834" y="337481"/>
                  <a:pt x="1571303" y="335862"/>
                  <a:pt x="1573312" y="334523"/>
                </a:cubicBezTo>
                <a:cubicBezTo>
                  <a:pt x="1575322" y="333184"/>
                  <a:pt x="1577926" y="332179"/>
                  <a:pt x="1581126" y="331509"/>
                </a:cubicBezTo>
                <a:cubicBezTo>
                  <a:pt x="1584326" y="330839"/>
                  <a:pt x="1588195" y="330505"/>
                  <a:pt x="1592734" y="330505"/>
                </a:cubicBezTo>
                <a:close/>
                <a:moveTo>
                  <a:pt x="2581102" y="286749"/>
                </a:moveTo>
                <a:cubicBezTo>
                  <a:pt x="2588171" y="286749"/>
                  <a:pt x="2593399" y="289000"/>
                  <a:pt x="2596785" y="293502"/>
                </a:cubicBezTo>
                <a:cubicBezTo>
                  <a:pt x="2600171" y="298004"/>
                  <a:pt x="2601752" y="304199"/>
                  <a:pt x="2601529" y="312087"/>
                </a:cubicBezTo>
                <a:lnTo>
                  <a:pt x="2559559" y="312087"/>
                </a:lnTo>
                <a:cubicBezTo>
                  <a:pt x="2559708" y="308590"/>
                  <a:pt x="2560248" y="305297"/>
                  <a:pt x="2561178" y="302209"/>
                </a:cubicBezTo>
                <a:cubicBezTo>
                  <a:pt x="2562108" y="299120"/>
                  <a:pt x="2563447" y="296442"/>
                  <a:pt x="2565196" y="294172"/>
                </a:cubicBezTo>
                <a:cubicBezTo>
                  <a:pt x="2566945" y="291902"/>
                  <a:pt x="2569140" y="290098"/>
                  <a:pt x="2571782" y="288758"/>
                </a:cubicBezTo>
                <a:cubicBezTo>
                  <a:pt x="2574423" y="287419"/>
                  <a:pt x="2577530" y="286749"/>
                  <a:pt x="2581102" y="286749"/>
                </a:cubicBezTo>
                <a:close/>
                <a:moveTo>
                  <a:pt x="2009602" y="286749"/>
                </a:moveTo>
                <a:cubicBezTo>
                  <a:pt x="2016671" y="286749"/>
                  <a:pt x="2021899" y="289000"/>
                  <a:pt x="2025285" y="293502"/>
                </a:cubicBezTo>
                <a:cubicBezTo>
                  <a:pt x="2028671" y="298004"/>
                  <a:pt x="2030252" y="304199"/>
                  <a:pt x="2030029" y="312087"/>
                </a:cubicBezTo>
                <a:lnTo>
                  <a:pt x="1988059" y="312087"/>
                </a:lnTo>
                <a:cubicBezTo>
                  <a:pt x="1988208" y="308590"/>
                  <a:pt x="1988747" y="305297"/>
                  <a:pt x="1989678" y="302209"/>
                </a:cubicBezTo>
                <a:cubicBezTo>
                  <a:pt x="1990608" y="299120"/>
                  <a:pt x="1991947" y="296442"/>
                  <a:pt x="1993696" y="294172"/>
                </a:cubicBezTo>
                <a:cubicBezTo>
                  <a:pt x="1995445" y="291902"/>
                  <a:pt x="1997640" y="290098"/>
                  <a:pt x="2000282" y="288758"/>
                </a:cubicBezTo>
                <a:cubicBezTo>
                  <a:pt x="2002923" y="287419"/>
                  <a:pt x="2006030" y="286749"/>
                  <a:pt x="2009602" y="286749"/>
                </a:cubicBezTo>
                <a:close/>
                <a:moveTo>
                  <a:pt x="1428577" y="286749"/>
                </a:moveTo>
                <a:cubicBezTo>
                  <a:pt x="1435646" y="286749"/>
                  <a:pt x="1440874" y="289000"/>
                  <a:pt x="1444260" y="293502"/>
                </a:cubicBezTo>
                <a:cubicBezTo>
                  <a:pt x="1447646" y="298004"/>
                  <a:pt x="1449227" y="304199"/>
                  <a:pt x="1449004" y="312087"/>
                </a:cubicBezTo>
                <a:lnTo>
                  <a:pt x="1407034" y="312087"/>
                </a:lnTo>
                <a:cubicBezTo>
                  <a:pt x="1407183" y="308590"/>
                  <a:pt x="1407722" y="305297"/>
                  <a:pt x="1408653" y="302209"/>
                </a:cubicBezTo>
                <a:cubicBezTo>
                  <a:pt x="1409583" y="299120"/>
                  <a:pt x="1410922" y="296442"/>
                  <a:pt x="1412671" y="294172"/>
                </a:cubicBezTo>
                <a:cubicBezTo>
                  <a:pt x="1414420" y="291902"/>
                  <a:pt x="1416615" y="290098"/>
                  <a:pt x="1419257" y="288758"/>
                </a:cubicBezTo>
                <a:cubicBezTo>
                  <a:pt x="1421898" y="287419"/>
                  <a:pt x="1425005" y="286749"/>
                  <a:pt x="1428577" y="286749"/>
                </a:cubicBezTo>
                <a:close/>
                <a:moveTo>
                  <a:pt x="1068450" y="286749"/>
                </a:moveTo>
                <a:cubicBezTo>
                  <a:pt x="1073882" y="286749"/>
                  <a:pt x="1078087" y="288237"/>
                  <a:pt x="1081063" y="291214"/>
                </a:cubicBezTo>
                <a:cubicBezTo>
                  <a:pt x="1084040" y="294191"/>
                  <a:pt x="1085528" y="298358"/>
                  <a:pt x="1085528" y="303716"/>
                </a:cubicBezTo>
                <a:cubicBezTo>
                  <a:pt x="1085528" y="305948"/>
                  <a:pt x="1085175" y="308087"/>
                  <a:pt x="1084468" y="310134"/>
                </a:cubicBezTo>
                <a:cubicBezTo>
                  <a:pt x="1083761" y="312180"/>
                  <a:pt x="1082719" y="313985"/>
                  <a:pt x="1081342" y="315547"/>
                </a:cubicBezTo>
                <a:cubicBezTo>
                  <a:pt x="1079966" y="317110"/>
                  <a:pt x="1078236" y="318338"/>
                  <a:pt x="1076152" y="319231"/>
                </a:cubicBezTo>
                <a:cubicBezTo>
                  <a:pt x="1074069" y="320124"/>
                  <a:pt x="1071613" y="320570"/>
                  <a:pt x="1068785" y="320570"/>
                </a:cubicBezTo>
                <a:cubicBezTo>
                  <a:pt x="1063502" y="320570"/>
                  <a:pt x="1059372" y="319101"/>
                  <a:pt x="1056395" y="316161"/>
                </a:cubicBezTo>
                <a:cubicBezTo>
                  <a:pt x="1053419" y="313222"/>
                  <a:pt x="1051930" y="309222"/>
                  <a:pt x="1051930" y="304162"/>
                </a:cubicBezTo>
                <a:cubicBezTo>
                  <a:pt x="1051930" y="301855"/>
                  <a:pt x="1052265" y="299641"/>
                  <a:pt x="1052935" y="297521"/>
                </a:cubicBezTo>
                <a:cubicBezTo>
                  <a:pt x="1053605" y="295400"/>
                  <a:pt x="1054628" y="293539"/>
                  <a:pt x="1056004" y="291940"/>
                </a:cubicBezTo>
                <a:cubicBezTo>
                  <a:pt x="1057381" y="290340"/>
                  <a:pt x="1059111" y="289075"/>
                  <a:pt x="1061195" y="288144"/>
                </a:cubicBezTo>
                <a:cubicBezTo>
                  <a:pt x="1063278" y="287214"/>
                  <a:pt x="1065697" y="286749"/>
                  <a:pt x="1068450" y="286749"/>
                </a:cubicBezTo>
                <a:close/>
                <a:moveTo>
                  <a:pt x="961852" y="286749"/>
                </a:moveTo>
                <a:cubicBezTo>
                  <a:pt x="968921" y="286749"/>
                  <a:pt x="974149" y="289000"/>
                  <a:pt x="977535" y="293502"/>
                </a:cubicBezTo>
                <a:cubicBezTo>
                  <a:pt x="980921" y="298004"/>
                  <a:pt x="982502" y="304199"/>
                  <a:pt x="982279" y="312087"/>
                </a:cubicBezTo>
                <a:lnTo>
                  <a:pt x="940309" y="312087"/>
                </a:lnTo>
                <a:cubicBezTo>
                  <a:pt x="940458" y="308590"/>
                  <a:pt x="940998" y="305297"/>
                  <a:pt x="941928" y="302209"/>
                </a:cubicBezTo>
                <a:cubicBezTo>
                  <a:pt x="942858" y="299120"/>
                  <a:pt x="944197" y="296442"/>
                  <a:pt x="945946" y="294172"/>
                </a:cubicBezTo>
                <a:cubicBezTo>
                  <a:pt x="947695" y="291902"/>
                  <a:pt x="949890" y="290098"/>
                  <a:pt x="952532" y="288758"/>
                </a:cubicBezTo>
                <a:cubicBezTo>
                  <a:pt x="955173" y="287419"/>
                  <a:pt x="958280" y="286749"/>
                  <a:pt x="961852" y="286749"/>
                </a:cubicBezTo>
                <a:close/>
                <a:moveTo>
                  <a:pt x="2407978" y="268778"/>
                </a:moveTo>
                <a:cubicBezTo>
                  <a:pt x="2405224" y="268778"/>
                  <a:pt x="2402955" y="268890"/>
                  <a:pt x="2401169" y="269113"/>
                </a:cubicBezTo>
                <a:cubicBezTo>
                  <a:pt x="2399383" y="269336"/>
                  <a:pt x="2397950" y="269653"/>
                  <a:pt x="2396871" y="270062"/>
                </a:cubicBezTo>
                <a:cubicBezTo>
                  <a:pt x="2395792" y="270471"/>
                  <a:pt x="2395030" y="270955"/>
                  <a:pt x="2394583" y="271513"/>
                </a:cubicBezTo>
                <a:cubicBezTo>
                  <a:pt x="2394137" y="272071"/>
                  <a:pt x="2393913" y="272722"/>
                  <a:pt x="2393913" y="273466"/>
                </a:cubicBezTo>
                <a:lnTo>
                  <a:pt x="2393913" y="372809"/>
                </a:lnTo>
                <a:cubicBezTo>
                  <a:pt x="2393913" y="373553"/>
                  <a:pt x="2394137" y="374204"/>
                  <a:pt x="2394583" y="374762"/>
                </a:cubicBezTo>
                <a:cubicBezTo>
                  <a:pt x="2395030" y="375320"/>
                  <a:pt x="2395792" y="375786"/>
                  <a:pt x="2396871" y="376158"/>
                </a:cubicBezTo>
                <a:cubicBezTo>
                  <a:pt x="2397950" y="376530"/>
                  <a:pt x="2399383" y="376809"/>
                  <a:pt x="2401169" y="376995"/>
                </a:cubicBezTo>
                <a:cubicBezTo>
                  <a:pt x="2402955" y="377181"/>
                  <a:pt x="2405224" y="377274"/>
                  <a:pt x="2407978" y="377274"/>
                </a:cubicBezTo>
                <a:cubicBezTo>
                  <a:pt x="2410731" y="377274"/>
                  <a:pt x="2413001" y="377181"/>
                  <a:pt x="2414787" y="376995"/>
                </a:cubicBezTo>
                <a:cubicBezTo>
                  <a:pt x="2416572" y="376809"/>
                  <a:pt x="2418005" y="376530"/>
                  <a:pt x="2419084" y="376158"/>
                </a:cubicBezTo>
                <a:cubicBezTo>
                  <a:pt x="2420163" y="375786"/>
                  <a:pt x="2420926" y="375320"/>
                  <a:pt x="2421372" y="374762"/>
                </a:cubicBezTo>
                <a:cubicBezTo>
                  <a:pt x="2421819" y="374204"/>
                  <a:pt x="2422042" y="373553"/>
                  <a:pt x="2422042" y="372809"/>
                </a:cubicBezTo>
                <a:lnTo>
                  <a:pt x="2422042" y="273466"/>
                </a:lnTo>
                <a:cubicBezTo>
                  <a:pt x="2422042" y="272722"/>
                  <a:pt x="2421819" y="272071"/>
                  <a:pt x="2421372" y="271513"/>
                </a:cubicBezTo>
                <a:cubicBezTo>
                  <a:pt x="2420926" y="270955"/>
                  <a:pt x="2420163" y="270471"/>
                  <a:pt x="2419084" y="270062"/>
                </a:cubicBezTo>
                <a:cubicBezTo>
                  <a:pt x="2418005" y="269653"/>
                  <a:pt x="2416572" y="269336"/>
                  <a:pt x="2414787" y="269113"/>
                </a:cubicBezTo>
                <a:cubicBezTo>
                  <a:pt x="2413001" y="268890"/>
                  <a:pt x="2410731" y="268778"/>
                  <a:pt x="2407978" y="268778"/>
                </a:cubicBezTo>
                <a:close/>
                <a:moveTo>
                  <a:pt x="1731703" y="268778"/>
                </a:moveTo>
                <a:cubicBezTo>
                  <a:pt x="1728949" y="268778"/>
                  <a:pt x="1726680" y="268890"/>
                  <a:pt x="1724894" y="269113"/>
                </a:cubicBezTo>
                <a:cubicBezTo>
                  <a:pt x="1723108" y="269336"/>
                  <a:pt x="1721675" y="269653"/>
                  <a:pt x="1720596" y="270062"/>
                </a:cubicBezTo>
                <a:cubicBezTo>
                  <a:pt x="1719517" y="270471"/>
                  <a:pt x="1718755" y="270955"/>
                  <a:pt x="1718308" y="271513"/>
                </a:cubicBezTo>
                <a:cubicBezTo>
                  <a:pt x="1717862" y="272071"/>
                  <a:pt x="1717638" y="272722"/>
                  <a:pt x="1717638" y="273466"/>
                </a:cubicBezTo>
                <a:lnTo>
                  <a:pt x="1717638" y="372809"/>
                </a:lnTo>
                <a:cubicBezTo>
                  <a:pt x="1717638" y="373553"/>
                  <a:pt x="1717862" y="374204"/>
                  <a:pt x="1718308" y="374762"/>
                </a:cubicBezTo>
                <a:cubicBezTo>
                  <a:pt x="1718755" y="375320"/>
                  <a:pt x="1719517" y="375786"/>
                  <a:pt x="1720596" y="376158"/>
                </a:cubicBezTo>
                <a:cubicBezTo>
                  <a:pt x="1721675" y="376530"/>
                  <a:pt x="1723108" y="376809"/>
                  <a:pt x="1724894" y="376995"/>
                </a:cubicBezTo>
                <a:cubicBezTo>
                  <a:pt x="1726680" y="377181"/>
                  <a:pt x="1728949" y="377274"/>
                  <a:pt x="1731703" y="377274"/>
                </a:cubicBezTo>
                <a:cubicBezTo>
                  <a:pt x="1734456" y="377274"/>
                  <a:pt x="1736726" y="377181"/>
                  <a:pt x="1738512" y="376995"/>
                </a:cubicBezTo>
                <a:cubicBezTo>
                  <a:pt x="1740298" y="376809"/>
                  <a:pt x="1741730" y="376530"/>
                  <a:pt x="1742809" y="376158"/>
                </a:cubicBezTo>
                <a:cubicBezTo>
                  <a:pt x="1743888" y="375786"/>
                  <a:pt x="1744651" y="375320"/>
                  <a:pt x="1745097" y="374762"/>
                </a:cubicBezTo>
                <a:cubicBezTo>
                  <a:pt x="1745544" y="374204"/>
                  <a:pt x="1745767" y="373553"/>
                  <a:pt x="1745767" y="372809"/>
                </a:cubicBezTo>
                <a:lnTo>
                  <a:pt x="1745767" y="273466"/>
                </a:lnTo>
                <a:cubicBezTo>
                  <a:pt x="1745767" y="272722"/>
                  <a:pt x="1745544" y="272071"/>
                  <a:pt x="1745097" y="271513"/>
                </a:cubicBezTo>
                <a:cubicBezTo>
                  <a:pt x="1744651" y="270955"/>
                  <a:pt x="1743888" y="270471"/>
                  <a:pt x="1742809" y="270062"/>
                </a:cubicBezTo>
                <a:cubicBezTo>
                  <a:pt x="1741730" y="269653"/>
                  <a:pt x="1740298" y="269336"/>
                  <a:pt x="1738512" y="269113"/>
                </a:cubicBezTo>
                <a:cubicBezTo>
                  <a:pt x="1736726" y="268890"/>
                  <a:pt x="1734456" y="268778"/>
                  <a:pt x="1731703" y="268778"/>
                </a:cubicBezTo>
                <a:close/>
                <a:moveTo>
                  <a:pt x="1150678" y="268778"/>
                </a:moveTo>
                <a:cubicBezTo>
                  <a:pt x="1147924" y="268778"/>
                  <a:pt x="1145655" y="268890"/>
                  <a:pt x="1143869" y="269113"/>
                </a:cubicBezTo>
                <a:cubicBezTo>
                  <a:pt x="1142083" y="269336"/>
                  <a:pt x="1140650" y="269653"/>
                  <a:pt x="1139571" y="270062"/>
                </a:cubicBezTo>
                <a:cubicBezTo>
                  <a:pt x="1138492" y="270471"/>
                  <a:pt x="1137730" y="270955"/>
                  <a:pt x="1137283" y="271513"/>
                </a:cubicBezTo>
                <a:cubicBezTo>
                  <a:pt x="1136837" y="272071"/>
                  <a:pt x="1136614" y="272722"/>
                  <a:pt x="1136614" y="273466"/>
                </a:cubicBezTo>
                <a:lnTo>
                  <a:pt x="1136614" y="372809"/>
                </a:lnTo>
                <a:cubicBezTo>
                  <a:pt x="1136614" y="373553"/>
                  <a:pt x="1136837" y="374204"/>
                  <a:pt x="1137283" y="374762"/>
                </a:cubicBezTo>
                <a:cubicBezTo>
                  <a:pt x="1137730" y="375320"/>
                  <a:pt x="1138492" y="375786"/>
                  <a:pt x="1139571" y="376158"/>
                </a:cubicBezTo>
                <a:cubicBezTo>
                  <a:pt x="1140650" y="376530"/>
                  <a:pt x="1142083" y="376809"/>
                  <a:pt x="1143869" y="376995"/>
                </a:cubicBezTo>
                <a:cubicBezTo>
                  <a:pt x="1145655" y="377181"/>
                  <a:pt x="1147924" y="377274"/>
                  <a:pt x="1150678" y="377274"/>
                </a:cubicBezTo>
                <a:cubicBezTo>
                  <a:pt x="1153431" y="377274"/>
                  <a:pt x="1155701" y="377181"/>
                  <a:pt x="1157487" y="376995"/>
                </a:cubicBezTo>
                <a:cubicBezTo>
                  <a:pt x="1159273" y="376809"/>
                  <a:pt x="1160705" y="376530"/>
                  <a:pt x="1161784" y="376158"/>
                </a:cubicBezTo>
                <a:cubicBezTo>
                  <a:pt x="1162863" y="375786"/>
                  <a:pt x="1163626" y="375320"/>
                  <a:pt x="1164072" y="374762"/>
                </a:cubicBezTo>
                <a:cubicBezTo>
                  <a:pt x="1164519" y="374204"/>
                  <a:pt x="1164742" y="373553"/>
                  <a:pt x="1164742" y="372809"/>
                </a:cubicBezTo>
                <a:lnTo>
                  <a:pt x="1164742" y="273466"/>
                </a:lnTo>
                <a:cubicBezTo>
                  <a:pt x="1164742" y="272722"/>
                  <a:pt x="1164519" y="272071"/>
                  <a:pt x="1164072" y="271513"/>
                </a:cubicBezTo>
                <a:cubicBezTo>
                  <a:pt x="1163626" y="270955"/>
                  <a:pt x="1162863" y="270471"/>
                  <a:pt x="1161784" y="270062"/>
                </a:cubicBezTo>
                <a:cubicBezTo>
                  <a:pt x="1160705" y="269653"/>
                  <a:pt x="1159273" y="269336"/>
                  <a:pt x="1157487" y="269113"/>
                </a:cubicBezTo>
                <a:cubicBezTo>
                  <a:pt x="1155701" y="268890"/>
                  <a:pt x="1153431" y="268778"/>
                  <a:pt x="1150678" y="268778"/>
                </a:cubicBezTo>
                <a:close/>
                <a:moveTo>
                  <a:pt x="1068785" y="267327"/>
                </a:moveTo>
                <a:cubicBezTo>
                  <a:pt x="1062683" y="267327"/>
                  <a:pt x="1057102" y="268164"/>
                  <a:pt x="1052042" y="269839"/>
                </a:cubicBezTo>
                <a:cubicBezTo>
                  <a:pt x="1046982" y="271513"/>
                  <a:pt x="1042629" y="273931"/>
                  <a:pt x="1038982" y="277094"/>
                </a:cubicBezTo>
                <a:cubicBezTo>
                  <a:pt x="1035336" y="280257"/>
                  <a:pt x="1032490" y="284126"/>
                  <a:pt x="1030443" y="288703"/>
                </a:cubicBezTo>
                <a:cubicBezTo>
                  <a:pt x="1028397" y="293279"/>
                  <a:pt x="1027374" y="298469"/>
                  <a:pt x="1027374" y="304274"/>
                </a:cubicBezTo>
                <a:cubicBezTo>
                  <a:pt x="1027374" y="309706"/>
                  <a:pt x="1028155" y="314245"/>
                  <a:pt x="1029718" y="317891"/>
                </a:cubicBezTo>
                <a:cubicBezTo>
                  <a:pt x="1031280" y="321538"/>
                  <a:pt x="1033364" y="324663"/>
                  <a:pt x="1035969" y="327268"/>
                </a:cubicBezTo>
                <a:cubicBezTo>
                  <a:pt x="1032769" y="330170"/>
                  <a:pt x="1030164" y="333425"/>
                  <a:pt x="1028155" y="337034"/>
                </a:cubicBezTo>
                <a:cubicBezTo>
                  <a:pt x="1026146" y="340644"/>
                  <a:pt x="1025141" y="344643"/>
                  <a:pt x="1025141" y="349034"/>
                </a:cubicBezTo>
                <a:cubicBezTo>
                  <a:pt x="1025141" y="352531"/>
                  <a:pt x="1026016" y="355750"/>
                  <a:pt x="1027764" y="358689"/>
                </a:cubicBezTo>
                <a:cubicBezTo>
                  <a:pt x="1029513" y="361628"/>
                  <a:pt x="1031987" y="363954"/>
                  <a:pt x="1035187" y="365665"/>
                </a:cubicBezTo>
                <a:cubicBezTo>
                  <a:pt x="1032880" y="367377"/>
                  <a:pt x="1030834" y="369163"/>
                  <a:pt x="1029048" y="371023"/>
                </a:cubicBezTo>
                <a:cubicBezTo>
                  <a:pt x="1027262" y="372883"/>
                  <a:pt x="1025755" y="374837"/>
                  <a:pt x="1024527" y="376883"/>
                </a:cubicBezTo>
                <a:cubicBezTo>
                  <a:pt x="1023300" y="378930"/>
                  <a:pt x="1022369" y="381069"/>
                  <a:pt x="1021737" y="383301"/>
                </a:cubicBezTo>
                <a:cubicBezTo>
                  <a:pt x="1021104" y="385534"/>
                  <a:pt x="1020788" y="387878"/>
                  <a:pt x="1020788" y="390334"/>
                </a:cubicBezTo>
                <a:cubicBezTo>
                  <a:pt x="1020788" y="394277"/>
                  <a:pt x="1021662" y="397905"/>
                  <a:pt x="1023411" y="401217"/>
                </a:cubicBezTo>
                <a:cubicBezTo>
                  <a:pt x="1025160" y="404528"/>
                  <a:pt x="1027950" y="407374"/>
                  <a:pt x="1031783" y="409756"/>
                </a:cubicBezTo>
                <a:cubicBezTo>
                  <a:pt x="1035615" y="412137"/>
                  <a:pt x="1040526" y="413997"/>
                  <a:pt x="1046517" y="415337"/>
                </a:cubicBezTo>
                <a:cubicBezTo>
                  <a:pt x="1052507" y="416676"/>
                  <a:pt x="1059744" y="417346"/>
                  <a:pt x="1068227" y="417346"/>
                </a:cubicBezTo>
                <a:cubicBezTo>
                  <a:pt x="1076933" y="417346"/>
                  <a:pt x="1084542" y="416416"/>
                  <a:pt x="1091054" y="414555"/>
                </a:cubicBezTo>
                <a:cubicBezTo>
                  <a:pt x="1097565" y="412695"/>
                  <a:pt x="1102978" y="410165"/>
                  <a:pt x="1107294" y="406965"/>
                </a:cubicBezTo>
                <a:cubicBezTo>
                  <a:pt x="1111610" y="403765"/>
                  <a:pt x="1114847" y="399989"/>
                  <a:pt x="1117005" y="395636"/>
                </a:cubicBezTo>
                <a:cubicBezTo>
                  <a:pt x="1119163" y="391282"/>
                  <a:pt x="1120242" y="386650"/>
                  <a:pt x="1120242" y="381739"/>
                </a:cubicBezTo>
                <a:cubicBezTo>
                  <a:pt x="1120242" y="377274"/>
                  <a:pt x="1119442" y="373293"/>
                  <a:pt x="1117843" y="369795"/>
                </a:cubicBezTo>
                <a:cubicBezTo>
                  <a:pt x="1116243" y="366298"/>
                  <a:pt x="1113936" y="363303"/>
                  <a:pt x="1110922" y="360810"/>
                </a:cubicBezTo>
                <a:cubicBezTo>
                  <a:pt x="1107908" y="358317"/>
                  <a:pt x="1104188" y="356382"/>
                  <a:pt x="1099760" y="355005"/>
                </a:cubicBezTo>
                <a:cubicBezTo>
                  <a:pt x="1095332" y="353629"/>
                  <a:pt x="1090291" y="352829"/>
                  <a:pt x="1084635" y="352606"/>
                </a:cubicBezTo>
                <a:lnTo>
                  <a:pt x="1060414" y="351713"/>
                </a:lnTo>
                <a:cubicBezTo>
                  <a:pt x="1056990" y="351564"/>
                  <a:pt x="1054330" y="350801"/>
                  <a:pt x="1052433" y="349424"/>
                </a:cubicBezTo>
                <a:cubicBezTo>
                  <a:pt x="1050535" y="348048"/>
                  <a:pt x="1049586" y="346280"/>
                  <a:pt x="1049586" y="344122"/>
                </a:cubicBezTo>
                <a:cubicBezTo>
                  <a:pt x="1049586" y="342485"/>
                  <a:pt x="1049940" y="340997"/>
                  <a:pt x="1050647" y="339658"/>
                </a:cubicBezTo>
                <a:cubicBezTo>
                  <a:pt x="1051354" y="338318"/>
                  <a:pt x="1052154" y="337165"/>
                  <a:pt x="1053047" y="336197"/>
                </a:cubicBezTo>
                <a:cubicBezTo>
                  <a:pt x="1054609" y="337239"/>
                  <a:pt x="1056842" y="338151"/>
                  <a:pt x="1059744" y="338932"/>
                </a:cubicBezTo>
                <a:cubicBezTo>
                  <a:pt x="1062646" y="339713"/>
                  <a:pt x="1065697" y="340104"/>
                  <a:pt x="1068897" y="340104"/>
                </a:cubicBezTo>
                <a:cubicBezTo>
                  <a:pt x="1075147" y="340104"/>
                  <a:pt x="1080822" y="339304"/>
                  <a:pt x="1085919" y="337704"/>
                </a:cubicBezTo>
                <a:cubicBezTo>
                  <a:pt x="1091016" y="336104"/>
                  <a:pt x="1095370" y="333760"/>
                  <a:pt x="1098979" y="330672"/>
                </a:cubicBezTo>
                <a:cubicBezTo>
                  <a:pt x="1102588" y="327584"/>
                  <a:pt x="1105360" y="323789"/>
                  <a:pt x="1107294" y="319287"/>
                </a:cubicBezTo>
                <a:cubicBezTo>
                  <a:pt x="1109229" y="314785"/>
                  <a:pt x="1110197" y="309631"/>
                  <a:pt x="1110197" y="303827"/>
                </a:cubicBezTo>
                <a:cubicBezTo>
                  <a:pt x="1110197" y="301372"/>
                  <a:pt x="1109843" y="299009"/>
                  <a:pt x="1109136" y="296739"/>
                </a:cubicBezTo>
                <a:cubicBezTo>
                  <a:pt x="1108429" y="294470"/>
                  <a:pt x="1107257" y="292442"/>
                  <a:pt x="1105620" y="290656"/>
                </a:cubicBezTo>
                <a:lnTo>
                  <a:pt x="1117340" y="290656"/>
                </a:lnTo>
                <a:cubicBezTo>
                  <a:pt x="1118531" y="290656"/>
                  <a:pt x="1119535" y="289800"/>
                  <a:pt x="1120354" y="288089"/>
                </a:cubicBezTo>
                <a:cubicBezTo>
                  <a:pt x="1121173" y="286377"/>
                  <a:pt x="1121582" y="283735"/>
                  <a:pt x="1121582" y="280164"/>
                </a:cubicBezTo>
                <a:cubicBezTo>
                  <a:pt x="1121582" y="276294"/>
                  <a:pt x="1121191" y="273541"/>
                  <a:pt x="1120410" y="271904"/>
                </a:cubicBezTo>
                <a:cubicBezTo>
                  <a:pt x="1119629" y="270266"/>
                  <a:pt x="1118605" y="269448"/>
                  <a:pt x="1117340" y="269448"/>
                </a:cubicBezTo>
                <a:lnTo>
                  <a:pt x="1085752" y="269448"/>
                </a:lnTo>
                <a:cubicBezTo>
                  <a:pt x="1083296" y="268778"/>
                  <a:pt x="1080636" y="268257"/>
                  <a:pt x="1077771" y="267885"/>
                </a:cubicBezTo>
                <a:cubicBezTo>
                  <a:pt x="1074906" y="267513"/>
                  <a:pt x="1071911" y="267327"/>
                  <a:pt x="1068785" y="267327"/>
                </a:cubicBezTo>
                <a:close/>
                <a:moveTo>
                  <a:pt x="2581772" y="266881"/>
                </a:moveTo>
                <a:cubicBezTo>
                  <a:pt x="2573884" y="266881"/>
                  <a:pt x="2566796" y="268183"/>
                  <a:pt x="2560508" y="270787"/>
                </a:cubicBezTo>
                <a:cubicBezTo>
                  <a:pt x="2554220" y="273392"/>
                  <a:pt x="2548881" y="277168"/>
                  <a:pt x="2544490" y="282117"/>
                </a:cubicBezTo>
                <a:cubicBezTo>
                  <a:pt x="2540100" y="287065"/>
                  <a:pt x="2536751" y="293093"/>
                  <a:pt x="2534444" y="300199"/>
                </a:cubicBezTo>
                <a:cubicBezTo>
                  <a:pt x="2532137" y="307306"/>
                  <a:pt x="2530984" y="315287"/>
                  <a:pt x="2530984" y="324142"/>
                </a:cubicBezTo>
                <a:cubicBezTo>
                  <a:pt x="2530984" y="333444"/>
                  <a:pt x="2532082" y="341555"/>
                  <a:pt x="2534277" y="348476"/>
                </a:cubicBezTo>
                <a:cubicBezTo>
                  <a:pt x="2536472" y="355396"/>
                  <a:pt x="2539802" y="361126"/>
                  <a:pt x="2544267" y="365665"/>
                </a:cubicBezTo>
                <a:cubicBezTo>
                  <a:pt x="2548732" y="370205"/>
                  <a:pt x="2554294" y="373590"/>
                  <a:pt x="2560954" y="375823"/>
                </a:cubicBezTo>
                <a:cubicBezTo>
                  <a:pt x="2567615" y="378055"/>
                  <a:pt x="2575372" y="379171"/>
                  <a:pt x="2584227" y="379171"/>
                </a:cubicBezTo>
                <a:cubicBezTo>
                  <a:pt x="2589139" y="379171"/>
                  <a:pt x="2593752" y="378855"/>
                  <a:pt x="2598068" y="378223"/>
                </a:cubicBezTo>
                <a:cubicBezTo>
                  <a:pt x="2602385" y="377590"/>
                  <a:pt x="2606217" y="376846"/>
                  <a:pt x="2609565" y="375990"/>
                </a:cubicBezTo>
                <a:cubicBezTo>
                  <a:pt x="2612914" y="375134"/>
                  <a:pt x="2615667" y="374260"/>
                  <a:pt x="2617825" y="373367"/>
                </a:cubicBezTo>
                <a:cubicBezTo>
                  <a:pt x="2619983" y="372474"/>
                  <a:pt x="2621304" y="371767"/>
                  <a:pt x="2621788" y="371246"/>
                </a:cubicBezTo>
                <a:cubicBezTo>
                  <a:pt x="2622272" y="370725"/>
                  <a:pt x="2622662" y="370186"/>
                  <a:pt x="2622960" y="369628"/>
                </a:cubicBezTo>
                <a:cubicBezTo>
                  <a:pt x="2623258" y="369070"/>
                  <a:pt x="2623481" y="368381"/>
                  <a:pt x="2623630" y="367563"/>
                </a:cubicBezTo>
                <a:cubicBezTo>
                  <a:pt x="2623779" y="366744"/>
                  <a:pt x="2623890" y="365758"/>
                  <a:pt x="2623965" y="364605"/>
                </a:cubicBezTo>
                <a:cubicBezTo>
                  <a:pt x="2624039" y="363451"/>
                  <a:pt x="2624076" y="362056"/>
                  <a:pt x="2624076" y="360419"/>
                </a:cubicBezTo>
                <a:cubicBezTo>
                  <a:pt x="2624076" y="358559"/>
                  <a:pt x="2624020" y="357015"/>
                  <a:pt x="2623909" y="355787"/>
                </a:cubicBezTo>
                <a:cubicBezTo>
                  <a:pt x="2623797" y="354559"/>
                  <a:pt x="2623593" y="353610"/>
                  <a:pt x="2623295" y="352940"/>
                </a:cubicBezTo>
                <a:cubicBezTo>
                  <a:pt x="2622997" y="352271"/>
                  <a:pt x="2622625" y="351806"/>
                  <a:pt x="2622179" y="351545"/>
                </a:cubicBezTo>
                <a:cubicBezTo>
                  <a:pt x="2621732" y="351285"/>
                  <a:pt x="2621174" y="351155"/>
                  <a:pt x="2620504" y="351155"/>
                </a:cubicBezTo>
                <a:cubicBezTo>
                  <a:pt x="2619388" y="351155"/>
                  <a:pt x="2617937" y="351508"/>
                  <a:pt x="2616151" y="352215"/>
                </a:cubicBezTo>
                <a:cubicBezTo>
                  <a:pt x="2614365" y="352922"/>
                  <a:pt x="2612114" y="353703"/>
                  <a:pt x="2609398" y="354559"/>
                </a:cubicBezTo>
                <a:cubicBezTo>
                  <a:pt x="2606682" y="355415"/>
                  <a:pt x="2603464" y="356196"/>
                  <a:pt x="2599743" y="356903"/>
                </a:cubicBezTo>
                <a:cubicBezTo>
                  <a:pt x="2596022" y="357610"/>
                  <a:pt x="2591706" y="357963"/>
                  <a:pt x="2586795" y="357963"/>
                </a:cubicBezTo>
                <a:cubicBezTo>
                  <a:pt x="2581958" y="357963"/>
                  <a:pt x="2577809" y="357331"/>
                  <a:pt x="2574349" y="356066"/>
                </a:cubicBezTo>
                <a:cubicBezTo>
                  <a:pt x="2570889" y="354801"/>
                  <a:pt x="2568061" y="352959"/>
                  <a:pt x="2565866" y="350541"/>
                </a:cubicBezTo>
                <a:cubicBezTo>
                  <a:pt x="2563671" y="348122"/>
                  <a:pt x="2562071" y="345183"/>
                  <a:pt x="2561066" y="341723"/>
                </a:cubicBezTo>
                <a:cubicBezTo>
                  <a:pt x="2560062" y="338262"/>
                  <a:pt x="2559559" y="334411"/>
                  <a:pt x="2559559" y="330170"/>
                </a:cubicBezTo>
                <a:lnTo>
                  <a:pt x="2620169" y="330170"/>
                </a:lnTo>
                <a:cubicBezTo>
                  <a:pt x="2622848" y="330170"/>
                  <a:pt x="2624951" y="329351"/>
                  <a:pt x="2626476" y="327714"/>
                </a:cubicBezTo>
                <a:cubicBezTo>
                  <a:pt x="2628002" y="326077"/>
                  <a:pt x="2628764" y="323547"/>
                  <a:pt x="2628764" y="320124"/>
                </a:cubicBezTo>
                <a:lnTo>
                  <a:pt x="2628764" y="315659"/>
                </a:lnTo>
                <a:cubicBezTo>
                  <a:pt x="2628764" y="308664"/>
                  <a:pt x="2627871" y="302190"/>
                  <a:pt x="2626085" y="296237"/>
                </a:cubicBezTo>
                <a:cubicBezTo>
                  <a:pt x="2624299" y="290284"/>
                  <a:pt x="2621509" y="285131"/>
                  <a:pt x="2617714" y="280777"/>
                </a:cubicBezTo>
                <a:cubicBezTo>
                  <a:pt x="2613919" y="276424"/>
                  <a:pt x="2609063" y="273020"/>
                  <a:pt x="2603147" y="270564"/>
                </a:cubicBezTo>
                <a:cubicBezTo>
                  <a:pt x="2597231" y="268108"/>
                  <a:pt x="2590106" y="266881"/>
                  <a:pt x="2581772" y="266881"/>
                </a:cubicBezTo>
                <a:close/>
                <a:moveTo>
                  <a:pt x="2501516" y="266881"/>
                </a:moveTo>
                <a:cubicBezTo>
                  <a:pt x="2499433" y="266881"/>
                  <a:pt x="2497349" y="267160"/>
                  <a:pt x="2495265" y="267718"/>
                </a:cubicBezTo>
                <a:cubicBezTo>
                  <a:pt x="2493182" y="268276"/>
                  <a:pt x="2491098" y="269262"/>
                  <a:pt x="2489015" y="270676"/>
                </a:cubicBezTo>
                <a:cubicBezTo>
                  <a:pt x="2486931" y="272090"/>
                  <a:pt x="2484736" y="274006"/>
                  <a:pt x="2482429" y="276424"/>
                </a:cubicBezTo>
                <a:cubicBezTo>
                  <a:pt x="2480122" y="278843"/>
                  <a:pt x="2477666" y="281912"/>
                  <a:pt x="2475062" y="285633"/>
                </a:cubicBezTo>
                <a:lnTo>
                  <a:pt x="2475062" y="273243"/>
                </a:lnTo>
                <a:cubicBezTo>
                  <a:pt x="2475062" y="272499"/>
                  <a:pt x="2474876" y="271848"/>
                  <a:pt x="2474504" y="271290"/>
                </a:cubicBezTo>
                <a:cubicBezTo>
                  <a:pt x="2474132" y="270732"/>
                  <a:pt x="2473518" y="270266"/>
                  <a:pt x="2472662" y="269894"/>
                </a:cubicBezTo>
                <a:cubicBezTo>
                  <a:pt x="2471806" y="269522"/>
                  <a:pt x="2470597" y="269243"/>
                  <a:pt x="2469034" y="269057"/>
                </a:cubicBezTo>
                <a:cubicBezTo>
                  <a:pt x="2467472" y="268871"/>
                  <a:pt x="2465500" y="268778"/>
                  <a:pt x="2463118" y="268778"/>
                </a:cubicBezTo>
                <a:cubicBezTo>
                  <a:pt x="2460812" y="268778"/>
                  <a:pt x="2458895" y="268871"/>
                  <a:pt x="2457370" y="269057"/>
                </a:cubicBezTo>
                <a:cubicBezTo>
                  <a:pt x="2455844" y="269243"/>
                  <a:pt x="2454598" y="269522"/>
                  <a:pt x="2453631" y="269894"/>
                </a:cubicBezTo>
                <a:cubicBezTo>
                  <a:pt x="2452663" y="270266"/>
                  <a:pt x="2451994" y="270732"/>
                  <a:pt x="2451621" y="271290"/>
                </a:cubicBezTo>
                <a:cubicBezTo>
                  <a:pt x="2451249" y="271848"/>
                  <a:pt x="2451063" y="272499"/>
                  <a:pt x="2451063" y="273243"/>
                </a:cubicBezTo>
                <a:lnTo>
                  <a:pt x="2451063" y="372809"/>
                </a:lnTo>
                <a:cubicBezTo>
                  <a:pt x="2451063" y="373553"/>
                  <a:pt x="2451287" y="374204"/>
                  <a:pt x="2451733" y="374762"/>
                </a:cubicBezTo>
                <a:cubicBezTo>
                  <a:pt x="2452180" y="375320"/>
                  <a:pt x="2452942" y="375786"/>
                  <a:pt x="2454021" y="376158"/>
                </a:cubicBezTo>
                <a:cubicBezTo>
                  <a:pt x="2455100" y="376530"/>
                  <a:pt x="2456533" y="376809"/>
                  <a:pt x="2458319" y="376995"/>
                </a:cubicBezTo>
                <a:cubicBezTo>
                  <a:pt x="2460105" y="377181"/>
                  <a:pt x="2462374" y="377274"/>
                  <a:pt x="2465128" y="377274"/>
                </a:cubicBezTo>
                <a:cubicBezTo>
                  <a:pt x="2467881" y="377274"/>
                  <a:pt x="2470151" y="377181"/>
                  <a:pt x="2471937" y="376995"/>
                </a:cubicBezTo>
                <a:cubicBezTo>
                  <a:pt x="2473722" y="376809"/>
                  <a:pt x="2475155" y="376530"/>
                  <a:pt x="2476234" y="376158"/>
                </a:cubicBezTo>
                <a:cubicBezTo>
                  <a:pt x="2477313" y="375786"/>
                  <a:pt x="2478076" y="375320"/>
                  <a:pt x="2478522" y="374762"/>
                </a:cubicBezTo>
                <a:cubicBezTo>
                  <a:pt x="2478969" y="374204"/>
                  <a:pt x="2479192" y="373553"/>
                  <a:pt x="2479192" y="372809"/>
                </a:cubicBezTo>
                <a:lnTo>
                  <a:pt x="2479192" y="310748"/>
                </a:lnTo>
                <a:cubicBezTo>
                  <a:pt x="2481275" y="307473"/>
                  <a:pt x="2483229" y="304720"/>
                  <a:pt x="2485052" y="302488"/>
                </a:cubicBezTo>
                <a:cubicBezTo>
                  <a:pt x="2486875" y="300255"/>
                  <a:pt x="2488624" y="298469"/>
                  <a:pt x="2490298" y="297130"/>
                </a:cubicBezTo>
                <a:cubicBezTo>
                  <a:pt x="2491972" y="295790"/>
                  <a:pt x="2493591" y="294804"/>
                  <a:pt x="2495154" y="294172"/>
                </a:cubicBezTo>
                <a:cubicBezTo>
                  <a:pt x="2496716" y="293539"/>
                  <a:pt x="2498279" y="293223"/>
                  <a:pt x="2499842" y="293223"/>
                </a:cubicBezTo>
                <a:cubicBezTo>
                  <a:pt x="2501181" y="293223"/>
                  <a:pt x="2502409" y="293353"/>
                  <a:pt x="2503525" y="293614"/>
                </a:cubicBezTo>
                <a:cubicBezTo>
                  <a:pt x="2504641" y="293874"/>
                  <a:pt x="2505665" y="294153"/>
                  <a:pt x="2506595" y="294451"/>
                </a:cubicBezTo>
                <a:cubicBezTo>
                  <a:pt x="2507525" y="294749"/>
                  <a:pt x="2508362" y="295028"/>
                  <a:pt x="2509106" y="295288"/>
                </a:cubicBezTo>
                <a:cubicBezTo>
                  <a:pt x="2509850" y="295549"/>
                  <a:pt x="2510520" y="295679"/>
                  <a:pt x="2511116" y="295679"/>
                </a:cubicBezTo>
                <a:cubicBezTo>
                  <a:pt x="2511860" y="295679"/>
                  <a:pt x="2512474" y="295493"/>
                  <a:pt x="2512957" y="295121"/>
                </a:cubicBezTo>
                <a:cubicBezTo>
                  <a:pt x="2513441" y="294749"/>
                  <a:pt x="2513832" y="294079"/>
                  <a:pt x="2514129" y="293112"/>
                </a:cubicBezTo>
                <a:cubicBezTo>
                  <a:pt x="2514427" y="292144"/>
                  <a:pt x="2514650" y="290805"/>
                  <a:pt x="2514799" y="289093"/>
                </a:cubicBezTo>
                <a:cubicBezTo>
                  <a:pt x="2514948" y="287382"/>
                  <a:pt x="2515022" y="285186"/>
                  <a:pt x="2515022" y="282508"/>
                </a:cubicBezTo>
                <a:cubicBezTo>
                  <a:pt x="2515022" y="279829"/>
                  <a:pt x="2514985" y="277708"/>
                  <a:pt x="2514911" y="276145"/>
                </a:cubicBezTo>
                <a:cubicBezTo>
                  <a:pt x="2514836" y="274582"/>
                  <a:pt x="2514725" y="273410"/>
                  <a:pt x="2514576" y="272629"/>
                </a:cubicBezTo>
                <a:cubicBezTo>
                  <a:pt x="2514427" y="271848"/>
                  <a:pt x="2514260" y="271234"/>
                  <a:pt x="2514073" y="270787"/>
                </a:cubicBezTo>
                <a:cubicBezTo>
                  <a:pt x="2513887" y="270341"/>
                  <a:pt x="2513590" y="269932"/>
                  <a:pt x="2513181" y="269560"/>
                </a:cubicBezTo>
                <a:cubicBezTo>
                  <a:pt x="2512771" y="269187"/>
                  <a:pt x="2512120" y="268834"/>
                  <a:pt x="2511227" y="268499"/>
                </a:cubicBezTo>
                <a:cubicBezTo>
                  <a:pt x="2510334" y="268164"/>
                  <a:pt x="2509292" y="267867"/>
                  <a:pt x="2508102" y="267606"/>
                </a:cubicBezTo>
                <a:cubicBezTo>
                  <a:pt x="2506911" y="267346"/>
                  <a:pt x="2505758" y="267160"/>
                  <a:pt x="2504641" y="267048"/>
                </a:cubicBezTo>
                <a:cubicBezTo>
                  <a:pt x="2503525" y="266936"/>
                  <a:pt x="2502483" y="266881"/>
                  <a:pt x="2501516" y="266881"/>
                </a:cubicBezTo>
                <a:close/>
                <a:moveTo>
                  <a:pt x="2320467" y="266881"/>
                </a:moveTo>
                <a:cubicBezTo>
                  <a:pt x="2316076" y="266881"/>
                  <a:pt x="2311816" y="267234"/>
                  <a:pt x="2307686" y="267941"/>
                </a:cubicBezTo>
                <a:cubicBezTo>
                  <a:pt x="2303556" y="268648"/>
                  <a:pt x="2299742" y="269560"/>
                  <a:pt x="2296245" y="270676"/>
                </a:cubicBezTo>
                <a:cubicBezTo>
                  <a:pt x="2292747" y="271792"/>
                  <a:pt x="2289696" y="273001"/>
                  <a:pt x="2287092" y="274303"/>
                </a:cubicBezTo>
                <a:cubicBezTo>
                  <a:pt x="2284487" y="275606"/>
                  <a:pt x="2282664" y="276796"/>
                  <a:pt x="2281623" y="277875"/>
                </a:cubicBezTo>
                <a:cubicBezTo>
                  <a:pt x="2280581" y="278954"/>
                  <a:pt x="2279874" y="280164"/>
                  <a:pt x="2279502" y="281503"/>
                </a:cubicBezTo>
                <a:cubicBezTo>
                  <a:pt x="2279130" y="282842"/>
                  <a:pt x="2278944" y="284666"/>
                  <a:pt x="2278944" y="286972"/>
                </a:cubicBezTo>
                <a:cubicBezTo>
                  <a:pt x="2278944" y="288684"/>
                  <a:pt x="2279055" y="290247"/>
                  <a:pt x="2279278" y="291660"/>
                </a:cubicBezTo>
                <a:cubicBezTo>
                  <a:pt x="2279502" y="293074"/>
                  <a:pt x="2279818" y="294265"/>
                  <a:pt x="2280227" y="295232"/>
                </a:cubicBezTo>
                <a:cubicBezTo>
                  <a:pt x="2280637" y="296200"/>
                  <a:pt x="2281157" y="296944"/>
                  <a:pt x="2281790" y="297465"/>
                </a:cubicBezTo>
                <a:cubicBezTo>
                  <a:pt x="2282422" y="297986"/>
                  <a:pt x="2283148" y="298246"/>
                  <a:pt x="2283967" y="298246"/>
                </a:cubicBezTo>
                <a:cubicBezTo>
                  <a:pt x="2285157" y="298246"/>
                  <a:pt x="2286701" y="297725"/>
                  <a:pt x="2288599" y="296683"/>
                </a:cubicBezTo>
                <a:cubicBezTo>
                  <a:pt x="2290496" y="295642"/>
                  <a:pt x="2292859" y="294488"/>
                  <a:pt x="2295687" y="293223"/>
                </a:cubicBezTo>
                <a:cubicBezTo>
                  <a:pt x="2298515" y="291958"/>
                  <a:pt x="2301770" y="290805"/>
                  <a:pt x="2305454" y="289763"/>
                </a:cubicBezTo>
                <a:cubicBezTo>
                  <a:pt x="2309137" y="288721"/>
                  <a:pt x="2313323" y="288200"/>
                  <a:pt x="2318011" y="288200"/>
                </a:cubicBezTo>
                <a:cubicBezTo>
                  <a:pt x="2321583" y="288200"/>
                  <a:pt x="2324578" y="288572"/>
                  <a:pt x="2326997" y="289316"/>
                </a:cubicBezTo>
                <a:cubicBezTo>
                  <a:pt x="2329415" y="290061"/>
                  <a:pt x="2331350" y="291214"/>
                  <a:pt x="2332801" y="292777"/>
                </a:cubicBezTo>
                <a:cubicBezTo>
                  <a:pt x="2334252" y="294339"/>
                  <a:pt x="2335294" y="296293"/>
                  <a:pt x="2335926" y="298637"/>
                </a:cubicBezTo>
                <a:cubicBezTo>
                  <a:pt x="2336559" y="300981"/>
                  <a:pt x="2336875" y="303716"/>
                  <a:pt x="2336875" y="306841"/>
                </a:cubicBezTo>
                <a:lnTo>
                  <a:pt x="2336875" y="312868"/>
                </a:lnTo>
                <a:lnTo>
                  <a:pt x="2327164" y="312868"/>
                </a:lnTo>
                <a:cubicBezTo>
                  <a:pt x="2318309" y="312868"/>
                  <a:pt x="2310532" y="313538"/>
                  <a:pt x="2303835" y="314878"/>
                </a:cubicBezTo>
                <a:cubicBezTo>
                  <a:pt x="2297138" y="316217"/>
                  <a:pt x="2291538" y="318282"/>
                  <a:pt x="2287036" y="321073"/>
                </a:cubicBezTo>
                <a:cubicBezTo>
                  <a:pt x="2282534" y="323863"/>
                  <a:pt x="2279148" y="327398"/>
                  <a:pt x="2276879" y="331677"/>
                </a:cubicBezTo>
                <a:cubicBezTo>
                  <a:pt x="2274609" y="335955"/>
                  <a:pt x="2273474" y="340997"/>
                  <a:pt x="2273474" y="346801"/>
                </a:cubicBezTo>
                <a:cubicBezTo>
                  <a:pt x="2273474" y="352159"/>
                  <a:pt x="2274367" y="356847"/>
                  <a:pt x="2276153" y="360866"/>
                </a:cubicBezTo>
                <a:cubicBezTo>
                  <a:pt x="2277939" y="364884"/>
                  <a:pt x="2280451" y="368251"/>
                  <a:pt x="2283688" y="370967"/>
                </a:cubicBezTo>
                <a:cubicBezTo>
                  <a:pt x="2286925" y="373683"/>
                  <a:pt x="2290757" y="375730"/>
                  <a:pt x="2295185" y="377106"/>
                </a:cubicBezTo>
                <a:cubicBezTo>
                  <a:pt x="2299612" y="378483"/>
                  <a:pt x="2304468" y="379171"/>
                  <a:pt x="2309751" y="379171"/>
                </a:cubicBezTo>
                <a:cubicBezTo>
                  <a:pt x="2316151" y="379171"/>
                  <a:pt x="2321974" y="377944"/>
                  <a:pt x="2327220" y="375488"/>
                </a:cubicBezTo>
                <a:cubicBezTo>
                  <a:pt x="2332466" y="373032"/>
                  <a:pt x="2337135" y="369609"/>
                  <a:pt x="2341228" y="365219"/>
                </a:cubicBezTo>
                <a:lnTo>
                  <a:pt x="2341228" y="373144"/>
                </a:lnTo>
                <a:cubicBezTo>
                  <a:pt x="2341228" y="374186"/>
                  <a:pt x="2341544" y="375004"/>
                  <a:pt x="2342177" y="375600"/>
                </a:cubicBezTo>
                <a:cubicBezTo>
                  <a:pt x="2342810" y="376195"/>
                  <a:pt x="2343889" y="376623"/>
                  <a:pt x="2345414" y="376883"/>
                </a:cubicBezTo>
                <a:cubicBezTo>
                  <a:pt x="2346939" y="377144"/>
                  <a:pt x="2349377" y="377274"/>
                  <a:pt x="2352725" y="377274"/>
                </a:cubicBezTo>
                <a:cubicBezTo>
                  <a:pt x="2355851" y="377274"/>
                  <a:pt x="2358213" y="377144"/>
                  <a:pt x="2359813" y="376883"/>
                </a:cubicBezTo>
                <a:cubicBezTo>
                  <a:pt x="2361413" y="376623"/>
                  <a:pt x="2362585" y="376195"/>
                  <a:pt x="2363329" y="375600"/>
                </a:cubicBezTo>
                <a:cubicBezTo>
                  <a:pt x="2364073" y="375004"/>
                  <a:pt x="2364445" y="374186"/>
                  <a:pt x="2364445" y="373144"/>
                </a:cubicBezTo>
                <a:lnTo>
                  <a:pt x="2364445" y="306171"/>
                </a:lnTo>
                <a:cubicBezTo>
                  <a:pt x="2364445" y="299325"/>
                  <a:pt x="2363627" y="293409"/>
                  <a:pt x="2361990" y="288423"/>
                </a:cubicBezTo>
                <a:cubicBezTo>
                  <a:pt x="2360353" y="283438"/>
                  <a:pt x="2357748" y="279364"/>
                  <a:pt x="2354176" y="276201"/>
                </a:cubicBezTo>
                <a:cubicBezTo>
                  <a:pt x="2350604" y="273038"/>
                  <a:pt x="2346047" y="270694"/>
                  <a:pt x="2340503" y="269169"/>
                </a:cubicBezTo>
                <a:cubicBezTo>
                  <a:pt x="2334959" y="267643"/>
                  <a:pt x="2328280" y="266881"/>
                  <a:pt x="2320467" y="266881"/>
                </a:cubicBezTo>
                <a:close/>
                <a:moveTo>
                  <a:pt x="2138189" y="266881"/>
                </a:moveTo>
                <a:cubicBezTo>
                  <a:pt x="2132013" y="266881"/>
                  <a:pt x="2126079" y="268369"/>
                  <a:pt x="2120386" y="271345"/>
                </a:cubicBezTo>
                <a:cubicBezTo>
                  <a:pt x="2114693" y="274322"/>
                  <a:pt x="2109094" y="278787"/>
                  <a:pt x="2103587" y="284740"/>
                </a:cubicBezTo>
                <a:lnTo>
                  <a:pt x="2103587" y="273243"/>
                </a:lnTo>
                <a:cubicBezTo>
                  <a:pt x="2103587" y="272499"/>
                  <a:pt x="2103401" y="271848"/>
                  <a:pt x="2103029" y="271290"/>
                </a:cubicBezTo>
                <a:cubicBezTo>
                  <a:pt x="2102657" y="270732"/>
                  <a:pt x="2102043" y="270266"/>
                  <a:pt x="2101187" y="269894"/>
                </a:cubicBezTo>
                <a:cubicBezTo>
                  <a:pt x="2100331" y="269522"/>
                  <a:pt x="2099122" y="269243"/>
                  <a:pt x="2097559" y="269057"/>
                </a:cubicBezTo>
                <a:cubicBezTo>
                  <a:pt x="2095997" y="268871"/>
                  <a:pt x="2094025" y="268778"/>
                  <a:pt x="2091644" y="268778"/>
                </a:cubicBezTo>
                <a:cubicBezTo>
                  <a:pt x="2089337" y="268778"/>
                  <a:pt x="2087421" y="268871"/>
                  <a:pt x="2085895" y="269057"/>
                </a:cubicBezTo>
                <a:cubicBezTo>
                  <a:pt x="2084370" y="269243"/>
                  <a:pt x="2083123" y="269522"/>
                  <a:pt x="2082156" y="269894"/>
                </a:cubicBezTo>
                <a:cubicBezTo>
                  <a:pt x="2081188" y="270266"/>
                  <a:pt x="2080519" y="270732"/>
                  <a:pt x="2080147" y="271290"/>
                </a:cubicBezTo>
                <a:cubicBezTo>
                  <a:pt x="2079774" y="271848"/>
                  <a:pt x="2079588" y="272499"/>
                  <a:pt x="2079588" y="273243"/>
                </a:cubicBezTo>
                <a:lnTo>
                  <a:pt x="2079588" y="372809"/>
                </a:lnTo>
                <a:cubicBezTo>
                  <a:pt x="2079588" y="373553"/>
                  <a:pt x="2079812" y="374204"/>
                  <a:pt x="2080258" y="374762"/>
                </a:cubicBezTo>
                <a:cubicBezTo>
                  <a:pt x="2080705" y="375320"/>
                  <a:pt x="2081467" y="375786"/>
                  <a:pt x="2082546" y="376158"/>
                </a:cubicBezTo>
                <a:cubicBezTo>
                  <a:pt x="2083625" y="376530"/>
                  <a:pt x="2085058" y="376809"/>
                  <a:pt x="2086844" y="376995"/>
                </a:cubicBezTo>
                <a:cubicBezTo>
                  <a:pt x="2088630" y="377181"/>
                  <a:pt x="2090899" y="377274"/>
                  <a:pt x="2093653" y="377274"/>
                </a:cubicBezTo>
                <a:cubicBezTo>
                  <a:pt x="2096406" y="377274"/>
                  <a:pt x="2098676" y="377181"/>
                  <a:pt x="2100462" y="376995"/>
                </a:cubicBezTo>
                <a:cubicBezTo>
                  <a:pt x="2102248" y="376809"/>
                  <a:pt x="2103680" y="376530"/>
                  <a:pt x="2104759" y="376158"/>
                </a:cubicBezTo>
                <a:cubicBezTo>
                  <a:pt x="2105838" y="375786"/>
                  <a:pt x="2106601" y="375320"/>
                  <a:pt x="2107047" y="374762"/>
                </a:cubicBezTo>
                <a:cubicBezTo>
                  <a:pt x="2107494" y="374204"/>
                  <a:pt x="2107717" y="373553"/>
                  <a:pt x="2107717" y="372809"/>
                </a:cubicBezTo>
                <a:lnTo>
                  <a:pt x="2107717" y="306618"/>
                </a:lnTo>
                <a:cubicBezTo>
                  <a:pt x="2111661" y="301632"/>
                  <a:pt x="2115456" y="297837"/>
                  <a:pt x="2119102" y="295232"/>
                </a:cubicBezTo>
                <a:cubicBezTo>
                  <a:pt x="2122749" y="292628"/>
                  <a:pt x="2126358" y="291326"/>
                  <a:pt x="2129930" y="291326"/>
                </a:cubicBezTo>
                <a:cubicBezTo>
                  <a:pt x="2132757" y="291326"/>
                  <a:pt x="2135232" y="291865"/>
                  <a:pt x="2137352" y="292944"/>
                </a:cubicBezTo>
                <a:cubicBezTo>
                  <a:pt x="2139473" y="294023"/>
                  <a:pt x="2141203" y="295549"/>
                  <a:pt x="2142543" y="297521"/>
                </a:cubicBezTo>
                <a:cubicBezTo>
                  <a:pt x="2143882" y="299493"/>
                  <a:pt x="2144905" y="301855"/>
                  <a:pt x="2145612" y="304609"/>
                </a:cubicBezTo>
                <a:cubicBezTo>
                  <a:pt x="2146319" y="307362"/>
                  <a:pt x="2146673" y="311157"/>
                  <a:pt x="2146673" y="315994"/>
                </a:cubicBezTo>
                <a:lnTo>
                  <a:pt x="2146673" y="372809"/>
                </a:lnTo>
                <a:cubicBezTo>
                  <a:pt x="2146673" y="373553"/>
                  <a:pt x="2146896" y="374204"/>
                  <a:pt x="2147342" y="374762"/>
                </a:cubicBezTo>
                <a:cubicBezTo>
                  <a:pt x="2147789" y="375320"/>
                  <a:pt x="2148533" y="375786"/>
                  <a:pt x="2149575" y="376158"/>
                </a:cubicBezTo>
                <a:cubicBezTo>
                  <a:pt x="2150617" y="376530"/>
                  <a:pt x="2152049" y="376809"/>
                  <a:pt x="2153872" y="376995"/>
                </a:cubicBezTo>
                <a:cubicBezTo>
                  <a:pt x="2155695" y="377181"/>
                  <a:pt x="2157984" y="377274"/>
                  <a:pt x="2160737" y="377274"/>
                </a:cubicBezTo>
                <a:cubicBezTo>
                  <a:pt x="2163416" y="377274"/>
                  <a:pt x="2165667" y="377181"/>
                  <a:pt x="2167490" y="376995"/>
                </a:cubicBezTo>
                <a:cubicBezTo>
                  <a:pt x="2169313" y="376809"/>
                  <a:pt x="2170746" y="376530"/>
                  <a:pt x="2171787" y="376158"/>
                </a:cubicBezTo>
                <a:cubicBezTo>
                  <a:pt x="2172829" y="375786"/>
                  <a:pt x="2173573" y="375320"/>
                  <a:pt x="2174020" y="374762"/>
                </a:cubicBezTo>
                <a:cubicBezTo>
                  <a:pt x="2174466" y="374204"/>
                  <a:pt x="2174690" y="373553"/>
                  <a:pt x="2174690" y="372809"/>
                </a:cubicBezTo>
                <a:lnTo>
                  <a:pt x="2174690" y="311306"/>
                </a:lnTo>
                <a:cubicBezTo>
                  <a:pt x="2174690" y="304088"/>
                  <a:pt x="2174057" y="297911"/>
                  <a:pt x="2172792" y="292777"/>
                </a:cubicBezTo>
                <a:cubicBezTo>
                  <a:pt x="2171527" y="287642"/>
                  <a:pt x="2169462" y="283159"/>
                  <a:pt x="2166597" y="279326"/>
                </a:cubicBezTo>
                <a:cubicBezTo>
                  <a:pt x="2163732" y="275494"/>
                  <a:pt x="2159974" y="272462"/>
                  <a:pt x="2155323" y="270229"/>
                </a:cubicBezTo>
                <a:cubicBezTo>
                  <a:pt x="2150672" y="267997"/>
                  <a:pt x="2144961" y="266881"/>
                  <a:pt x="2138189" y="266881"/>
                </a:cubicBezTo>
                <a:close/>
                <a:moveTo>
                  <a:pt x="2010272" y="266881"/>
                </a:moveTo>
                <a:cubicBezTo>
                  <a:pt x="2002384" y="266881"/>
                  <a:pt x="1995296" y="268183"/>
                  <a:pt x="1989008" y="270787"/>
                </a:cubicBezTo>
                <a:cubicBezTo>
                  <a:pt x="1982720" y="273392"/>
                  <a:pt x="1977381" y="277168"/>
                  <a:pt x="1972990" y="282117"/>
                </a:cubicBezTo>
                <a:cubicBezTo>
                  <a:pt x="1968600" y="287065"/>
                  <a:pt x="1965251" y="293093"/>
                  <a:pt x="1962944" y="300199"/>
                </a:cubicBezTo>
                <a:cubicBezTo>
                  <a:pt x="1960638" y="307306"/>
                  <a:pt x="1959484" y="315287"/>
                  <a:pt x="1959484" y="324142"/>
                </a:cubicBezTo>
                <a:cubicBezTo>
                  <a:pt x="1959484" y="333444"/>
                  <a:pt x="1960582" y="341555"/>
                  <a:pt x="1962777" y="348476"/>
                </a:cubicBezTo>
                <a:cubicBezTo>
                  <a:pt x="1964972" y="355396"/>
                  <a:pt x="1968302" y="361126"/>
                  <a:pt x="1972767" y="365665"/>
                </a:cubicBezTo>
                <a:cubicBezTo>
                  <a:pt x="1977232" y="370205"/>
                  <a:pt x="1982794" y="373590"/>
                  <a:pt x="1989454" y="375823"/>
                </a:cubicBezTo>
                <a:cubicBezTo>
                  <a:pt x="1996114" y="378055"/>
                  <a:pt x="2003872" y="379171"/>
                  <a:pt x="2012727" y="379171"/>
                </a:cubicBezTo>
                <a:cubicBezTo>
                  <a:pt x="2017639" y="379171"/>
                  <a:pt x="2022252" y="378855"/>
                  <a:pt x="2026568" y="378223"/>
                </a:cubicBezTo>
                <a:cubicBezTo>
                  <a:pt x="2030884" y="377590"/>
                  <a:pt x="2034717" y="376846"/>
                  <a:pt x="2038065" y="375990"/>
                </a:cubicBezTo>
                <a:cubicBezTo>
                  <a:pt x="2041414" y="375134"/>
                  <a:pt x="2044167" y="374260"/>
                  <a:pt x="2046325" y="373367"/>
                </a:cubicBezTo>
                <a:cubicBezTo>
                  <a:pt x="2048483" y="372474"/>
                  <a:pt x="2049804" y="371767"/>
                  <a:pt x="2050288" y="371246"/>
                </a:cubicBezTo>
                <a:cubicBezTo>
                  <a:pt x="2050772" y="370725"/>
                  <a:pt x="2051162" y="370186"/>
                  <a:pt x="2051460" y="369628"/>
                </a:cubicBezTo>
                <a:cubicBezTo>
                  <a:pt x="2051758" y="369070"/>
                  <a:pt x="2051981" y="368381"/>
                  <a:pt x="2052130" y="367563"/>
                </a:cubicBezTo>
                <a:cubicBezTo>
                  <a:pt x="2052278" y="366744"/>
                  <a:pt x="2052390" y="365758"/>
                  <a:pt x="2052464" y="364605"/>
                </a:cubicBezTo>
                <a:cubicBezTo>
                  <a:pt x="2052539" y="363451"/>
                  <a:pt x="2052576" y="362056"/>
                  <a:pt x="2052576" y="360419"/>
                </a:cubicBezTo>
                <a:cubicBezTo>
                  <a:pt x="2052576" y="358559"/>
                  <a:pt x="2052520" y="357015"/>
                  <a:pt x="2052409" y="355787"/>
                </a:cubicBezTo>
                <a:cubicBezTo>
                  <a:pt x="2052297" y="354559"/>
                  <a:pt x="2052092" y="353610"/>
                  <a:pt x="2051795" y="352940"/>
                </a:cubicBezTo>
                <a:cubicBezTo>
                  <a:pt x="2051497" y="352271"/>
                  <a:pt x="2051125" y="351806"/>
                  <a:pt x="2050679" y="351545"/>
                </a:cubicBezTo>
                <a:cubicBezTo>
                  <a:pt x="2050232" y="351285"/>
                  <a:pt x="2049674" y="351155"/>
                  <a:pt x="2049004" y="351155"/>
                </a:cubicBezTo>
                <a:cubicBezTo>
                  <a:pt x="2047888" y="351155"/>
                  <a:pt x="2046437" y="351508"/>
                  <a:pt x="2044651" y="352215"/>
                </a:cubicBezTo>
                <a:cubicBezTo>
                  <a:pt x="2042865" y="352922"/>
                  <a:pt x="2040614" y="353703"/>
                  <a:pt x="2037898" y="354559"/>
                </a:cubicBezTo>
                <a:cubicBezTo>
                  <a:pt x="2035182" y="355415"/>
                  <a:pt x="2031963" y="356196"/>
                  <a:pt x="2028243" y="356903"/>
                </a:cubicBezTo>
                <a:cubicBezTo>
                  <a:pt x="2024522" y="357610"/>
                  <a:pt x="2020206" y="357963"/>
                  <a:pt x="2015295" y="357963"/>
                </a:cubicBezTo>
                <a:cubicBezTo>
                  <a:pt x="2010458" y="357963"/>
                  <a:pt x="2006309" y="357331"/>
                  <a:pt x="2002849" y="356066"/>
                </a:cubicBezTo>
                <a:cubicBezTo>
                  <a:pt x="1999389" y="354801"/>
                  <a:pt x="1996561" y="352959"/>
                  <a:pt x="1994366" y="350541"/>
                </a:cubicBezTo>
                <a:cubicBezTo>
                  <a:pt x="1992171" y="348122"/>
                  <a:pt x="1990571" y="345183"/>
                  <a:pt x="1989566" y="341723"/>
                </a:cubicBezTo>
                <a:cubicBezTo>
                  <a:pt x="1988561" y="338262"/>
                  <a:pt x="1988059" y="334411"/>
                  <a:pt x="1988059" y="330170"/>
                </a:cubicBezTo>
                <a:lnTo>
                  <a:pt x="2048669" y="330170"/>
                </a:lnTo>
                <a:cubicBezTo>
                  <a:pt x="2051348" y="330170"/>
                  <a:pt x="2053450" y="329351"/>
                  <a:pt x="2054976" y="327714"/>
                </a:cubicBezTo>
                <a:cubicBezTo>
                  <a:pt x="2056501" y="326077"/>
                  <a:pt x="2057264" y="323547"/>
                  <a:pt x="2057264" y="320124"/>
                </a:cubicBezTo>
                <a:lnTo>
                  <a:pt x="2057264" y="315659"/>
                </a:lnTo>
                <a:cubicBezTo>
                  <a:pt x="2057264" y="308664"/>
                  <a:pt x="2056371" y="302190"/>
                  <a:pt x="2054585" y="296237"/>
                </a:cubicBezTo>
                <a:cubicBezTo>
                  <a:pt x="2052799" y="290284"/>
                  <a:pt x="2050009" y="285131"/>
                  <a:pt x="2046214" y="280777"/>
                </a:cubicBezTo>
                <a:cubicBezTo>
                  <a:pt x="2042419" y="276424"/>
                  <a:pt x="2037563" y="273020"/>
                  <a:pt x="2031647" y="270564"/>
                </a:cubicBezTo>
                <a:cubicBezTo>
                  <a:pt x="2025731" y="268108"/>
                  <a:pt x="2018606" y="266881"/>
                  <a:pt x="2010272" y="266881"/>
                </a:cubicBezTo>
                <a:close/>
                <a:moveTo>
                  <a:pt x="1832385" y="266881"/>
                </a:moveTo>
                <a:cubicBezTo>
                  <a:pt x="1826432" y="266881"/>
                  <a:pt x="1820721" y="268369"/>
                  <a:pt x="1815251" y="271345"/>
                </a:cubicBezTo>
                <a:cubicBezTo>
                  <a:pt x="1809782" y="274322"/>
                  <a:pt x="1804294" y="278787"/>
                  <a:pt x="1798787" y="284740"/>
                </a:cubicBezTo>
                <a:lnTo>
                  <a:pt x="1798787" y="273243"/>
                </a:lnTo>
                <a:cubicBezTo>
                  <a:pt x="1798787" y="272499"/>
                  <a:pt x="1798601" y="271848"/>
                  <a:pt x="1798229" y="271290"/>
                </a:cubicBezTo>
                <a:cubicBezTo>
                  <a:pt x="1797857" y="270732"/>
                  <a:pt x="1797243" y="270266"/>
                  <a:pt x="1796387" y="269894"/>
                </a:cubicBezTo>
                <a:cubicBezTo>
                  <a:pt x="1795531" y="269522"/>
                  <a:pt x="1794322" y="269243"/>
                  <a:pt x="1792759" y="269057"/>
                </a:cubicBezTo>
                <a:cubicBezTo>
                  <a:pt x="1791197" y="268871"/>
                  <a:pt x="1789225" y="268778"/>
                  <a:pt x="1786844" y="268778"/>
                </a:cubicBezTo>
                <a:cubicBezTo>
                  <a:pt x="1784537" y="268778"/>
                  <a:pt x="1782621" y="268871"/>
                  <a:pt x="1781095" y="269057"/>
                </a:cubicBezTo>
                <a:cubicBezTo>
                  <a:pt x="1779570" y="269243"/>
                  <a:pt x="1778323" y="269522"/>
                  <a:pt x="1777356" y="269894"/>
                </a:cubicBezTo>
                <a:cubicBezTo>
                  <a:pt x="1776388" y="270266"/>
                  <a:pt x="1775719" y="270732"/>
                  <a:pt x="1775347" y="271290"/>
                </a:cubicBezTo>
                <a:cubicBezTo>
                  <a:pt x="1774974" y="271848"/>
                  <a:pt x="1774788" y="272499"/>
                  <a:pt x="1774788" y="273243"/>
                </a:cubicBezTo>
                <a:lnTo>
                  <a:pt x="1774788" y="372809"/>
                </a:lnTo>
                <a:cubicBezTo>
                  <a:pt x="1774788" y="373553"/>
                  <a:pt x="1775012" y="374204"/>
                  <a:pt x="1775458" y="374762"/>
                </a:cubicBezTo>
                <a:cubicBezTo>
                  <a:pt x="1775905" y="375320"/>
                  <a:pt x="1776667" y="375786"/>
                  <a:pt x="1777746" y="376158"/>
                </a:cubicBezTo>
                <a:cubicBezTo>
                  <a:pt x="1778825" y="376530"/>
                  <a:pt x="1780258" y="376809"/>
                  <a:pt x="1782044" y="376995"/>
                </a:cubicBezTo>
                <a:cubicBezTo>
                  <a:pt x="1783830" y="377181"/>
                  <a:pt x="1786099" y="377274"/>
                  <a:pt x="1788853" y="377274"/>
                </a:cubicBezTo>
                <a:cubicBezTo>
                  <a:pt x="1791606" y="377274"/>
                  <a:pt x="1793876" y="377181"/>
                  <a:pt x="1795662" y="376995"/>
                </a:cubicBezTo>
                <a:cubicBezTo>
                  <a:pt x="1797448" y="376809"/>
                  <a:pt x="1798880" y="376530"/>
                  <a:pt x="1799959" y="376158"/>
                </a:cubicBezTo>
                <a:cubicBezTo>
                  <a:pt x="1801038" y="375786"/>
                  <a:pt x="1801801" y="375320"/>
                  <a:pt x="1802247" y="374762"/>
                </a:cubicBezTo>
                <a:cubicBezTo>
                  <a:pt x="1802694" y="374204"/>
                  <a:pt x="1802917" y="373553"/>
                  <a:pt x="1802917" y="372809"/>
                </a:cubicBezTo>
                <a:lnTo>
                  <a:pt x="1802917" y="306618"/>
                </a:lnTo>
                <a:cubicBezTo>
                  <a:pt x="1806861" y="301632"/>
                  <a:pt x="1810544" y="297837"/>
                  <a:pt x="1813967" y="295232"/>
                </a:cubicBezTo>
                <a:cubicBezTo>
                  <a:pt x="1817390" y="292628"/>
                  <a:pt x="1820814" y="291326"/>
                  <a:pt x="1824237" y="291326"/>
                </a:cubicBezTo>
                <a:cubicBezTo>
                  <a:pt x="1826915" y="291326"/>
                  <a:pt x="1829260" y="291865"/>
                  <a:pt x="1831269" y="292944"/>
                </a:cubicBezTo>
                <a:cubicBezTo>
                  <a:pt x="1833278" y="294023"/>
                  <a:pt x="1834915" y="295549"/>
                  <a:pt x="1836180" y="297521"/>
                </a:cubicBezTo>
                <a:cubicBezTo>
                  <a:pt x="1837445" y="299493"/>
                  <a:pt x="1838394" y="301855"/>
                  <a:pt x="1839026" y="304609"/>
                </a:cubicBezTo>
                <a:cubicBezTo>
                  <a:pt x="1839659" y="307362"/>
                  <a:pt x="1839975" y="310413"/>
                  <a:pt x="1839975" y="313761"/>
                </a:cubicBezTo>
                <a:lnTo>
                  <a:pt x="1839975" y="372809"/>
                </a:lnTo>
                <a:cubicBezTo>
                  <a:pt x="1839975" y="373553"/>
                  <a:pt x="1840198" y="374204"/>
                  <a:pt x="1840645" y="374762"/>
                </a:cubicBezTo>
                <a:cubicBezTo>
                  <a:pt x="1841091" y="375320"/>
                  <a:pt x="1841854" y="375786"/>
                  <a:pt x="1842933" y="376158"/>
                </a:cubicBezTo>
                <a:cubicBezTo>
                  <a:pt x="1844012" y="376530"/>
                  <a:pt x="1845445" y="376809"/>
                  <a:pt x="1847231" y="376995"/>
                </a:cubicBezTo>
                <a:cubicBezTo>
                  <a:pt x="1849016" y="377181"/>
                  <a:pt x="1851286" y="377274"/>
                  <a:pt x="1854039" y="377274"/>
                </a:cubicBezTo>
                <a:cubicBezTo>
                  <a:pt x="1856718" y="377274"/>
                  <a:pt x="1858951" y="377181"/>
                  <a:pt x="1860737" y="376995"/>
                </a:cubicBezTo>
                <a:cubicBezTo>
                  <a:pt x="1862523" y="376809"/>
                  <a:pt x="1863955" y="376530"/>
                  <a:pt x="1865034" y="376158"/>
                </a:cubicBezTo>
                <a:cubicBezTo>
                  <a:pt x="1866113" y="375786"/>
                  <a:pt x="1866876" y="375320"/>
                  <a:pt x="1867322" y="374762"/>
                </a:cubicBezTo>
                <a:cubicBezTo>
                  <a:pt x="1867769" y="374204"/>
                  <a:pt x="1867992" y="373553"/>
                  <a:pt x="1867992" y="372809"/>
                </a:cubicBezTo>
                <a:lnTo>
                  <a:pt x="1867992" y="306618"/>
                </a:lnTo>
                <a:cubicBezTo>
                  <a:pt x="1872010" y="301632"/>
                  <a:pt x="1875731" y="297837"/>
                  <a:pt x="1879154" y="295232"/>
                </a:cubicBezTo>
                <a:cubicBezTo>
                  <a:pt x="1882577" y="292628"/>
                  <a:pt x="1885963" y="291326"/>
                  <a:pt x="1889312" y="291326"/>
                </a:cubicBezTo>
                <a:cubicBezTo>
                  <a:pt x="1892065" y="291326"/>
                  <a:pt x="1894428" y="291865"/>
                  <a:pt x="1896400" y="292944"/>
                </a:cubicBezTo>
                <a:cubicBezTo>
                  <a:pt x="1898372" y="294023"/>
                  <a:pt x="1900009" y="295549"/>
                  <a:pt x="1901311" y="297521"/>
                </a:cubicBezTo>
                <a:cubicBezTo>
                  <a:pt x="1902613" y="299493"/>
                  <a:pt x="1903581" y="301855"/>
                  <a:pt x="1904213" y="304609"/>
                </a:cubicBezTo>
                <a:cubicBezTo>
                  <a:pt x="1904846" y="307362"/>
                  <a:pt x="1905162" y="310413"/>
                  <a:pt x="1905162" y="313761"/>
                </a:cubicBezTo>
                <a:lnTo>
                  <a:pt x="1905162" y="372809"/>
                </a:lnTo>
                <a:cubicBezTo>
                  <a:pt x="1905162" y="373553"/>
                  <a:pt x="1905367" y="374204"/>
                  <a:pt x="1905776" y="374762"/>
                </a:cubicBezTo>
                <a:cubicBezTo>
                  <a:pt x="1906185" y="375320"/>
                  <a:pt x="1906929" y="375786"/>
                  <a:pt x="1908008" y="376158"/>
                </a:cubicBezTo>
                <a:cubicBezTo>
                  <a:pt x="1909087" y="376530"/>
                  <a:pt x="1910520" y="376809"/>
                  <a:pt x="1912306" y="376995"/>
                </a:cubicBezTo>
                <a:cubicBezTo>
                  <a:pt x="1914092" y="377181"/>
                  <a:pt x="1916398" y="377274"/>
                  <a:pt x="1919226" y="377274"/>
                </a:cubicBezTo>
                <a:cubicBezTo>
                  <a:pt x="1921979" y="377274"/>
                  <a:pt x="1924249" y="377181"/>
                  <a:pt x="1926035" y="376995"/>
                </a:cubicBezTo>
                <a:cubicBezTo>
                  <a:pt x="1927821" y="376809"/>
                  <a:pt x="1929235" y="376530"/>
                  <a:pt x="1930277" y="376158"/>
                </a:cubicBezTo>
                <a:cubicBezTo>
                  <a:pt x="1931318" y="375786"/>
                  <a:pt x="1932063" y="375320"/>
                  <a:pt x="1932509" y="374762"/>
                </a:cubicBezTo>
                <a:cubicBezTo>
                  <a:pt x="1932956" y="374204"/>
                  <a:pt x="1933179" y="373553"/>
                  <a:pt x="1933179" y="372809"/>
                </a:cubicBezTo>
                <a:lnTo>
                  <a:pt x="1933179" y="309073"/>
                </a:lnTo>
                <a:cubicBezTo>
                  <a:pt x="1933179" y="303343"/>
                  <a:pt x="1932583" y="297911"/>
                  <a:pt x="1931393" y="292777"/>
                </a:cubicBezTo>
                <a:cubicBezTo>
                  <a:pt x="1930202" y="287642"/>
                  <a:pt x="1928212" y="283159"/>
                  <a:pt x="1925421" y="279326"/>
                </a:cubicBezTo>
                <a:cubicBezTo>
                  <a:pt x="1922631" y="275494"/>
                  <a:pt x="1918966" y="272462"/>
                  <a:pt x="1914426" y="270229"/>
                </a:cubicBezTo>
                <a:cubicBezTo>
                  <a:pt x="1909887" y="267997"/>
                  <a:pt x="1904306" y="266881"/>
                  <a:pt x="1897683" y="266881"/>
                </a:cubicBezTo>
                <a:cubicBezTo>
                  <a:pt x="1894781" y="266881"/>
                  <a:pt x="1891935" y="267234"/>
                  <a:pt x="1889144" y="267941"/>
                </a:cubicBezTo>
                <a:cubicBezTo>
                  <a:pt x="1886354" y="268648"/>
                  <a:pt x="1883563" y="269727"/>
                  <a:pt x="1880773" y="271178"/>
                </a:cubicBezTo>
                <a:cubicBezTo>
                  <a:pt x="1877982" y="272629"/>
                  <a:pt x="1875154" y="274508"/>
                  <a:pt x="1872289" y="276815"/>
                </a:cubicBezTo>
                <a:cubicBezTo>
                  <a:pt x="1869425" y="279122"/>
                  <a:pt x="1866504" y="281875"/>
                  <a:pt x="1863527" y="285075"/>
                </a:cubicBezTo>
                <a:cubicBezTo>
                  <a:pt x="1862262" y="282322"/>
                  <a:pt x="1860699" y="279829"/>
                  <a:pt x="1858839" y="277596"/>
                </a:cubicBezTo>
                <a:cubicBezTo>
                  <a:pt x="1856979" y="275364"/>
                  <a:pt x="1854765" y="273448"/>
                  <a:pt x="1852198" y="271848"/>
                </a:cubicBezTo>
                <a:cubicBezTo>
                  <a:pt x="1849630" y="270248"/>
                  <a:pt x="1846710" y="269020"/>
                  <a:pt x="1843435" y="268164"/>
                </a:cubicBezTo>
                <a:cubicBezTo>
                  <a:pt x="1840161" y="267308"/>
                  <a:pt x="1836478" y="266881"/>
                  <a:pt x="1832385" y="266881"/>
                </a:cubicBezTo>
                <a:close/>
                <a:moveTo>
                  <a:pt x="1587042" y="266881"/>
                </a:moveTo>
                <a:cubicBezTo>
                  <a:pt x="1582651" y="266881"/>
                  <a:pt x="1578391" y="267234"/>
                  <a:pt x="1574261" y="267941"/>
                </a:cubicBezTo>
                <a:cubicBezTo>
                  <a:pt x="1570131" y="268648"/>
                  <a:pt x="1566317" y="269560"/>
                  <a:pt x="1562820" y="270676"/>
                </a:cubicBezTo>
                <a:cubicBezTo>
                  <a:pt x="1559323" y="271792"/>
                  <a:pt x="1556272" y="273001"/>
                  <a:pt x="1553667" y="274303"/>
                </a:cubicBezTo>
                <a:cubicBezTo>
                  <a:pt x="1551063" y="275606"/>
                  <a:pt x="1549239" y="276796"/>
                  <a:pt x="1548198" y="277875"/>
                </a:cubicBezTo>
                <a:cubicBezTo>
                  <a:pt x="1547156" y="278954"/>
                  <a:pt x="1546449" y="280164"/>
                  <a:pt x="1546077" y="281503"/>
                </a:cubicBezTo>
                <a:cubicBezTo>
                  <a:pt x="1545705" y="282842"/>
                  <a:pt x="1545519" y="284666"/>
                  <a:pt x="1545519" y="286972"/>
                </a:cubicBezTo>
                <a:cubicBezTo>
                  <a:pt x="1545519" y="288684"/>
                  <a:pt x="1545630" y="290247"/>
                  <a:pt x="1545854" y="291660"/>
                </a:cubicBezTo>
                <a:cubicBezTo>
                  <a:pt x="1546077" y="293074"/>
                  <a:pt x="1546393" y="294265"/>
                  <a:pt x="1546802" y="295232"/>
                </a:cubicBezTo>
                <a:cubicBezTo>
                  <a:pt x="1547212" y="296200"/>
                  <a:pt x="1547733" y="296944"/>
                  <a:pt x="1548365" y="297465"/>
                </a:cubicBezTo>
                <a:cubicBezTo>
                  <a:pt x="1548998" y="297986"/>
                  <a:pt x="1549723" y="298246"/>
                  <a:pt x="1550542" y="298246"/>
                </a:cubicBezTo>
                <a:cubicBezTo>
                  <a:pt x="1551732" y="298246"/>
                  <a:pt x="1553276" y="297725"/>
                  <a:pt x="1555174" y="296683"/>
                </a:cubicBezTo>
                <a:cubicBezTo>
                  <a:pt x="1557071" y="295642"/>
                  <a:pt x="1559434" y="294488"/>
                  <a:pt x="1562262" y="293223"/>
                </a:cubicBezTo>
                <a:cubicBezTo>
                  <a:pt x="1565090" y="291958"/>
                  <a:pt x="1568345" y="290805"/>
                  <a:pt x="1572029" y="289763"/>
                </a:cubicBezTo>
                <a:cubicBezTo>
                  <a:pt x="1575712" y="288721"/>
                  <a:pt x="1579898" y="288200"/>
                  <a:pt x="1584586" y="288200"/>
                </a:cubicBezTo>
                <a:cubicBezTo>
                  <a:pt x="1588158" y="288200"/>
                  <a:pt x="1591153" y="288572"/>
                  <a:pt x="1593572" y="289316"/>
                </a:cubicBezTo>
                <a:cubicBezTo>
                  <a:pt x="1595990" y="290061"/>
                  <a:pt x="1597925" y="291214"/>
                  <a:pt x="1599376" y="292777"/>
                </a:cubicBezTo>
                <a:cubicBezTo>
                  <a:pt x="1600827" y="294339"/>
                  <a:pt x="1601869" y="296293"/>
                  <a:pt x="1602501" y="298637"/>
                </a:cubicBezTo>
                <a:cubicBezTo>
                  <a:pt x="1603134" y="300981"/>
                  <a:pt x="1603450" y="303716"/>
                  <a:pt x="1603450" y="306841"/>
                </a:cubicBezTo>
                <a:lnTo>
                  <a:pt x="1603450" y="312868"/>
                </a:lnTo>
                <a:lnTo>
                  <a:pt x="1593739" y="312868"/>
                </a:lnTo>
                <a:cubicBezTo>
                  <a:pt x="1584884" y="312868"/>
                  <a:pt x="1577107" y="313538"/>
                  <a:pt x="1570410" y="314878"/>
                </a:cubicBezTo>
                <a:cubicBezTo>
                  <a:pt x="1563713" y="316217"/>
                  <a:pt x="1558113" y="318282"/>
                  <a:pt x="1553611" y="321073"/>
                </a:cubicBezTo>
                <a:cubicBezTo>
                  <a:pt x="1549109" y="323863"/>
                  <a:pt x="1545723" y="327398"/>
                  <a:pt x="1543454" y="331677"/>
                </a:cubicBezTo>
                <a:cubicBezTo>
                  <a:pt x="1541184" y="335955"/>
                  <a:pt x="1540049" y="340997"/>
                  <a:pt x="1540049" y="346801"/>
                </a:cubicBezTo>
                <a:cubicBezTo>
                  <a:pt x="1540049" y="352159"/>
                  <a:pt x="1540942" y="356847"/>
                  <a:pt x="1542728" y="360866"/>
                </a:cubicBezTo>
                <a:cubicBezTo>
                  <a:pt x="1544514" y="364884"/>
                  <a:pt x="1547026" y="368251"/>
                  <a:pt x="1550263" y="370967"/>
                </a:cubicBezTo>
                <a:cubicBezTo>
                  <a:pt x="1553500" y="373683"/>
                  <a:pt x="1557332" y="375730"/>
                  <a:pt x="1561760" y="377106"/>
                </a:cubicBezTo>
                <a:cubicBezTo>
                  <a:pt x="1566187" y="378483"/>
                  <a:pt x="1571043" y="379171"/>
                  <a:pt x="1576326" y="379171"/>
                </a:cubicBezTo>
                <a:cubicBezTo>
                  <a:pt x="1582726" y="379171"/>
                  <a:pt x="1588549" y="377944"/>
                  <a:pt x="1593795" y="375488"/>
                </a:cubicBezTo>
                <a:cubicBezTo>
                  <a:pt x="1599041" y="373032"/>
                  <a:pt x="1603710" y="369609"/>
                  <a:pt x="1607803" y="365219"/>
                </a:cubicBezTo>
                <a:lnTo>
                  <a:pt x="1607803" y="373144"/>
                </a:lnTo>
                <a:cubicBezTo>
                  <a:pt x="1607803" y="374186"/>
                  <a:pt x="1608120" y="375004"/>
                  <a:pt x="1608752" y="375600"/>
                </a:cubicBezTo>
                <a:cubicBezTo>
                  <a:pt x="1609385" y="376195"/>
                  <a:pt x="1610464" y="376623"/>
                  <a:pt x="1611989" y="376883"/>
                </a:cubicBezTo>
                <a:cubicBezTo>
                  <a:pt x="1613515" y="377144"/>
                  <a:pt x="1615952" y="377274"/>
                  <a:pt x="1619300" y="377274"/>
                </a:cubicBezTo>
                <a:cubicBezTo>
                  <a:pt x="1622426" y="377274"/>
                  <a:pt x="1624788" y="377144"/>
                  <a:pt x="1626388" y="376883"/>
                </a:cubicBezTo>
                <a:cubicBezTo>
                  <a:pt x="1627988" y="376623"/>
                  <a:pt x="1629160" y="376195"/>
                  <a:pt x="1629904" y="375600"/>
                </a:cubicBezTo>
                <a:cubicBezTo>
                  <a:pt x="1630648" y="375004"/>
                  <a:pt x="1631020" y="374186"/>
                  <a:pt x="1631020" y="373144"/>
                </a:cubicBezTo>
                <a:lnTo>
                  <a:pt x="1631020" y="306171"/>
                </a:lnTo>
                <a:cubicBezTo>
                  <a:pt x="1631020" y="299325"/>
                  <a:pt x="1630202" y="293409"/>
                  <a:pt x="1628565" y="288423"/>
                </a:cubicBezTo>
                <a:cubicBezTo>
                  <a:pt x="1626928" y="283438"/>
                  <a:pt x="1624323" y="279364"/>
                  <a:pt x="1620751" y="276201"/>
                </a:cubicBezTo>
                <a:cubicBezTo>
                  <a:pt x="1617179" y="273038"/>
                  <a:pt x="1612622" y="270694"/>
                  <a:pt x="1607078" y="269169"/>
                </a:cubicBezTo>
                <a:cubicBezTo>
                  <a:pt x="1601534" y="267643"/>
                  <a:pt x="1594855" y="266881"/>
                  <a:pt x="1587042" y="266881"/>
                </a:cubicBezTo>
                <a:close/>
                <a:moveTo>
                  <a:pt x="1429247" y="266881"/>
                </a:moveTo>
                <a:cubicBezTo>
                  <a:pt x="1421359" y="266881"/>
                  <a:pt x="1414271" y="268183"/>
                  <a:pt x="1407983" y="270787"/>
                </a:cubicBezTo>
                <a:cubicBezTo>
                  <a:pt x="1401695" y="273392"/>
                  <a:pt x="1396356" y="277168"/>
                  <a:pt x="1391965" y="282117"/>
                </a:cubicBezTo>
                <a:cubicBezTo>
                  <a:pt x="1387575" y="287065"/>
                  <a:pt x="1384226" y="293093"/>
                  <a:pt x="1381919" y="300199"/>
                </a:cubicBezTo>
                <a:cubicBezTo>
                  <a:pt x="1379613" y="307306"/>
                  <a:pt x="1378459" y="315287"/>
                  <a:pt x="1378459" y="324142"/>
                </a:cubicBezTo>
                <a:cubicBezTo>
                  <a:pt x="1378459" y="333444"/>
                  <a:pt x="1379557" y="341555"/>
                  <a:pt x="1381752" y="348476"/>
                </a:cubicBezTo>
                <a:cubicBezTo>
                  <a:pt x="1383947" y="355396"/>
                  <a:pt x="1387277" y="361126"/>
                  <a:pt x="1391742" y="365665"/>
                </a:cubicBezTo>
                <a:cubicBezTo>
                  <a:pt x="1396207" y="370205"/>
                  <a:pt x="1401769" y="373590"/>
                  <a:pt x="1408429" y="375823"/>
                </a:cubicBezTo>
                <a:cubicBezTo>
                  <a:pt x="1415089" y="378055"/>
                  <a:pt x="1422847" y="379171"/>
                  <a:pt x="1431702" y="379171"/>
                </a:cubicBezTo>
                <a:cubicBezTo>
                  <a:pt x="1436614" y="379171"/>
                  <a:pt x="1441227" y="378855"/>
                  <a:pt x="1445544" y="378223"/>
                </a:cubicBezTo>
                <a:cubicBezTo>
                  <a:pt x="1449859" y="377590"/>
                  <a:pt x="1453692" y="376846"/>
                  <a:pt x="1457040" y="375990"/>
                </a:cubicBezTo>
                <a:cubicBezTo>
                  <a:pt x="1460389" y="375134"/>
                  <a:pt x="1463142" y="374260"/>
                  <a:pt x="1465300" y="373367"/>
                </a:cubicBezTo>
                <a:cubicBezTo>
                  <a:pt x="1467458" y="372474"/>
                  <a:pt x="1468779" y="371767"/>
                  <a:pt x="1469263" y="371246"/>
                </a:cubicBezTo>
                <a:cubicBezTo>
                  <a:pt x="1469747" y="370725"/>
                  <a:pt x="1470137" y="370186"/>
                  <a:pt x="1470435" y="369628"/>
                </a:cubicBezTo>
                <a:cubicBezTo>
                  <a:pt x="1470733" y="369070"/>
                  <a:pt x="1470956" y="368381"/>
                  <a:pt x="1471105" y="367563"/>
                </a:cubicBezTo>
                <a:cubicBezTo>
                  <a:pt x="1471253" y="366744"/>
                  <a:pt x="1471365" y="365758"/>
                  <a:pt x="1471439" y="364605"/>
                </a:cubicBezTo>
                <a:cubicBezTo>
                  <a:pt x="1471514" y="363451"/>
                  <a:pt x="1471551" y="362056"/>
                  <a:pt x="1471551" y="360419"/>
                </a:cubicBezTo>
                <a:cubicBezTo>
                  <a:pt x="1471551" y="358559"/>
                  <a:pt x="1471495" y="357015"/>
                  <a:pt x="1471384" y="355787"/>
                </a:cubicBezTo>
                <a:cubicBezTo>
                  <a:pt x="1471272" y="354559"/>
                  <a:pt x="1471067" y="353610"/>
                  <a:pt x="1470770" y="352940"/>
                </a:cubicBezTo>
                <a:cubicBezTo>
                  <a:pt x="1470472" y="352271"/>
                  <a:pt x="1470100" y="351806"/>
                  <a:pt x="1469654" y="351545"/>
                </a:cubicBezTo>
                <a:cubicBezTo>
                  <a:pt x="1469207" y="351285"/>
                  <a:pt x="1468649" y="351155"/>
                  <a:pt x="1467979" y="351155"/>
                </a:cubicBezTo>
                <a:cubicBezTo>
                  <a:pt x="1466863" y="351155"/>
                  <a:pt x="1465412" y="351508"/>
                  <a:pt x="1463626" y="352215"/>
                </a:cubicBezTo>
                <a:cubicBezTo>
                  <a:pt x="1461840" y="352922"/>
                  <a:pt x="1459589" y="353703"/>
                  <a:pt x="1456873" y="354559"/>
                </a:cubicBezTo>
                <a:cubicBezTo>
                  <a:pt x="1454157" y="355415"/>
                  <a:pt x="1450938" y="356196"/>
                  <a:pt x="1447218" y="356903"/>
                </a:cubicBezTo>
                <a:cubicBezTo>
                  <a:pt x="1443497" y="357610"/>
                  <a:pt x="1439181" y="357963"/>
                  <a:pt x="1434270" y="357963"/>
                </a:cubicBezTo>
                <a:cubicBezTo>
                  <a:pt x="1429433" y="357963"/>
                  <a:pt x="1425284" y="357331"/>
                  <a:pt x="1421824" y="356066"/>
                </a:cubicBezTo>
                <a:cubicBezTo>
                  <a:pt x="1418364" y="354801"/>
                  <a:pt x="1415536" y="352959"/>
                  <a:pt x="1413341" y="350541"/>
                </a:cubicBezTo>
                <a:cubicBezTo>
                  <a:pt x="1411146" y="348122"/>
                  <a:pt x="1409546" y="345183"/>
                  <a:pt x="1408541" y="341723"/>
                </a:cubicBezTo>
                <a:cubicBezTo>
                  <a:pt x="1407536" y="338262"/>
                  <a:pt x="1407034" y="334411"/>
                  <a:pt x="1407034" y="330170"/>
                </a:cubicBezTo>
                <a:lnTo>
                  <a:pt x="1467644" y="330170"/>
                </a:lnTo>
                <a:cubicBezTo>
                  <a:pt x="1470323" y="330170"/>
                  <a:pt x="1472425" y="329351"/>
                  <a:pt x="1473951" y="327714"/>
                </a:cubicBezTo>
                <a:cubicBezTo>
                  <a:pt x="1475476" y="326077"/>
                  <a:pt x="1476239" y="323547"/>
                  <a:pt x="1476239" y="320124"/>
                </a:cubicBezTo>
                <a:lnTo>
                  <a:pt x="1476239" y="315659"/>
                </a:lnTo>
                <a:cubicBezTo>
                  <a:pt x="1476239" y="308664"/>
                  <a:pt x="1475346" y="302190"/>
                  <a:pt x="1473560" y="296237"/>
                </a:cubicBezTo>
                <a:cubicBezTo>
                  <a:pt x="1471774" y="290284"/>
                  <a:pt x="1468984" y="285131"/>
                  <a:pt x="1465189" y="280777"/>
                </a:cubicBezTo>
                <a:cubicBezTo>
                  <a:pt x="1461394" y="276424"/>
                  <a:pt x="1456538" y="273020"/>
                  <a:pt x="1450622" y="270564"/>
                </a:cubicBezTo>
                <a:cubicBezTo>
                  <a:pt x="1444706" y="268108"/>
                  <a:pt x="1437581" y="266881"/>
                  <a:pt x="1429247" y="266881"/>
                </a:cubicBezTo>
                <a:close/>
                <a:moveTo>
                  <a:pt x="1251360" y="266881"/>
                </a:moveTo>
                <a:cubicBezTo>
                  <a:pt x="1245407" y="266881"/>
                  <a:pt x="1239696" y="268369"/>
                  <a:pt x="1234226" y="271345"/>
                </a:cubicBezTo>
                <a:cubicBezTo>
                  <a:pt x="1228757" y="274322"/>
                  <a:pt x="1223269" y="278787"/>
                  <a:pt x="1217762" y="284740"/>
                </a:cubicBezTo>
                <a:lnTo>
                  <a:pt x="1217762" y="273243"/>
                </a:lnTo>
                <a:cubicBezTo>
                  <a:pt x="1217762" y="272499"/>
                  <a:pt x="1217576" y="271848"/>
                  <a:pt x="1217204" y="271290"/>
                </a:cubicBezTo>
                <a:cubicBezTo>
                  <a:pt x="1216832" y="270732"/>
                  <a:pt x="1216218" y="270266"/>
                  <a:pt x="1215362" y="269894"/>
                </a:cubicBezTo>
                <a:cubicBezTo>
                  <a:pt x="1214506" y="269522"/>
                  <a:pt x="1213297" y="269243"/>
                  <a:pt x="1211734" y="269057"/>
                </a:cubicBezTo>
                <a:cubicBezTo>
                  <a:pt x="1210172" y="268871"/>
                  <a:pt x="1208200" y="268778"/>
                  <a:pt x="1205819" y="268778"/>
                </a:cubicBezTo>
                <a:cubicBezTo>
                  <a:pt x="1203512" y="268778"/>
                  <a:pt x="1201596" y="268871"/>
                  <a:pt x="1200070" y="269057"/>
                </a:cubicBezTo>
                <a:cubicBezTo>
                  <a:pt x="1198545" y="269243"/>
                  <a:pt x="1197298" y="269522"/>
                  <a:pt x="1196331" y="269894"/>
                </a:cubicBezTo>
                <a:cubicBezTo>
                  <a:pt x="1195363" y="270266"/>
                  <a:pt x="1194694" y="270732"/>
                  <a:pt x="1194322" y="271290"/>
                </a:cubicBezTo>
                <a:cubicBezTo>
                  <a:pt x="1193950" y="271848"/>
                  <a:pt x="1193763" y="272499"/>
                  <a:pt x="1193763" y="273243"/>
                </a:cubicBezTo>
                <a:lnTo>
                  <a:pt x="1193763" y="372809"/>
                </a:lnTo>
                <a:cubicBezTo>
                  <a:pt x="1193763" y="373553"/>
                  <a:pt x="1193987" y="374204"/>
                  <a:pt x="1194433" y="374762"/>
                </a:cubicBezTo>
                <a:cubicBezTo>
                  <a:pt x="1194880" y="375320"/>
                  <a:pt x="1195642" y="375786"/>
                  <a:pt x="1196721" y="376158"/>
                </a:cubicBezTo>
                <a:cubicBezTo>
                  <a:pt x="1197800" y="376530"/>
                  <a:pt x="1199233" y="376809"/>
                  <a:pt x="1201019" y="376995"/>
                </a:cubicBezTo>
                <a:cubicBezTo>
                  <a:pt x="1202805" y="377181"/>
                  <a:pt x="1205074" y="377274"/>
                  <a:pt x="1207828" y="377274"/>
                </a:cubicBezTo>
                <a:cubicBezTo>
                  <a:pt x="1210581" y="377274"/>
                  <a:pt x="1212851" y="377181"/>
                  <a:pt x="1214637" y="376995"/>
                </a:cubicBezTo>
                <a:cubicBezTo>
                  <a:pt x="1216423" y="376809"/>
                  <a:pt x="1217855" y="376530"/>
                  <a:pt x="1218934" y="376158"/>
                </a:cubicBezTo>
                <a:cubicBezTo>
                  <a:pt x="1220013" y="375786"/>
                  <a:pt x="1220776" y="375320"/>
                  <a:pt x="1221222" y="374762"/>
                </a:cubicBezTo>
                <a:cubicBezTo>
                  <a:pt x="1221669" y="374204"/>
                  <a:pt x="1221892" y="373553"/>
                  <a:pt x="1221892" y="372809"/>
                </a:cubicBezTo>
                <a:lnTo>
                  <a:pt x="1221892" y="306618"/>
                </a:lnTo>
                <a:cubicBezTo>
                  <a:pt x="1225836" y="301632"/>
                  <a:pt x="1229519" y="297837"/>
                  <a:pt x="1232942" y="295232"/>
                </a:cubicBezTo>
                <a:cubicBezTo>
                  <a:pt x="1236366" y="292628"/>
                  <a:pt x="1239789" y="291326"/>
                  <a:pt x="1243212" y="291326"/>
                </a:cubicBezTo>
                <a:cubicBezTo>
                  <a:pt x="1245891" y="291326"/>
                  <a:pt x="1248235" y="291865"/>
                  <a:pt x="1250244" y="292944"/>
                </a:cubicBezTo>
                <a:cubicBezTo>
                  <a:pt x="1252253" y="294023"/>
                  <a:pt x="1253890" y="295549"/>
                  <a:pt x="1255155" y="297521"/>
                </a:cubicBezTo>
                <a:cubicBezTo>
                  <a:pt x="1256420" y="299493"/>
                  <a:pt x="1257369" y="301855"/>
                  <a:pt x="1258001" y="304609"/>
                </a:cubicBezTo>
                <a:cubicBezTo>
                  <a:pt x="1258634" y="307362"/>
                  <a:pt x="1258950" y="310413"/>
                  <a:pt x="1258950" y="313761"/>
                </a:cubicBezTo>
                <a:lnTo>
                  <a:pt x="1258950" y="372809"/>
                </a:lnTo>
                <a:cubicBezTo>
                  <a:pt x="1258950" y="373553"/>
                  <a:pt x="1259173" y="374204"/>
                  <a:pt x="1259620" y="374762"/>
                </a:cubicBezTo>
                <a:cubicBezTo>
                  <a:pt x="1260066" y="375320"/>
                  <a:pt x="1260829" y="375786"/>
                  <a:pt x="1261908" y="376158"/>
                </a:cubicBezTo>
                <a:cubicBezTo>
                  <a:pt x="1262987" y="376530"/>
                  <a:pt x="1264420" y="376809"/>
                  <a:pt x="1266206" y="376995"/>
                </a:cubicBezTo>
                <a:cubicBezTo>
                  <a:pt x="1267992" y="377181"/>
                  <a:pt x="1270261" y="377274"/>
                  <a:pt x="1273014" y="377274"/>
                </a:cubicBezTo>
                <a:cubicBezTo>
                  <a:pt x="1275693" y="377274"/>
                  <a:pt x="1277926" y="377181"/>
                  <a:pt x="1279712" y="376995"/>
                </a:cubicBezTo>
                <a:cubicBezTo>
                  <a:pt x="1281498" y="376809"/>
                  <a:pt x="1282930" y="376530"/>
                  <a:pt x="1284009" y="376158"/>
                </a:cubicBezTo>
                <a:cubicBezTo>
                  <a:pt x="1285088" y="375786"/>
                  <a:pt x="1285851" y="375320"/>
                  <a:pt x="1286297" y="374762"/>
                </a:cubicBezTo>
                <a:cubicBezTo>
                  <a:pt x="1286744" y="374204"/>
                  <a:pt x="1286967" y="373553"/>
                  <a:pt x="1286967" y="372809"/>
                </a:cubicBezTo>
                <a:lnTo>
                  <a:pt x="1286967" y="306618"/>
                </a:lnTo>
                <a:cubicBezTo>
                  <a:pt x="1290985" y="301632"/>
                  <a:pt x="1294706" y="297837"/>
                  <a:pt x="1298129" y="295232"/>
                </a:cubicBezTo>
                <a:cubicBezTo>
                  <a:pt x="1301552" y="292628"/>
                  <a:pt x="1304938" y="291326"/>
                  <a:pt x="1308287" y="291326"/>
                </a:cubicBezTo>
                <a:cubicBezTo>
                  <a:pt x="1311040" y="291326"/>
                  <a:pt x="1313403" y="291865"/>
                  <a:pt x="1315375" y="292944"/>
                </a:cubicBezTo>
                <a:cubicBezTo>
                  <a:pt x="1317347" y="294023"/>
                  <a:pt x="1318984" y="295549"/>
                  <a:pt x="1320286" y="297521"/>
                </a:cubicBezTo>
                <a:cubicBezTo>
                  <a:pt x="1321588" y="299493"/>
                  <a:pt x="1322556" y="301855"/>
                  <a:pt x="1323188" y="304609"/>
                </a:cubicBezTo>
                <a:cubicBezTo>
                  <a:pt x="1323821" y="307362"/>
                  <a:pt x="1324137" y="310413"/>
                  <a:pt x="1324137" y="313761"/>
                </a:cubicBezTo>
                <a:lnTo>
                  <a:pt x="1324137" y="372809"/>
                </a:lnTo>
                <a:cubicBezTo>
                  <a:pt x="1324137" y="373553"/>
                  <a:pt x="1324342" y="374204"/>
                  <a:pt x="1324751" y="374762"/>
                </a:cubicBezTo>
                <a:cubicBezTo>
                  <a:pt x="1325160" y="375320"/>
                  <a:pt x="1325904" y="375786"/>
                  <a:pt x="1326983" y="376158"/>
                </a:cubicBezTo>
                <a:cubicBezTo>
                  <a:pt x="1328062" y="376530"/>
                  <a:pt x="1329495" y="376809"/>
                  <a:pt x="1331281" y="376995"/>
                </a:cubicBezTo>
                <a:cubicBezTo>
                  <a:pt x="1333067" y="377181"/>
                  <a:pt x="1335373" y="377274"/>
                  <a:pt x="1338201" y="377274"/>
                </a:cubicBezTo>
                <a:cubicBezTo>
                  <a:pt x="1340954" y="377274"/>
                  <a:pt x="1343224" y="377181"/>
                  <a:pt x="1345010" y="376995"/>
                </a:cubicBezTo>
                <a:cubicBezTo>
                  <a:pt x="1346796" y="376809"/>
                  <a:pt x="1348210" y="376530"/>
                  <a:pt x="1349252" y="376158"/>
                </a:cubicBezTo>
                <a:cubicBezTo>
                  <a:pt x="1350293" y="375786"/>
                  <a:pt x="1351038" y="375320"/>
                  <a:pt x="1351484" y="374762"/>
                </a:cubicBezTo>
                <a:cubicBezTo>
                  <a:pt x="1351931" y="374204"/>
                  <a:pt x="1352154" y="373553"/>
                  <a:pt x="1352154" y="372809"/>
                </a:cubicBezTo>
                <a:lnTo>
                  <a:pt x="1352154" y="309073"/>
                </a:lnTo>
                <a:cubicBezTo>
                  <a:pt x="1352154" y="303343"/>
                  <a:pt x="1351558" y="297911"/>
                  <a:pt x="1350368" y="292777"/>
                </a:cubicBezTo>
                <a:cubicBezTo>
                  <a:pt x="1349177" y="287642"/>
                  <a:pt x="1347187" y="283159"/>
                  <a:pt x="1344396" y="279326"/>
                </a:cubicBezTo>
                <a:cubicBezTo>
                  <a:pt x="1341606" y="275494"/>
                  <a:pt x="1337941" y="272462"/>
                  <a:pt x="1333401" y="270229"/>
                </a:cubicBezTo>
                <a:cubicBezTo>
                  <a:pt x="1328862" y="267997"/>
                  <a:pt x="1323281" y="266881"/>
                  <a:pt x="1316658" y="266881"/>
                </a:cubicBezTo>
                <a:cubicBezTo>
                  <a:pt x="1313756" y="266881"/>
                  <a:pt x="1310910" y="267234"/>
                  <a:pt x="1308119" y="267941"/>
                </a:cubicBezTo>
                <a:cubicBezTo>
                  <a:pt x="1305329" y="268648"/>
                  <a:pt x="1302538" y="269727"/>
                  <a:pt x="1299748" y="271178"/>
                </a:cubicBezTo>
                <a:cubicBezTo>
                  <a:pt x="1296957" y="272629"/>
                  <a:pt x="1294129" y="274508"/>
                  <a:pt x="1291265" y="276815"/>
                </a:cubicBezTo>
                <a:cubicBezTo>
                  <a:pt x="1288400" y="279122"/>
                  <a:pt x="1285479" y="281875"/>
                  <a:pt x="1282502" y="285075"/>
                </a:cubicBezTo>
                <a:cubicBezTo>
                  <a:pt x="1281237" y="282322"/>
                  <a:pt x="1279675" y="279829"/>
                  <a:pt x="1277814" y="277596"/>
                </a:cubicBezTo>
                <a:cubicBezTo>
                  <a:pt x="1275954" y="275364"/>
                  <a:pt x="1273740" y="273448"/>
                  <a:pt x="1271173" y="271848"/>
                </a:cubicBezTo>
                <a:cubicBezTo>
                  <a:pt x="1268605" y="270248"/>
                  <a:pt x="1265685" y="269020"/>
                  <a:pt x="1262410" y="268164"/>
                </a:cubicBezTo>
                <a:cubicBezTo>
                  <a:pt x="1259136" y="267308"/>
                  <a:pt x="1255453" y="266881"/>
                  <a:pt x="1251360" y="266881"/>
                </a:cubicBezTo>
                <a:close/>
                <a:moveTo>
                  <a:pt x="962522" y="266881"/>
                </a:moveTo>
                <a:cubicBezTo>
                  <a:pt x="954634" y="266881"/>
                  <a:pt x="947546" y="268183"/>
                  <a:pt x="941258" y="270787"/>
                </a:cubicBezTo>
                <a:cubicBezTo>
                  <a:pt x="934970" y="273392"/>
                  <a:pt x="929631" y="277168"/>
                  <a:pt x="925240" y="282117"/>
                </a:cubicBezTo>
                <a:cubicBezTo>
                  <a:pt x="920850" y="287065"/>
                  <a:pt x="917501" y="293093"/>
                  <a:pt x="915194" y="300199"/>
                </a:cubicBezTo>
                <a:cubicBezTo>
                  <a:pt x="912888" y="307306"/>
                  <a:pt x="911734" y="315287"/>
                  <a:pt x="911734" y="324142"/>
                </a:cubicBezTo>
                <a:cubicBezTo>
                  <a:pt x="911734" y="333444"/>
                  <a:pt x="912832" y="341555"/>
                  <a:pt x="915027" y="348476"/>
                </a:cubicBezTo>
                <a:cubicBezTo>
                  <a:pt x="917222" y="355396"/>
                  <a:pt x="920552" y="361126"/>
                  <a:pt x="925017" y="365665"/>
                </a:cubicBezTo>
                <a:cubicBezTo>
                  <a:pt x="929482" y="370205"/>
                  <a:pt x="935044" y="373590"/>
                  <a:pt x="941704" y="375823"/>
                </a:cubicBezTo>
                <a:cubicBezTo>
                  <a:pt x="948365" y="378055"/>
                  <a:pt x="956122" y="379171"/>
                  <a:pt x="964977" y="379171"/>
                </a:cubicBezTo>
                <a:cubicBezTo>
                  <a:pt x="969889" y="379171"/>
                  <a:pt x="974502" y="378855"/>
                  <a:pt x="978819" y="378223"/>
                </a:cubicBezTo>
                <a:cubicBezTo>
                  <a:pt x="983135" y="377590"/>
                  <a:pt x="986967" y="376846"/>
                  <a:pt x="990315" y="375990"/>
                </a:cubicBezTo>
                <a:cubicBezTo>
                  <a:pt x="993664" y="375134"/>
                  <a:pt x="996417" y="374260"/>
                  <a:pt x="998575" y="373367"/>
                </a:cubicBezTo>
                <a:cubicBezTo>
                  <a:pt x="1000733" y="372474"/>
                  <a:pt x="1002054" y="371767"/>
                  <a:pt x="1002538" y="371246"/>
                </a:cubicBezTo>
                <a:cubicBezTo>
                  <a:pt x="1003022" y="370725"/>
                  <a:pt x="1003412" y="370186"/>
                  <a:pt x="1003710" y="369628"/>
                </a:cubicBezTo>
                <a:cubicBezTo>
                  <a:pt x="1004008" y="369070"/>
                  <a:pt x="1004231" y="368381"/>
                  <a:pt x="1004380" y="367563"/>
                </a:cubicBezTo>
                <a:cubicBezTo>
                  <a:pt x="1004529" y="366744"/>
                  <a:pt x="1004640" y="365758"/>
                  <a:pt x="1004715" y="364605"/>
                </a:cubicBezTo>
                <a:cubicBezTo>
                  <a:pt x="1004789" y="363451"/>
                  <a:pt x="1004826" y="362056"/>
                  <a:pt x="1004826" y="360419"/>
                </a:cubicBezTo>
                <a:cubicBezTo>
                  <a:pt x="1004826" y="358559"/>
                  <a:pt x="1004770" y="357015"/>
                  <a:pt x="1004659" y="355787"/>
                </a:cubicBezTo>
                <a:cubicBezTo>
                  <a:pt x="1004547" y="354559"/>
                  <a:pt x="1004343" y="353610"/>
                  <a:pt x="1004045" y="352940"/>
                </a:cubicBezTo>
                <a:cubicBezTo>
                  <a:pt x="1003747" y="352271"/>
                  <a:pt x="1003375" y="351806"/>
                  <a:pt x="1002929" y="351545"/>
                </a:cubicBezTo>
                <a:cubicBezTo>
                  <a:pt x="1002482" y="351285"/>
                  <a:pt x="1001924" y="351155"/>
                  <a:pt x="1001254" y="351155"/>
                </a:cubicBezTo>
                <a:cubicBezTo>
                  <a:pt x="1000138" y="351155"/>
                  <a:pt x="998687" y="351508"/>
                  <a:pt x="996901" y="352215"/>
                </a:cubicBezTo>
                <a:cubicBezTo>
                  <a:pt x="995115" y="352922"/>
                  <a:pt x="992864" y="353703"/>
                  <a:pt x="990148" y="354559"/>
                </a:cubicBezTo>
                <a:cubicBezTo>
                  <a:pt x="987432" y="355415"/>
                  <a:pt x="984214" y="356196"/>
                  <a:pt x="980493" y="356903"/>
                </a:cubicBezTo>
                <a:cubicBezTo>
                  <a:pt x="976772" y="357610"/>
                  <a:pt x="972456" y="357963"/>
                  <a:pt x="967545" y="357963"/>
                </a:cubicBezTo>
                <a:cubicBezTo>
                  <a:pt x="962708" y="357963"/>
                  <a:pt x="958559" y="357331"/>
                  <a:pt x="955099" y="356066"/>
                </a:cubicBezTo>
                <a:cubicBezTo>
                  <a:pt x="951639" y="354801"/>
                  <a:pt x="948811" y="352959"/>
                  <a:pt x="946616" y="350541"/>
                </a:cubicBezTo>
                <a:cubicBezTo>
                  <a:pt x="944421" y="348122"/>
                  <a:pt x="942821" y="345183"/>
                  <a:pt x="941816" y="341723"/>
                </a:cubicBezTo>
                <a:cubicBezTo>
                  <a:pt x="940812" y="338262"/>
                  <a:pt x="940309" y="334411"/>
                  <a:pt x="940309" y="330170"/>
                </a:cubicBezTo>
                <a:lnTo>
                  <a:pt x="1000919" y="330170"/>
                </a:lnTo>
                <a:cubicBezTo>
                  <a:pt x="1003598" y="330170"/>
                  <a:pt x="1005701" y="329351"/>
                  <a:pt x="1007226" y="327714"/>
                </a:cubicBezTo>
                <a:cubicBezTo>
                  <a:pt x="1008752" y="326077"/>
                  <a:pt x="1009514" y="323547"/>
                  <a:pt x="1009514" y="320124"/>
                </a:cubicBezTo>
                <a:lnTo>
                  <a:pt x="1009514" y="315659"/>
                </a:lnTo>
                <a:cubicBezTo>
                  <a:pt x="1009514" y="308664"/>
                  <a:pt x="1008621" y="302190"/>
                  <a:pt x="1006835" y="296237"/>
                </a:cubicBezTo>
                <a:cubicBezTo>
                  <a:pt x="1005049" y="290284"/>
                  <a:pt x="1002259" y="285131"/>
                  <a:pt x="998464" y="280777"/>
                </a:cubicBezTo>
                <a:cubicBezTo>
                  <a:pt x="994669" y="276424"/>
                  <a:pt x="989813" y="273020"/>
                  <a:pt x="983897" y="270564"/>
                </a:cubicBezTo>
                <a:cubicBezTo>
                  <a:pt x="977981" y="268108"/>
                  <a:pt x="970856" y="266881"/>
                  <a:pt x="962522" y="266881"/>
                </a:cubicBezTo>
                <a:close/>
                <a:moveTo>
                  <a:pt x="815219" y="254602"/>
                </a:moveTo>
                <a:lnTo>
                  <a:pt x="828390" y="254602"/>
                </a:lnTo>
                <a:cubicBezTo>
                  <a:pt x="831739" y="254602"/>
                  <a:pt x="834362" y="254714"/>
                  <a:pt x="836260" y="254937"/>
                </a:cubicBezTo>
                <a:cubicBezTo>
                  <a:pt x="838157" y="255160"/>
                  <a:pt x="839850" y="255458"/>
                  <a:pt x="841339" y="255830"/>
                </a:cubicBezTo>
                <a:cubicBezTo>
                  <a:pt x="846250" y="257170"/>
                  <a:pt x="849785" y="259476"/>
                  <a:pt x="851943" y="262751"/>
                </a:cubicBezTo>
                <a:cubicBezTo>
                  <a:pt x="854101" y="266025"/>
                  <a:pt x="855180" y="270043"/>
                  <a:pt x="855180" y="274806"/>
                </a:cubicBezTo>
                <a:cubicBezTo>
                  <a:pt x="855180" y="277931"/>
                  <a:pt x="854659" y="280759"/>
                  <a:pt x="853617" y="283289"/>
                </a:cubicBezTo>
                <a:cubicBezTo>
                  <a:pt x="852575" y="285819"/>
                  <a:pt x="851012" y="287996"/>
                  <a:pt x="848929" y="289819"/>
                </a:cubicBezTo>
                <a:cubicBezTo>
                  <a:pt x="846845" y="291642"/>
                  <a:pt x="844241" y="293056"/>
                  <a:pt x="841115" y="294060"/>
                </a:cubicBezTo>
                <a:cubicBezTo>
                  <a:pt x="837990" y="295065"/>
                  <a:pt x="834344" y="295567"/>
                  <a:pt x="830176" y="295567"/>
                </a:cubicBezTo>
                <a:lnTo>
                  <a:pt x="815219" y="295567"/>
                </a:lnTo>
                <a:close/>
                <a:moveTo>
                  <a:pt x="2222166" y="242547"/>
                </a:moveTo>
                <a:cubicBezTo>
                  <a:pt x="2219487" y="242547"/>
                  <a:pt x="2217236" y="242640"/>
                  <a:pt x="2215413" y="242826"/>
                </a:cubicBezTo>
                <a:cubicBezTo>
                  <a:pt x="2213589" y="243012"/>
                  <a:pt x="2212138" y="243310"/>
                  <a:pt x="2211059" y="243719"/>
                </a:cubicBezTo>
                <a:cubicBezTo>
                  <a:pt x="2209980" y="244128"/>
                  <a:pt x="2209236" y="244631"/>
                  <a:pt x="2208827" y="245226"/>
                </a:cubicBezTo>
                <a:cubicBezTo>
                  <a:pt x="2208418" y="245821"/>
                  <a:pt x="2208213" y="246491"/>
                  <a:pt x="2208213" y="247235"/>
                </a:cubicBezTo>
                <a:lnTo>
                  <a:pt x="2208213" y="269448"/>
                </a:lnTo>
                <a:lnTo>
                  <a:pt x="2196381" y="269448"/>
                </a:lnTo>
                <a:cubicBezTo>
                  <a:pt x="2195637" y="269448"/>
                  <a:pt x="2194986" y="269634"/>
                  <a:pt x="2194428" y="270006"/>
                </a:cubicBezTo>
                <a:cubicBezTo>
                  <a:pt x="2193870" y="270378"/>
                  <a:pt x="2193405" y="270992"/>
                  <a:pt x="2193033" y="271848"/>
                </a:cubicBezTo>
                <a:cubicBezTo>
                  <a:pt x="2192661" y="272703"/>
                  <a:pt x="2192382" y="273876"/>
                  <a:pt x="2192196" y="275364"/>
                </a:cubicBezTo>
                <a:cubicBezTo>
                  <a:pt x="2192009" y="276852"/>
                  <a:pt x="2191916" y="278675"/>
                  <a:pt x="2191916" y="280833"/>
                </a:cubicBezTo>
                <a:cubicBezTo>
                  <a:pt x="2191916" y="284926"/>
                  <a:pt x="2192289" y="287847"/>
                  <a:pt x="2193033" y="289595"/>
                </a:cubicBezTo>
                <a:cubicBezTo>
                  <a:pt x="2193777" y="291344"/>
                  <a:pt x="2194856" y="292219"/>
                  <a:pt x="2196270" y="292219"/>
                </a:cubicBezTo>
                <a:lnTo>
                  <a:pt x="2208213" y="292219"/>
                </a:lnTo>
                <a:lnTo>
                  <a:pt x="2208213" y="343229"/>
                </a:lnTo>
                <a:cubicBezTo>
                  <a:pt x="2208213" y="349331"/>
                  <a:pt x="2208846" y="354615"/>
                  <a:pt x="2210111" y="359080"/>
                </a:cubicBezTo>
                <a:cubicBezTo>
                  <a:pt x="2211376" y="363544"/>
                  <a:pt x="2213348" y="367247"/>
                  <a:pt x="2216027" y="370186"/>
                </a:cubicBezTo>
                <a:cubicBezTo>
                  <a:pt x="2218705" y="373125"/>
                  <a:pt x="2222091" y="375302"/>
                  <a:pt x="2226184" y="376716"/>
                </a:cubicBezTo>
                <a:cubicBezTo>
                  <a:pt x="2230277" y="378130"/>
                  <a:pt x="2235114" y="378837"/>
                  <a:pt x="2240695" y="378837"/>
                </a:cubicBezTo>
                <a:cubicBezTo>
                  <a:pt x="2242778" y="378837"/>
                  <a:pt x="2244843" y="378725"/>
                  <a:pt x="2246890" y="378502"/>
                </a:cubicBezTo>
                <a:cubicBezTo>
                  <a:pt x="2248936" y="378278"/>
                  <a:pt x="2250834" y="377962"/>
                  <a:pt x="2252582" y="377553"/>
                </a:cubicBezTo>
                <a:cubicBezTo>
                  <a:pt x="2254331" y="377144"/>
                  <a:pt x="2255857" y="376660"/>
                  <a:pt x="2257159" y="376102"/>
                </a:cubicBezTo>
                <a:cubicBezTo>
                  <a:pt x="2258461" y="375544"/>
                  <a:pt x="2259447" y="374911"/>
                  <a:pt x="2260117" y="374204"/>
                </a:cubicBezTo>
                <a:cubicBezTo>
                  <a:pt x="2260787" y="373497"/>
                  <a:pt x="2261326" y="372270"/>
                  <a:pt x="2261735" y="370521"/>
                </a:cubicBezTo>
                <a:cubicBezTo>
                  <a:pt x="2262145" y="368772"/>
                  <a:pt x="2262349" y="366261"/>
                  <a:pt x="2262349" y="362986"/>
                </a:cubicBezTo>
                <a:cubicBezTo>
                  <a:pt x="2262349" y="360903"/>
                  <a:pt x="2262256" y="359191"/>
                  <a:pt x="2262070" y="357852"/>
                </a:cubicBezTo>
                <a:cubicBezTo>
                  <a:pt x="2261884" y="356512"/>
                  <a:pt x="2261680" y="355452"/>
                  <a:pt x="2261456" y="354671"/>
                </a:cubicBezTo>
                <a:cubicBezTo>
                  <a:pt x="2261233" y="353889"/>
                  <a:pt x="2260917" y="353368"/>
                  <a:pt x="2260508" y="353108"/>
                </a:cubicBezTo>
                <a:cubicBezTo>
                  <a:pt x="2260098" y="352847"/>
                  <a:pt x="2259670" y="352717"/>
                  <a:pt x="2259224" y="352717"/>
                </a:cubicBezTo>
                <a:cubicBezTo>
                  <a:pt x="2258703" y="352717"/>
                  <a:pt x="2258126" y="352847"/>
                  <a:pt x="2257494" y="353108"/>
                </a:cubicBezTo>
                <a:cubicBezTo>
                  <a:pt x="2256861" y="353368"/>
                  <a:pt x="2256080" y="353666"/>
                  <a:pt x="2255150" y="354001"/>
                </a:cubicBezTo>
                <a:cubicBezTo>
                  <a:pt x="2254220" y="354336"/>
                  <a:pt x="2253159" y="354633"/>
                  <a:pt x="2251969" y="354894"/>
                </a:cubicBezTo>
                <a:cubicBezTo>
                  <a:pt x="2250778" y="355154"/>
                  <a:pt x="2249438" y="355284"/>
                  <a:pt x="2247950" y="355284"/>
                </a:cubicBezTo>
                <a:cubicBezTo>
                  <a:pt x="2243560" y="355284"/>
                  <a:pt x="2240509" y="353926"/>
                  <a:pt x="2238797" y="351210"/>
                </a:cubicBezTo>
                <a:cubicBezTo>
                  <a:pt x="2237086" y="348494"/>
                  <a:pt x="2236230" y="344420"/>
                  <a:pt x="2236230" y="338988"/>
                </a:cubicBezTo>
                <a:lnTo>
                  <a:pt x="2236230" y="292219"/>
                </a:lnTo>
                <a:lnTo>
                  <a:pt x="2257996" y="292219"/>
                </a:lnTo>
                <a:cubicBezTo>
                  <a:pt x="2259410" y="292219"/>
                  <a:pt x="2260489" y="291344"/>
                  <a:pt x="2261233" y="289595"/>
                </a:cubicBezTo>
                <a:cubicBezTo>
                  <a:pt x="2261977" y="287847"/>
                  <a:pt x="2262349" y="284926"/>
                  <a:pt x="2262349" y="280833"/>
                </a:cubicBezTo>
                <a:cubicBezTo>
                  <a:pt x="2262349" y="278675"/>
                  <a:pt x="2262256" y="276852"/>
                  <a:pt x="2262070" y="275364"/>
                </a:cubicBezTo>
                <a:cubicBezTo>
                  <a:pt x="2261884" y="273876"/>
                  <a:pt x="2261605" y="272703"/>
                  <a:pt x="2261233" y="271848"/>
                </a:cubicBezTo>
                <a:cubicBezTo>
                  <a:pt x="2260861" y="270992"/>
                  <a:pt x="2260396" y="270378"/>
                  <a:pt x="2259838" y="270006"/>
                </a:cubicBezTo>
                <a:cubicBezTo>
                  <a:pt x="2259280" y="269634"/>
                  <a:pt x="2258629" y="269448"/>
                  <a:pt x="2257884" y="269448"/>
                </a:cubicBezTo>
                <a:lnTo>
                  <a:pt x="2236230" y="269448"/>
                </a:lnTo>
                <a:lnTo>
                  <a:pt x="2236230" y="247235"/>
                </a:lnTo>
                <a:cubicBezTo>
                  <a:pt x="2236230" y="246491"/>
                  <a:pt x="2236007" y="245821"/>
                  <a:pt x="2235560" y="245226"/>
                </a:cubicBezTo>
                <a:cubicBezTo>
                  <a:pt x="2235114" y="244631"/>
                  <a:pt x="2234370" y="244128"/>
                  <a:pt x="2233328" y="243719"/>
                </a:cubicBezTo>
                <a:cubicBezTo>
                  <a:pt x="2232286" y="243310"/>
                  <a:pt x="2230854" y="243012"/>
                  <a:pt x="2229030" y="242826"/>
                </a:cubicBezTo>
                <a:cubicBezTo>
                  <a:pt x="2227207" y="242640"/>
                  <a:pt x="2224919" y="242547"/>
                  <a:pt x="2222166" y="242547"/>
                </a:cubicBezTo>
                <a:close/>
                <a:moveTo>
                  <a:pt x="794569" y="232166"/>
                </a:moveTo>
                <a:cubicBezTo>
                  <a:pt x="792114" y="232166"/>
                  <a:pt x="790049" y="232892"/>
                  <a:pt x="788374" y="234343"/>
                </a:cubicBezTo>
                <a:cubicBezTo>
                  <a:pt x="786700" y="235794"/>
                  <a:pt x="785863" y="238157"/>
                  <a:pt x="785863" y="241431"/>
                </a:cubicBezTo>
                <a:lnTo>
                  <a:pt x="785863" y="372586"/>
                </a:lnTo>
                <a:cubicBezTo>
                  <a:pt x="785863" y="373330"/>
                  <a:pt x="786086" y="374000"/>
                  <a:pt x="786533" y="374595"/>
                </a:cubicBezTo>
                <a:cubicBezTo>
                  <a:pt x="786979" y="375190"/>
                  <a:pt x="787760" y="375674"/>
                  <a:pt x="788877" y="376046"/>
                </a:cubicBezTo>
                <a:cubicBezTo>
                  <a:pt x="789993" y="376418"/>
                  <a:pt x="791500" y="376716"/>
                  <a:pt x="793397" y="376939"/>
                </a:cubicBezTo>
                <a:cubicBezTo>
                  <a:pt x="795295" y="377162"/>
                  <a:pt x="797657" y="377274"/>
                  <a:pt x="800485" y="377274"/>
                </a:cubicBezTo>
                <a:cubicBezTo>
                  <a:pt x="803387" y="377274"/>
                  <a:pt x="805769" y="377162"/>
                  <a:pt x="807629" y="376939"/>
                </a:cubicBezTo>
                <a:cubicBezTo>
                  <a:pt x="809489" y="376716"/>
                  <a:pt x="810978" y="376418"/>
                  <a:pt x="812094" y="376046"/>
                </a:cubicBezTo>
                <a:cubicBezTo>
                  <a:pt x="813210" y="375674"/>
                  <a:pt x="814010" y="375190"/>
                  <a:pt x="814494" y="374595"/>
                </a:cubicBezTo>
                <a:cubicBezTo>
                  <a:pt x="814977" y="374000"/>
                  <a:pt x="815219" y="373330"/>
                  <a:pt x="815219" y="372586"/>
                </a:cubicBezTo>
                <a:lnTo>
                  <a:pt x="815219" y="317557"/>
                </a:lnTo>
                <a:lnTo>
                  <a:pt x="824372" y="317557"/>
                </a:lnTo>
                <a:cubicBezTo>
                  <a:pt x="827498" y="317557"/>
                  <a:pt x="830251" y="318040"/>
                  <a:pt x="832632" y="319008"/>
                </a:cubicBezTo>
                <a:cubicBezTo>
                  <a:pt x="835013" y="319975"/>
                  <a:pt x="837115" y="321407"/>
                  <a:pt x="838939" y="323305"/>
                </a:cubicBezTo>
                <a:cubicBezTo>
                  <a:pt x="840762" y="325203"/>
                  <a:pt x="842418" y="327565"/>
                  <a:pt x="843906" y="330393"/>
                </a:cubicBezTo>
                <a:cubicBezTo>
                  <a:pt x="845394" y="333221"/>
                  <a:pt x="846920" y="336458"/>
                  <a:pt x="848482" y="340104"/>
                </a:cubicBezTo>
                <a:lnTo>
                  <a:pt x="861430" y="372363"/>
                </a:lnTo>
                <a:cubicBezTo>
                  <a:pt x="861728" y="373255"/>
                  <a:pt x="862100" y="374018"/>
                  <a:pt x="862547" y="374651"/>
                </a:cubicBezTo>
                <a:cubicBezTo>
                  <a:pt x="862993" y="375283"/>
                  <a:pt x="863756" y="375804"/>
                  <a:pt x="864835" y="376213"/>
                </a:cubicBezTo>
                <a:cubicBezTo>
                  <a:pt x="865914" y="376623"/>
                  <a:pt x="867383" y="376902"/>
                  <a:pt x="869244" y="377051"/>
                </a:cubicBezTo>
                <a:cubicBezTo>
                  <a:pt x="871104" y="377199"/>
                  <a:pt x="873597" y="377274"/>
                  <a:pt x="876722" y="377274"/>
                </a:cubicBezTo>
                <a:cubicBezTo>
                  <a:pt x="880443" y="377274"/>
                  <a:pt x="883382" y="377199"/>
                  <a:pt x="885540" y="377051"/>
                </a:cubicBezTo>
                <a:cubicBezTo>
                  <a:pt x="887698" y="376902"/>
                  <a:pt x="889336" y="376641"/>
                  <a:pt x="890452" y="376269"/>
                </a:cubicBezTo>
                <a:cubicBezTo>
                  <a:pt x="891568" y="375897"/>
                  <a:pt x="892275" y="375432"/>
                  <a:pt x="892573" y="374874"/>
                </a:cubicBezTo>
                <a:cubicBezTo>
                  <a:pt x="892870" y="374316"/>
                  <a:pt x="893019" y="373628"/>
                  <a:pt x="893019" y="372809"/>
                </a:cubicBezTo>
                <a:cubicBezTo>
                  <a:pt x="893019" y="372065"/>
                  <a:pt x="892833" y="371042"/>
                  <a:pt x="892461" y="369739"/>
                </a:cubicBezTo>
                <a:cubicBezTo>
                  <a:pt x="892089" y="368437"/>
                  <a:pt x="891345" y="366372"/>
                  <a:pt x="890229" y="363544"/>
                </a:cubicBezTo>
                <a:lnTo>
                  <a:pt x="878062" y="335081"/>
                </a:lnTo>
                <a:cubicBezTo>
                  <a:pt x="876648" y="331658"/>
                  <a:pt x="875197" y="328588"/>
                  <a:pt x="873709" y="325872"/>
                </a:cubicBezTo>
                <a:cubicBezTo>
                  <a:pt x="872220" y="323156"/>
                  <a:pt x="870639" y="320738"/>
                  <a:pt x="868965" y="318617"/>
                </a:cubicBezTo>
                <a:cubicBezTo>
                  <a:pt x="867290" y="316496"/>
                  <a:pt x="865504" y="314692"/>
                  <a:pt x="863607" y="313203"/>
                </a:cubicBezTo>
                <a:cubicBezTo>
                  <a:pt x="861709" y="311715"/>
                  <a:pt x="859682" y="310450"/>
                  <a:pt x="857524" y="309408"/>
                </a:cubicBezTo>
                <a:cubicBezTo>
                  <a:pt x="861988" y="307994"/>
                  <a:pt x="865970" y="306134"/>
                  <a:pt x="869467" y="303827"/>
                </a:cubicBezTo>
                <a:cubicBezTo>
                  <a:pt x="872965" y="301520"/>
                  <a:pt x="875904" y="298804"/>
                  <a:pt x="878285" y="295679"/>
                </a:cubicBezTo>
                <a:cubicBezTo>
                  <a:pt x="880666" y="292553"/>
                  <a:pt x="882471" y="289000"/>
                  <a:pt x="883699" y="285019"/>
                </a:cubicBezTo>
                <a:cubicBezTo>
                  <a:pt x="884927" y="281038"/>
                  <a:pt x="885540" y="276629"/>
                  <a:pt x="885540" y="271792"/>
                </a:cubicBezTo>
                <a:cubicBezTo>
                  <a:pt x="885540" y="266062"/>
                  <a:pt x="884685" y="260983"/>
                  <a:pt x="882973" y="256556"/>
                </a:cubicBezTo>
                <a:cubicBezTo>
                  <a:pt x="881262" y="252128"/>
                  <a:pt x="878787" y="248296"/>
                  <a:pt x="875550" y="245059"/>
                </a:cubicBezTo>
                <a:cubicBezTo>
                  <a:pt x="872313" y="241822"/>
                  <a:pt x="868369" y="239199"/>
                  <a:pt x="863719" y="237189"/>
                </a:cubicBezTo>
                <a:cubicBezTo>
                  <a:pt x="859068" y="235180"/>
                  <a:pt x="853840" y="233766"/>
                  <a:pt x="848036" y="232948"/>
                </a:cubicBezTo>
                <a:cubicBezTo>
                  <a:pt x="846027" y="232725"/>
                  <a:pt x="843794" y="232539"/>
                  <a:pt x="841339" y="232390"/>
                </a:cubicBezTo>
                <a:cubicBezTo>
                  <a:pt x="838883" y="232241"/>
                  <a:pt x="835757" y="232166"/>
                  <a:pt x="831962" y="232166"/>
                </a:cubicBezTo>
                <a:close/>
                <a:moveTo>
                  <a:pt x="2408089" y="225023"/>
                </a:moveTo>
                <a:cubicBezTo>
                  <a:pt x="2401764" y="225023"/>
                  <a:pt x="2397467" y="226120"/>
                  <a:pt x="2395197" y="228316"/>
                </a:cubicBezTo>
                <a:cubicBezTo>
                  <a:pt x="2392927" y="230511"/>
                  <a:pt x="2391793" y="234436"/>
                  <a:pt x="2391793" y="240092"/>
                </a:cubicBezTo>
                <a:cubicBezTo>
                  <a:pt x="2391793" y="245524"/>
                  <a:pt x="2392890" y="249282"/>
                  <a:pt x="2395085" y="251365"/>
                </a:cubicBezTo>
                <a:cubicBezTo>
                  <a:pt x="2397281" y="253449"/>
                  <a:pt x="2401541" y="254491"/>
                  <a:pt x="2407866" y="254491"/>
                </a:cubicBezTo>
                <a:cubicBezTo>
                  <a:pt x="2414117" y="254491"/>
                  <a:pt x="2418396" y="253412"/>
                  <a:pt x="2420702" y="251254"/>
                </a:cubicBezTo>
                <a:cubicBezTo>
                  <a:pt x="2423009" y="249096"/>
                  <a:pt x="2424163" y="245189"/>
                  <a:pt x="2424163" y="239533"/>
                </a:cubicBezTo>
                <a:cubicBezTo>
                  <a:pt x="2424163" y="234101"/>
                  <a:pt x="2423046" y="230325"/>
                  <a:pt x="2420814" y="228204"/>
                </a:cubicBezTo>
                <a:cubicBezTo>
                  <a:pt x="2418582" y="226083"/>
                  <a:pt x="2414340" y="225023"/>
                  <a:pt x="2408089" y="225023"/>
                </a:cubicBezTo>
                <a:close/>
                <a:moveTo>
                  <a:pt x="1731814" y="225023"/>
                </a:moveTo>
                <a:cubicBezTo>
                  <a:pt x="1725489" y="225023"/>
                  <a:pt x="1721192" y="226120"/>
                  <a:pt x="1718922" y="228316"/>
                </a:cubicBezTo>
                <a:cubicBezTo>
                  <a:pt x="1716652" y="230511"/>
                  <a:pt x="1715518" y="234436"/>
                  <a:pt x="1715518" y="240092"/>
                </a:cubicBezTo>
                <a:cubicBezTo>
                  <a:pt x="1715518" y="245524"/>
                  <a:pt x="1716615" y="249282"/>
                  <a:pt x="1718810" y="251365"/>
                </a:cubicBezTo>
                <a:cubicBezTo>
                  <a:pt x="1721006" y="253449"/>
                  <a:pt x="1725266" y="254491"/>
                  <a:pt x="1731591" y="254491"/>
                </a:cubicBezTo>
                <a:cubicBezTo>
                  <a:pt x="1737842" y="254491"/>
                  <a:pt x="1742121" y="253412"/>
                  <a:pt x="1744427" y="251254"/>
                </a:cubicBezTo>
                <a:cubicBezTo>
                  <a:pt x="1746734" y="249096"/>
                  <a:pt x="1747888" y="245189"/>
                  <a:pt x="1747888" y="239533"/>
                </a:cubicBezTo>
                <a:cubicBezTo>
                  <a:pt x="1747888" y="234101"/>
                  <a:pt x="1746772" y="230325"/>
                  <a:pt x="1744539" y="228204"/>
                </a:cubicBezTo>
                <a:cubicBezTo>
                  <a:pt x="1742307" y="226083"/>
                  <a:pt x="1738065" y="225023"/>
                  <a:pt x="1731814" y="225023"/>
                </a:cubicBezTo>
                <a:close/>
                <a:moveTo>
                  <a:pt x="1150789" y="225023"/>
                </a:moveTo>
                <a:cubicBezTo>
                  <a:pt x="1144464" y="225023"/>
                  <a:pt x="1140167" y="226120"/>
                  <a:pt x="1137897" y="228316"/>
                </a:cubicBezTo>
                <a:cubicBezTo>
                  <a:pt x="1135628" y="230511"/>
                  <a:pt x="1134493" y="234436"/>
                  <a:pt x="1134493" y="240092"/>
                </a:cubicBezTo>
                <a:cubicBezTo>
                  <a:pt x="1134493" y="245524"/>
                  <a:pt x="1135590" y="249282"/>
                  <a:pt x="1137786" y="251365"/>
                </a:cubicBezTo>
                <a:cubicBezTo>
                  <a:pt x="1139981" y="253449"/>
                  <a:pt x="1144241" y="254491"/>
                  <a:pt x="1150566" y="254491"/>
                </a:cubicBezTo>
                <a:cubicBezTo>
                  <a:pt x="1156817" y="254491"/>
                  <a:pt x="1161096" y="253412"/>
                  <a:pt x="1163403" y="251254"/>
                </a:cubicBezTo>
                <a:cubicBezTo>
                  <a:pt x="1165709" y="249096"/>
                  <a:pt x="1166863" y="245189"/>
                  <a:pt x="1166863" y="239533"/>
                </a:cubicBezTo>
                <a:cubicBezTo>
                  <a:pt x="1166863" y="234101"/>
                  <a:pt x="1165747" y="230325"/>
                  <a:pt x="1163514" y="228204"/>
                </a:cubicBezTo>
                <a:cubicBezTo>
                  <a:pt x="1161282" y="226083"/>
                  <a:pt x="1157040" y="225023"/>
                  <a:pt x="1150789" y="225023"/>
                </a:cubicBezTo>
                <a:close/>
                <a:moveTo>
                  <a:pt x="1674553" y="221228"/>
                </a:moveTo>
                <a:cubicBezTo>
                  <a:pt x="1671799" y="221228"/>
                  <a:pt x="1669530" y="221339"/>
                  <a:pt x="1667744" y="221562"/>
                </a:cubicBezTo>
                <a:cubicBezTo>
                  <a:pt x="1665958" y="221786"/>
                  <a:pt x="1664525" y="222102"/>
                  <a:pt x="1663446" y="222511"/>
                </a:cubicBezTo>
                <a:cubicBezTo>
                  <a:pt x="1662367" y="222920"/>
                  <a:pt x="1661605" y="223423"/>
                  <a:pt x="1661158" y="224018"/>
                </a:cubicBezTo>
                <a:cubicBezTo>
                  <a:pt x="1660712" y="224613"/>
                  <a:pt x="1660489" y="225283"/>
                  <a:pt x="1660489" y="226027"/>
                </a:cubicBezTo>
                <a:lnTo>
                  <a:pt x="1660489" y="372809"/>
                </a:lnTo>
                <a:cubicBezTo>
                  <a:pt x="1660489" y="373553"/>
                  <a:pt x="1660712" y="374204"/>
                  <a:pt x="1661158" y="374762"/>
                </a:cubicBezTo>
                <a:cubicBezTo>
                  <a:pt x="1661605" y="375320"/>
                  <a:pt x="1662367" y="375786"/>
                  <a:pt x="1663446" y="376158"/>
                </a:cubicBezTo>
                <a:cubicBezTo>
                  <a:pt x="1664525" y="376530"/>
                  <a:pt x="1665958" y="376809"/>
                  <a:pt x="1667744" y="376995"/>
                </a:cubicBezTo>
                <a:cubicBezTo>
                  <a:pt x="1669530" y="377181"/>
                  <a:pt x="1671799" y="377274"/>
                  <a:pt x="1674553" y="377274"/>
                </a:cubicBezTo>
                <a:cubicBezTo>
                  <a:pt x="1677306" y="377274"/>
                  <a:pt x="1679576" y="377181"/>
                  <a:pt x="1681362" y="376995"/>
                </a:cubicBezTo>
                <a:cubicBezTo>
                  <a:pt x="1683148" y="376809"/>
                  <a:pt x="1684580" y="376530"/>
                  <a:pt x="1685659" y="376158"/>
                </a:cubicBezTo>
                <a:cubicBezTo>
                  <a:pt x="1686738" y="375786"/>
                  <a:pt x="1687501" y="375320"/>
                  <a:pt x="1687947" y="374762"/>
                </a:cubicBezTo>
                <a:cubicBezTo>
                  <a:pt x="1688394" y="374204"/>
                  <a:pt x="1688617" y="373553"/>
                  <a:pt x="1688617" y="372809"/>
                </a:cubicBezTo>
                <a:lnTo>
                  <a:pt x="1688617" y="226027"/>
                </a:lnTo>
                <a:cubicBezTo>
                  <a:pt x="1688617" y="225283"/>
                  <a:pt x="1688394" y="224613"/>
                  <a:pt x="1687947" y="224018"/>
                </a:cubicBezTo>
                <a:cubicBezTo>
                  <a:pt x="1687501" y="223423"/>
                  <a:pt x="1686738" y="222920"/>
                  <a:pt x="1685659" y="222511"/>
                </a:cubicBezTo>
                <a:cubicBezTo>
                  <a:pt x="1684580" y="222102"/>
                  <a:pt x="1683148" y="221786"/>
                  <a:pt x="1681362" y="221562"/>
                </a:cubicBezTo>
                <a:cubicBezTo>
                  <a:pt x="1679576" y="221339"/>
                  <a:pt x="1677306" y="221228"/>
                  <a:pt x="1674553" y="221228"/>
                </a:cubicBezTo>
                <a:close/>
                <a:moveTo>
                  <a:pt x="981721" y="219888"/>
                </a:moveTo>
                <a:cubicBezTo>
                  <a:pt x="979265" y="219888"/>
                  <a:pt x="977181" y="219963"/>
                  <a:pt x="975470" y="220111"/>
                </a:cubicBezTo>
                <a:cubicBezTo>
                  <a:pt x="973758" y="220260"/>
                  <a:pt x="972344" y="220502"/>
                  <a:pt x="971228" y="220837"/>
                </a:cubicBezTo>
                <a:cubicBezTo>
                  <a:pt x="970112" y="221172"/>
                  <a:pt x="969182" y="221637"/>
                  <a:pt x="968438" y="222232"/>
                </a:cubicBezTo>
                <a:cubicBezTo>
                  <a:pt x="967694" y="222827"/>
                  <a:pt x="967061" y="223534"/>
                  <a:pt x="966540" y="224353"/>
                </a:cubicBezTo>
                <a:lnTo>
                  <a:pt x="950578" y="249914"/>
                </a:lnTo>
                <a:cubicBezTo>
                  <a:pt x="949909" y="250882"/>
                  <a:pt x="949518" y="251737"/>
                  <a:pt x="949406" y="252481"/>
                </a:cubicBezTo>
                <a:cubicBezTo>
                  <a:pt x="949295" y="253226"/>
                  <a:pt x="949537" y="253840"/>
                  <a:pt x="950132" y="254323"/>
                </a:cubicBezTo>
                <a:cubicBezTo>
                  <a:pt x="950727" y="254807"/>
                  <a:pt x="951788" y="255160"/>
                  <a:pt x="953313" y="255384"/>
                </a:cubicBezTo>
                <a:cubicBezTo>
                  <a:pt x="954839" y="255607"/>
                  <a:pt x="956904" y="255718"/>
                  <a:pt x="959508" y="255718"/>
                </a:cubicBezTo>
                <a:cubicBezTo>
                  <a:pt x="961666" y="255718"/>
                  <a:pt x="963452" y="255644"/>
                  <a:pt x="964866" y="255495"/>
                </a:cubicBezTo>
                <a:cubicBezTo>
                  <a:pt x="966280" y="255346"/>
                  <a:pt x="967452" y="255123"/>
                  <a:pt x="968382" y="254826"/>
                </a:cubicBezTo>
                <a:cubicBezTo>
                  <a:pt x="969312" y="254528"/>
                  <a:pt x="970075" y="254137"/>
                  <a:pt x="970670" y="253653"/>
                </a:cubicBezTo>
                <a:cubicBezTo>
                  <a:pt x="971265" y="253170"/>
                  <a:pt x="971861" y="252556"/>
                  <a:pt x="972456" y="251812"/>
                </a:cubicBezTo>
                <a:lnTo>
                  <a:pt x="994111" y="225916"/>
                </a:lnTo>
                <a:cubicBezTo>
                  <a:pt x="994780" y="225097"/>
                  <a:pt x="995152" y="224316"/>
                  <a:pt x="995227" y="223572"/>
                </a:cubicBezTo>
                <a:cubicBezTo>
                  <a:pt x="995301" y="222827"/>
                  <a:pt x="994911" y="222176"/>
                  <a:pt x="994055" y="221618"/>
                </a:cubicBezTo>
                <a:cubicBezTo>
                  <a:pt x="993199" y="221060"/>
                  <a:pt x="991785" y="220632"/>
                  <a:pt x="989813" y="220335"/>
                </a:cubicBezTo>
                <a:cubicBezTo>
                  <a:pt x="987841" y="220037"/>
                  <a:pt x="985144" y="219888"/>
                  <a:pt x="981721" y="219888"/>
                </a:cubicBezTo>
                <a:close/>
                <a:moveTo>
                  <a:pt x="102002" y="0"/>
                </a:moveTo>
                <a:lnTo>
                  <a:pt x="3317998" y="0"/>
                </a:lnTo>
                <a:cubicBezTo>
                  <a:pt x="3374332" y="0"/>
                  <a:pt x="3420000" y="45668"/>
                  <a:pt x="3420000" y="102002"/>
                </a:cubicBezTo>
                <a:lnTo>
                  <a:pt x="3420000" y="509998"/>
                </a:lnTo>
                <a:cubicBezTo>
                  <a:pt x="3420000" y="566332"/>
                  <a:pt x="3374332" y="612000"/>
                  <a:pt x="3317998" y="612000"/>
                </a:cubicBezTo>
                <a:lnTo>
                  <a:pt x="102002" y="612000"/>
                </a:lnTo>
                <a:cubicBezTo>
                  <a:pt x="45668" y="612000"/>
                  <a:pt x="0" y="566332"/>
                  <a:pt x="0" y="509998"/>
                </a:cubicBezTo>
                <a:lnTo>
                  <a:pt x="0" y="102002"/>
                </a:lnTo>
                <a:cubicBezTo>
                  <a:pt x="0" y="45668"/>
                  <a:pt x="45668" y="0"/>
                  <a:pt x="102002" y="0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3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32B2AFEE-E5B1-4C89-8998-12D9BE24F19F}"/>
              </a:ext>
            </a:extLst>
          </p:cNvPr>
          <p:cNvSpPr txBox="1"/>
          <p:nvPr/>
        </p:nvSpPr>
        <p:spPr>
          <a:xfrm>
            <a:off x="1927699" y="785494"/>
            <a:ext cx="316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HYPOTHÈSE 2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1C7D512-17C5-430B-96D2-4A95FF53C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300364"/>
              </p:ext>
            </p:extLst>
          </p:nvPr>
        </p:nvGraphicFramePr>
        <p:xfrm>
          <a:off x="8682519" y="374469"/>
          <a:ext cx="3163563" cy="607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ZoneTexte 38">
            <a:extLst>
              <a:ext uri="{FF2B5EF4-FFF2-40B4-BE49-F238E27FC236}">
                <a16:creationId xmlns:a16="http://schemas.microsoft.com/office/drawing/2014/main" id="{76195DE0-8896-4116-8A11-E8D529B5D007}"/>
              </a:ext>
            </a:extLst>
          </p:cNvPr>
          <p:cNvSpPr txBox="1"/>
          <p:nvPr/>
        </p:nvSpPr>
        <p:spPr>
          <a:xfrm>
            <a:off x="691356" y="3319861"/>
            <a:ext cx="3015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/>
                </a:solidFill>
              </a:rPr>
              <a:t>Somme des valeurs des importations de poulet</a:t>
            </a:r>
          </a:p>
          <a:p>
            <a:pPr algn="ctr"/>
            <a:r>
              <a:rPr lang="fr-FR" sz="2000" dirty="0">
                <a:solidFill>
                  <a:schemeClr val="accent5"/>
                </a:solidFill>
              </a:rPr>
              <a:t>(pour 1000 $)</a:t>
            </a: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1DED147B-E916-4737-8E87-417DD3BE6D43}"/>
              </a:ext>
            </a:extLst>
          </p:cNvPr>
          <p:cNvSpPr/>
          <p:nvPr/>
        </p:nvSpPr>
        <p:spPr>
          <a:xfrm>
            <a:off x="4064221" y="1956177"/>
            <a:ext cx="648000" cy="648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4BC5B1C-D339-4D42-8193-3A82DC908F22}"/>
              </a:ext>
            </a:extLst>
          </p:cNvPr>
          <p:cNvSpPr txBox="1"/>
          <p:nvPr/>
        </p:nvSpPr>
        <p:spPr>
          <a:xfrm>
            <a:off x="697367" y="2003178"/>
            <a:ext cx="300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/>
                </a:solidFill>
              </a:rPr>
              <a:t>Répartition des pays par continent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63C280-8B98-4974-AD10-DD23976B85FD}"/>
              </a:ext>
            </a:extLst>
          </p:cNvPr>
          <p:cNvSpPr txBox="1"/>
          <p:nvPr/>
        </p:nvSpPr>
        <p:spPr>
          <a:xfrm>
            <a:off x="5009106" y="2124315"/>
            <a:ext cx="1105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5"/>
                </a:solidFill>
              </a:rPr>
              <a:t>EUROPE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B80E05A-3D0B-48B2-900A-8460BCB61708}"/>
              </a:ext>
            </a:extLst>
          </p:cNvPr>
          <p:cNvSpPr txBox="1"/>
          <p:nvPr/>
        </p:nvSpPr>
        <p:spPr>
          <a:xfrm>
            <a:off x="4193788" y="2003178"/>
            <a:ext cx="369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9245280-0857-4F0E-9CE7-DB3F93C3785B}"/>
              </a:ext>
            </a:extLst>
          </p:cNvPr>
          <p:cNvSpPr txBox="1"/>
          <p:nvPr/>
        </p:nvSpPr>
        <p:spPr>
          <a:xfrm>
            <a:off x="7385813" y="2148065"/>
            <a:ext cx="1045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5"/>
                </a:solidFill>
              </a:rPr>
              <a:t>AUTRES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BC26950-4B32-4D3C-8D87-9925596E2C1B}"/>
              </a:ext>
            </a:extLst>
          </p:cNvPr>
          <p:cNvSpPr txBox="1"/>
          <p:nvPr/>
        </p:nvSpPr>
        <p:spPr>
          <a:xfrm>
            <a:off x="6670488" y="2119586"/>
            <a:ext cx="30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EDC8F855-BFC4-4953-B069-B832C0E5C639}"/>
              </a:ext>
            </a:extLst>
          </p:cNvPr>
          <p:cNvSpPr/>
          <p:nvPr/>
        </p:nvSpPr>
        <p:spPr>
          <a:xfrm>
            <a:off x="6497765" y="2047342"/>
            <a:ext cx="540000" cy="540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B14E916-2332-4C7B-86B2-0DE1725C3573}"/>
              </a:ext>
            </a:extLst>
          </p:cNvPr>
          <p:cNvSpPr txBox="1"/>
          <p:nvPr/>
        </p:nvSpPr>
        <p:spPr>
          <a:xfrm>
            <a:off x="6591340" y="2072526"/>
            <a:ext cx="3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C5174A81-8BAE-4A57-AB5E-8DF481916467}"/>
              </a:ext>
            </a:extLst>
          </p:cNvPr>
          <p:cNvSpPr/>
          <p:nvPr/>
        </p:nvSpPr>
        <p:spPr>
          <a:xfrm rot="16200000">
            <a:off x="5710080" y="2304609"/>
            <a:ext cx="1148400" cy="2786741"/>
          </a:xfrm>
          <a:custGeom>
            <a:avLst/>
            <a:gdLst/>
            <a:ahLst/>
            <a:cxnLst/>
            <a:rect l="l" t="t" r="r" b="b"/>
            <a:pathLst>
              <a:path w="1148400" h="2786741">
                <a:moveTo>
                  <a:pt x="543472" y="1400343"/>
                </a:moveTo>
                <a:cubicBezTo>
                  <a:pt x="539200" y="1409053"/>
                  <a:pt x="535009" y="1416694"/>
                  <a:pt x="530901" y="1423267"/>
                </a:cubicBezTo>
                <a:cubicBezTo>
                  <a:pt x="526793" y="1429841"/>
                  <a:pt x="522520" y="1435305"/>
                  <a:pt x="518083" y="1439659"/>
                </a:cubicBezTo>
                <a:cubicBezTo>
                  <a:pt x="513646" y="1444014"/>
                  <a:pt x="508922" y="1447219"/>
                  <a:pt x="503910" y="1449273"/>
                </a:cubicBezTo>
                <a:cubicBezTo>
                  <a:pt x="498897" y="1451327"/>
                  <a:pt x="493351" y="1452354"/>
                  <a:pt x="487271" y="1452354"/>
                </a:cubicBezTo>
                <a:cubicBezTo>
                  <a:pt x="475111" y="1452354"/>
                  <a:pt x="465579" y="1448369"/>
                  <a:pt x="458677" y="1440399"/>
                </a:cubicBezTo>
                <a:cubicBezTo>
                  <a:pt x="451776" y="1432429"/>
                  <a:pt x="448325" y="1420391"/>
                  <a:pt x="448325" y="1404287"/>
                </a:cubicBezTo>
                <a:cubicBezTo>
                  <a:pt x="448325" y="1387854"/>
                  <a:pt x="451693" y="1375488"/>
                  <a:pt x="458431" y="1367189"/>
                </a:cubicBezTo>
                <a:cubicBezTo>
                  <a:pt x="465168" y="1358890"/>
                  <a:pt x="474946" y="1354741"/>
                  <a:pt x="487764" y="1354741"/>
                </a:cubicBezTo>
                <a:cubicBezTo>
                  <a:pt x="493516" y="1354741"/>
                  <a:pt x="498897" y="1355686"/>
                  <a:pt x="503910" y="1357576"/>
                </a:cubicBezTo>
                <a:cubicBezTo>
                  <a:pt x="508922" y="1359466"/>
                  <a:pt x="513687" y="1362300"/>
                  <a:pt x="518206" y="1366080"/>
                </a:cubicBezTo>
                <a:cubicBezTo>
                  <a:pt x="522725" y="1369860"/>
                  <a:pt x="527039" y="1374625"/>
                  <a:pt x="531147" y="1380377"/>
                </a:cubicBezTo>
                <a:cubicBezTo>
                  <a:pt x="535256" y="1386128"/>
                  <a:pt x="539364" y="1392784"/>
                  <a:pt x="543472" y="1400343"/>
                </a:cubicBezTo>
                <a:close/>
                <a:moveTo>
                  <a:pt x="557769" y="2296521"/>
                </a:moveTo>
                <a:cubicBezTo>
                  <a:pt x="557769" y="2304245"/>
                  <a:pt x="556660" y="2310818"/>
                  <a:pt x="554441" y="2316241"/>
                </a:cubicBezTo>
                <a:cubicBezTo>
                  <a:pt x="552223" y="2321664"/>
                  <a:pt x="548936" y="2326018"/>
                  <a:pt x="544581" y="2329305"/>
                </a:cubicBezTo>
                <a:cubicBezTo>
                  <a:pt x="540226" y="2332592"/>
                  <a:pt x="534886" y="2334975"/>
                  <a:pt x="528559" y="2336453"/>
                </a:cubicBezTo>
                <a:cubicBezTo>
                  <a:pt x="522232" y="2337932"/>
                  <a:pt x="514878" y="2338672"/>
                  <a:pt x="506497" y="2338672"/>
                </a:cubicBezTo>
                <a:cubicBezTo>
                  <a:pt x="498445" y="2338672"/>
                  <a:pt x="491009" y="2337686"/>
                  <a:pt x="484190" y="2335714"/>
                </a:cubicBezTo>
                <a:cubicBezTo>
                  <a:pt x="477370" y="2333742"/>
                  <a:pt x="471413" y="2330866"/>
                  <a:pt x="466319" y="2327087"/>
                </a:cubicBezTo>
                <a:cubicBezTo>
                  <a:pt x="461224" y="2323307"/>
                  <a:pt x="457280" y="2318582"/>
                  <a:pt x="454487" y="2312913"/>
                </a:cubicBezTo>
                <a:cubicBezTo>
                  <a:pt x="451693" y="2307244"/>
                  <a:pt x="450296" y="2300629"/>
                  <a:pt x="450296" y="2293070"/>
                </a:cubicBezTo>
                <a:cubicBezTo>
                  <a:pt x="450296" y="2285346"/>
                  <a:pt x="451734" y="2278568"/>
                  <a:pt x="454610" y="2272734"/>
                </a:cubicBezTo>
                <a:cubicBezTo>
                  <a:pt x="457486" y="2266900"/>
                  <a:pt x="462375" y="2262052"/>
                  <a:pt x="469276" y="2258191"/>
                </a:cubicBezTo>
                <a:cubicBezTo>
                  <a:pt x="476178" y="2254329"/>
                  <a:pt x="485504" y="2251412"/>
                  <a:pt x="497254" y="2249440"/>
                </a:cubicBezTo>
                <a:cubicBezTo>
                  <a:pt x="509003" y="2247468"/>
                  <a:pt x="523670" y="2246482"/>
                  <a:pt x="541253" y="2246482"/>
                </a:cubicBezTo>
                <a:cubicBezTo>
                  <a:pt x="543554" y="2249933"/>
                  <a:pt x="545732" y="2253631"/>
                  <a:pt x="547786" y="2257575"/>
                </a:cubicBezTo>
                <a:cubicBezTo>
                  <a:pt x="549840" y="2261518"/>
                  <a:pt x="551606" y="2265627"/>
                  <a:pt x="553085" y="2269899"/>
                </a:cubicBezTo>
                <a:cubicBezTo>
                  <a:pt x="554564" y="2274172"/>
                  <a:pt x="555715" y="2278527"/>
                  <a:pt x="556536" y="2282964"/>
                </a:cubicBezTo>
                <a:cubicBezTo>
                  <a:pt x="557358" y="2287401"/>
                  <a:pt x="557769" y="2291920"/>
                  <a:pt x="557769" y="2296521"/>
                </a:cubicBezTo>
                <a:close/>
                <a:moveTo>
                  <a:pt x="681017" y="1143415"/>
                </a:moveTo>
                <a:cubicBezTo>
                  <a:pt x="681017" y="1151302"/>
                  <a:pt x="679538" y="1158204"/>
                  <a:pt x="676580" y="1164120"/>
                </a:cubicBezTo>
                <a:cubicBezTo>
                  <a:pt x="673622" y="1170036"/>
                  <a:pt x="668610" y="1174966"/>
                  <a:pt x="661544" y="1178910"/>
                </a:cubicBezTo>
                <a:cubicBezTo>
                  <a:pt x="654478" y="1182854"/>
                  <a:pt x="645029" y="1185812"/>
                  <a:pt x="633197" y="1187784"/>
                </a:cubicBezTo>
                <a:cubicBezTo>
                  <a:pt x="621365" y="1189756"/>
                  <a:pt x="606658" y="1190742"/>
                  <a:pt x="589074" y="1190742"/>
                </a:cubicBezTo>
                <a:cubicBezTo>
                  <a:pt x="584309" y="1184169"/>
                  <a:pt x="580488" y="1176650"/>
                  <a:pt x="577612" y="1168187"/>
                </a:cubicBezTo>
                <a:cubicBezTo>
                  <a:pt x="574736" y="1159724"/>
                  <a:pt x="573298" y="1150727"/>
                  <a:pt x="573298" y="1141196"/>
                </a:cubicBezTo>
                <a:cubicBezTo>
                  <a:pt x="573298" y="1133473"/>
                  <a:pt x="574366" y="1126899"/>
                  <a:pt x="576503" y="1121476"/>
                </a:cubicBezTo>
                <a:cubicBezTo>
                  <a:pt x="578639" y="1116053"/>
                  <a:pt x="581885" y="1111658"/>
                  <a:pt x="586239" y="1108289"/>
                </a:cubicBezTo>
                <a:cubicBezTo>
                  <a:pt x="590594" y="1104920"/>
                  <a:pt x="596099" y="1102455"/>
                  <a:pt x="602755" y="1100894"/>
                </a:cubicBezTo>
                <a:cubicBezTo>
                  <a:pt x="609410" y="1099333"/>
                  <a:pt x="617093" y="1098552"/>
                  <a:pt x="625802" y="1098552"/>
                </a:cubicBezTo>
                <a:cubicBezTo>
                  <a:pt x="633854" y="1098552"/>
                  <a:pt x="641249" y="1099456"/>
                  <a:pt x="647987" y="1101264"/>
                </a:cubicBezTo>
                <a:cubicBezTo>
                  <a:pt x="654724" y="1103071"/>
                  <a:pt x="660558" y="1105824"/>
                  <a:pt x="665488" y="1109521"/>
                </a:cubicBezTo>
                <a:cubicBezTo>
                  <a:pt x="670418" y="1113219"/>
                  <a:pt x="674239" y="1117861"/>
                  <a:pt x="676950" y="1123448"/>
                </a:cubicBezTo>
                <a:cubicBezTo>
                  <a:pt x="679662" y="1129036"/>
                  <a:pt x="681017" y="1135691"/>
                  <a:pt x="681017" y="1143415"/>
                </a:cubicBezTo>
                <a:close/>
                <a:moveTo>
                  <a:pt x="683482" y="1403301"/>
                </a:moveTo>
                <a:cubicBezTo>
                  <a:pt x="683482" y="1410367"/>
                  <a:pt x="682661" y="1416489"/>
                  <a:pt x="681017" y="1421665"/>
                </a:cubicBezTo>
                <a:cubicBezTo>
                  <a:pt x="679374" y="1426841"/>
                  <a:pt x="676950" y="1431196"/>
                  <a:pt x="673746" y="1434729"/>
                </a:cubicBezTo>
                <a:cubicBezTo>
                  <a:pt x="670541" y="1438262"/>
                  <a:pt x="666638" y="1440851"/>
                  <a:pt x="662037" y="1442494"/>
                </a:cubicBezTo>
                <a:cubicBezTo>
                  <a:pt x="657436" y="1444137"/>
                  <a:pt x="652259" y="1444959"/>
                  <a:pt x="646508" y="1444959"/>
                </a:cubicBezTo>
                <a:cubicBezTo>
                  <a:pt x="636648" y="1444959"/>
                  <a:pt x="627692" y="1441713"/>
                  <a:pt x="619640" y="1435222"/>
                </a:cubicBezTo>
                <a:cubicBezTo>
                  <a:pt x="611587" y="1428731"/>
                  <a:pt x="604028" y="1419488"/>
                  <a:pt x="596962" y="1407491"/>
                </a:cubicBezTo>
                <a:cubicBezTo>
                  <a:pt x="601235" y="1399604"/>
                  <a:pt x="605261" y="1392784"/>
                  <a:pt x="609040" y="1387032"/>
                </a:cubicBezTo>
                <a:cubicBezTo>
                  <a:pt x="612820" y="1381281"/>
                  <a:pt x="616682" y="1376597"/>
                  <a:pt x="620626" y="1372982"/>
                </a:cubicBezTo>
                <a:cubicBezTo>
                  <a:pt x="624570" y="1369367"/>
                  <a:pt x="628760" y="1366696"/>
                  <a:pt x="633197" y="1364971"/>
                </a:cubicBezTo>
                <a:cubicBezTo>
                  <a:pt x="637634" y="1363245"/>
                  <a:pt x="642482" y="1362383"/>
                  <a:pt x="647740" y="1362383"/>
                </a:cubicBezTo>
                <a:cubicBezTo>
                  <a:pt x="658915" y="1362383"/>
                  <a:pt x="667665" y="1365751"/>
                  <a:pt x="673992" y="1372489"/>
                </a:cubicBezTo>
                <a:cubicBezTo>
                  <a:pt x="680319" y="1379226"/>
                  <a:pt x="683482" y="1389497"/>
                  <a:pt x="683482" y="1403301"/>
                </a:cubicBezTo>
                <a:close/>
                <a:moveTo>
                  <a:pt x="725140" y="1934831"/>
                </a:moveTo>
                <a:cubicBezTo>
                  <a:pt x="725140" y="1933188"/>
                  <a:pt x="724647" y="1931750"/>
                  <a:pt x="723661" y="1930518"/>
                </a:cubicBezTo>
                <a:cubicBezTo>
                  <a:pt x="722675" y="1929285"/>
                  <a:pt x="721032" y="1928217"/>
                  <a:pt x="718731" y="1927313"/>
                </a:cubicBezTo>
                <a:cubicBezTo>
                  <a:pt x="716431" y="1926410"/>
                  <a:pt x="713514" y="1925711"/>
                  <a:pt x="709981" y="1925218"/>
                </a:cubicBezTo>
                <a:cubicBezTo>
                  <a:pt x="706448" y="1924725"/>
                  <a:pt x="702216" y="1924479"/>
                  <a:pt x="697286" y="1924479"/>
                </a:cubicBezTo>
                <a:cubicBezTo>
                  <a:pt x="687426" y="1924479"/>
                  <a:pt x="680237" y="1925341"/>
                  <a:pt x="675718" y="1927067"/>
                </a:cubicBezTo>
                <a:cubicBezTo>
                  <a:pt x="671199" y="1928792"/>
                  <a:pt x="668939" y="1931380"/>
                  <a:pt x="668939" y="1934831"/>
                </a:cubicBezTo>
                <a:lnTo>
                  <a:pt x="668939" y="2068926"/>
                </a:lnTo>
                <a:lnTo>
                  <a:pt x="419978" y="1956030"/>
                </a:lnTo>
                <a:cubicBezTo>
                  <a:pt x="417184" y="1954715"/>
                  <a:pt x="414842" y="1954140"/>
                  <a:pt x="412952" y="1954305"/>
                </a:cubicBezTo>
                <a:cubicBezTo>
                  <a:pt x="411063" y="1954469"/>
                  <a:pt x="409501" y="1955743"/>
                  <a:pt x="408269" y="1958125"/>
                </a:cubicBezTo>
                <a:cubicBezTo>
                  <a:pt x="407037" y="1960508"/>
                  <a:pt x="406133" y="1964247"/>
                  <a:pt x="405558" y="1969341"/>
                </a:cubicBezTo>
                <a:cubicBezTo>
                  <a:pt x="404982" y="1974435"/>
                  <a:pt x="404695" y="1981337"/>
                  <a:pt x="404695" y="1990047"/>
                </a:cubicBezTo>
                <a:cubicBezTo>
                  <a:pt x="404695" y="1996456"/>
                  <a:pt x="404818" y="2001838"/>
                  <a:pt x="405065" y="2006192"/>
                </a:cubicBezTo>
                <a:cubicBezTo>
                  <a:pt x="405311" y="2010547"/>
                  <a:pt x="405804" y="2014121"/>
                  <a:pt x="406544" y="2016915"/>
                </a:cubicBezTo>
                <a:cubicBezTo>
                  <a:pt x="407283" y="2019709"/>
                  <a:pt x="408310" y="2021886"/>
                  <a:pt x="409625" y="2023447"/>
                </a:cubicBezTo>
                <a:cubicBezTo>
                  <a:pt x="410939" y="2025008"/>
                  <a:pt x="412665" y="2026282"/>
                  <a:pt x="414801" y="2027268"/>
                </a:cubicBezTo>
                <a:lnTo>
                  <a:pt x="658093" y="2132275"/>
                </a:lnTo>
                <a:cubicBezTo>
                  <a:pt x="661215" y="2133590"/>
                  <a:pt x="664132" y="2134740"/>
                  <a:pt x="666844" y="2135726"/>
                </a:cubicBezTo>
                <a:cubicBezTo>
                  <a:pt x="669555" y="2136712"/>
                  <a:pt x="672431" y="2137493"/>
                  <a:pt x="675471" y="2138068"/>
                </a:cubicBezTo>
                <a:cubicBezTo>
                  <a:pt x="678511" y="2138643"/>
                  <a:pt x="681798" y="2139095"/>
                  <a:pt x="685331" y="2139424"/>
                </a:cubicBezTo>
                <a:cubicBezTo>
                  <a:pt x="688864" y="2139752"/>
                  <a:pt x="693013" y="2139917"/>
                  <a:pt x="697779" y="2139917"/>
                </a:cubicBezTo>
                <a:cubicBezTo>
                  <a:pt x="703695" y="2139917"/>
                  <a:pt x="708460" y="2139629"/>
                  <a:pt x="712076" y="2139054"/>
                </a:cubicBezTo>
                <a:cubicBezTo>
                  <a:pt x="715691" y="2138479"/>
                  <a:pt x="718485" y="2137616"/>
                  <a:pt x="720457" y="2136466"/>
                </a:cubicBezTo>
                <a:cubicBezTo>
                  <a:pt x="722428" y="2135315"/>
                  <a:pt x="723702" y="2133754"/>
                  <a:pt x="724277" y="2131782"/>
                </a:cubicBezTo>
                <a:cubicBezTo>
                  <a:pt x="724852" y="2129810"/>
                  <a:pt x="725140" y="2127345"/>
                  <a:pt x="725140" y="2124387"/>
                </a:cubicBezTo>
                <a:close/>
                <a:moveTo>
                  <a:pt x="725140" y="1699595"/>
                </a:moveTo>
                <a:cubicBezTo>
                  <a:pt x="725140" y="1694007"/>
                  <a:pt x="723702" y="1689940"/>
                  <a:pt x="720827" y="1687393"/>
                </a:cubicBezTo>
                <a:cubicBezTo>
                  <a:pt x="717951" y="1684846"/>
                  <a:pt x="713226" y="1683572"/>
                  <a:pt x="706653" y="1683572"/>
                </a:cubicBezTo>
                <a:lnTo>
                  <a:pt x="568122" y="1683572"/>
                </a:lnTo>
                <a:cubicBezTo>
                  <a:pt x="561713" y="1683572"/>
                  <a:pt x="557317" y="1684599"/>
                  <a:pt x="554934" y="1686654"/>
                </a:cubicBezTo>
                <a:cubicBezTo>
                  <a:pt x="552552" y="1688708"/>
                  <a:pt x="551360" y="1692117"/>
                  <a:pt x="551360" y="1696883"/>
                </a:cubicBezTo>
                <a:cubicBezTo>
                  <a:pt x="551360" y="1703785"/>
                  <a:pt x="551853" y="1711139"/>
                  <a:pt x="552839" y="1718945"/>
                </a:cubicBezTo>
                <a:cubicBezTo>
                  <a:pt x="553825" y="1726750"/>
                  <a:pt x="554318" y="1735419"/>
                  <a:pt x="554318" y="1744950"/>
                </a:cubicBezTo>
                <a:cubicBezTo>
                  <a:pt x="554318" y="1756946"/>
                  <a:pt x="553250" y="1767135"/>
                  <a:pt x="551114" y="1775516"/>
                </a:cubicBezTo>
                <a:cubicBezTo>
                  <a:pt x="548977" y="1783896"/>
                  <a:pt x="545773" y="1790716"/>
                  <a:pt x="541500" y="1795975"/>
                </a:cubicBezTo>
                <a:cubicBezTo>
                  <a:pt x="537228" y="1801233"/>
                  <a:pt x="532010" y="1805095"/>
                  <a:pt x="525848" y="1807560"/>
                </a:cubicBezTo>
                <a:cubicBezTo>
                  <a:pt x="519685" y="1810025"/>
                  <a:pt x="512660" y="1811258"/>
                  <a:pt x="504772" y="1811258"/>
                </a:cubicBezTo>
                <a:cubicBezTo>
                  <a:pt x="495570" y="1811258"/>
                  <a:pt x="487682" y="1809779"/>
                  <a:pt x="481109" y="1806821"/>
                </a:cubicBezTo>
                <a:cubicBezTo>
                  <a:pt x="474535" y="1803863"/>
                  <a:pt x="469071" y="1799672"/>
                  <a:pt x="464717" y="1794249"/>
                </a:cubicBezTo>
                <a:cubicBezTo>
                  <a:pt x="460362" y="1788826"/>
                  <a:pt x="457198" y="1782212"/>
                  <a:pt x="455226" y="1774406"/>
                </a:cubicBezTo>
                <a:cubicBezTo>
                  <a:pt x="453254" y="1766601"/>
                  <a:pt x="452269" y="1757932"/>
                  <a:pt x="452269" y="1748401"/>
                </a:cubicBezTo>
                <a:cubicBezTo>
                  <a:pt x="452269" y="1737391"/>
                  <a:pt x="453213" y="1727942"/>
                  <a:pt x="455103" y="1720054"/>
                </a:cubicBezTo>
                <a:cubicBezTo>
                  <a:pt x="456993" y="1712166"/>
                  <a:pt x="459088" y="1705470"/>
                  <a:pt x="461389" y="1699964"/>
                </a:cubicBezTo>
                <a:cubicBezTo>
                  <a:pt x="463690" y="1694459"/>
                  <a:pt x="465785" y="1690022"/>
                  <a:pt x="467675" y="1686654"/>
                </a:cubicBezTo>
                <a:cubicBezTo>
                  <a:pt x="469564" y="1683285"/>
                  <a:pt x="470509" y="1680779"/>
                  <a:pt x="470509" y="1679135"/>
                </a:cubicBezTo>
                <a:cubicBezTo>
                  <a:pt x="470509" y="1677821"/>
                  <a:pt x="470098" y="1676670"/>
                  <a:pt x="469277" y="1675684"/>
                </a:cubicBezTo>
                <a:cubicBezTo>
                  <a:pt x="468455" y="1674698"/>
                  <a:pt x="467058" y="1673836"/>
                  <a:pt x="465086" y="1673096"/>
                </a:cubicBezTo>
                <a:cubicBezTo>
                  <a:pt x="463114" y="1672357"/>
                  <a:pt x="460526" y="1671823"/>
                  <a:pt x="457322" y="1671494"/>
                </a:cubicBezTo>
                <a:cubicBezTo>
                  <a:pt x="454117" y="1671165"/>
                  <a:pt x="450214" y="1671001"/>
                  <a:pt x="445613" y="1671001"/>
                </a:cubicBezTo>
                <a:cubicBezTo>
                  <a:pt x="441340" y="1671001"/>
                  <a:pt x="437643" y="1671083"/>
                  <a:pt x="434521" y="1671248"/>
                </a:cubicBezTo>
                <a:cubicBezTo>
                  <a:pt x="431399" y="1671412"/>
                  <a:pt x="428810" y="1671700"/>
                  <a:pt x="426756" y="1672110"/>
                </a:cubicBezTo>
                <a:cubicBezTo>
                  <a:pt x="424702" y="1672521"/>
                  <a:pt x="422936" y="1673055"/>
                  <a:pt x="421457" y="1673712"/>
                </a:cubicBezTo>
                <a:cubicBezTo>
                  <a:pt x="419978" y="1674370"/>
                  <a:pt x="418622" y="1675397"/>
                  <a:pt x="417389" y="1676794"/>
                </a:cubicBezTo>
                <a:cubicBezTo>
                  <a:pt x="416157" y="1678190"/>
                  <a:pt x="414596" y="1681148"/>
                  <a:pt x="412706" y="1685668"/>
                </a:cubicBezTo>
                <a:cubicBezTo>
                  <a:pt x="410816" y="1690187"/>
                  <a:pt x="408926" y="1695979"/>
                  <a:pt x="407037" y="1703046"/>
                </a:cubicBezTo>
                <a:cubicBezTo>
                  <a:pt x="405147" y="1710112"/>
                  <a:pt x="403586" y="1718082"/>
                  <a:pt x="402353" y="1726956"/>
                </a:cubicBezTo>
                <a:cubicBezTo>
                  <a:pt x="401121" y="1735830"/>
                  <a:pt x="400504" y="1745196"/>
                  <a:pt x="400504" y="1755056"/>
                </a:cubicBezTo>
                <a:cubicBezTo>
                  <a:pt x="400504" y="1773790"/>
                  <a:pt x="402969" y="1790839"/>
                  <a:pt x="407899" y="1806204"/>
                </a:cubicBezTo>
                <a:cubicBezTo>
                  <a:pt x="412829" y="1821569"/>
                  <a:pt x="419936" y="1834716"/>
                  <a:pt x="429221" y="1845644"/>
                </a:cubicBezTo>
                <a:cubicBezTo>
                  <a:pt x="438506" y="1856572"/>
                  <a:pt x="449927" y="1865035"/>
                  <a:pt x="463484" y="1871033"/>
                </a:cubicBezTo>
                <a:cubicBezTo>
                  <a:pt x="477041" y="1877031"/>
                  <a:pt x="492447" y="1880030"/>
                  <a:pt x="509702" y="1880030"/>
                </a:cubicBezTo>
                <a:cubicBezTo>
                  <a:pt x="524985" y="1880030"/>
                  <a:pt x="538419" y="1877647"/>
                  <a:pt x="550004" y="1872882"/>
                </a:cubicBezTo>
                <a:cubicBezTo>
                  <a:pt x="561590" y="1868116"/>
                  <a:pt x="571285" y="1861173"/>
                  <a:pt x="579091" y="1852053"/>
                </a:cubicBezTo>
                <a:cubicBezTo>
                  <a:pt x="586897" y="1842932"/>
                  <a:pt x="592813" y="1831676"/>
                  <a:pt x="596839" y="1818283"/>
                </a:cubicBezTo>
                <a:cubicBezTo>
                  <a:pt x="600865" y="1804890"/>
                  <a:pt x="602878" y="1789566"/>
                  <a:pt x="602878" y="1772311"/>
                </a:cubicBezTo>
                <a:cubicBezTo>
                  <a:pt x="602878" y="1766066"/>
                  <a:pt x="602796" y="1760110"/>
                  <a:pt x="602631" y="1754440"/>
                </a:cubicBezTo>
                <a:cubicBezTo>
                  <a:pt x="602467" y="1748771"/>
                  <a:pt x="602056" y="1743060"/>
                  <a:pt x="601399" y="1737309"/>
                </a:cubicBezTo>
                <a:lnTo>
                  <a:pt x="669678" y="1737309"/>
                </a:lnTo>
                <a:lnTo>
                  <a:pt x="669678" y="1850697"/>
                </a:lnTo>
                <a:cubicBezTo>
                  <a:pt x="669678" y="1853984"/>
                  <a:pt x="671897" y="1856490"/>
                  <a:pt x="676334" y="1858215"/>
                </a:cubicBezTo>
                <a:cubicBezTo>
                  <a:pt x="680771" y="1859941"/>
                  <a:pt x="687919" y="1860803"/>
                  <a:pt x="697779" y="1860803"/>
                </a:cubicBezTo>
                <a:cubicBezTo>
                  <a:pt x="702709" y="1860803"/>
                  <a:pt x="706941" y="1860598"/>
                  <a:pt x="710474" y="1860187"/>
                </a:cubicBezTo>
                <a:cubicBezTo>
                  <a:pt x="714007" y="1859776"/>
                  <a:pt x="716842" y="1859119"/>
                  <a:pt x="718978" y="1858215"/>
                </a:cubicBezTo>
                <a:cubicBezTo>
                  <a:pt x="721114" y="1857311"/>
                  <a:pt x="722675" y="1856202"/>
                  <a:pt x="723661" y="1854887"/>
                </a:cubicBezTo>
                <a:cubicBezTo>
                  <a:pt x="724647" y="1853573"/>
                  <a:pt x="725140" y="1852176"/>
                  <a:pt x="725140" y="1850697"/>
                </a:cubicBezTo>
                <a:close/>
                <a:moveTo>
                  <a:pt x="725140" y="420356"/>
                </a:moveTo>
                <a:cubicBezTo>
                  <a:pt x="725140" y="418713"/>
                  <a:pt x="724647" y="417275"/>
                  <a:pt x="723661" y="416043"/>
                </a:cubicBezTo>
                <a:cubicBezTo>
                  <a:pt x="722675" y="414810"/>
                  <a:pt x="721032" y="413742"/>
                  <a:pt x="718731" y="412838"/>
                </a:cubicBezTo>
                <a:cubicBezTo>
                  <a:pt x="716431" y="411934"/>
                  <a:pt x="713514" y="411236"/>
                  <a:pt x="709981" y="410743"/>
                </a:cubicBezTo>
                <a:cubicBezTo>
                  <a:pt x="706448" y="410250"/>
                  <a:pt x="702216" y="410004"/>
                  <a:pt x="697286" y="410004"/>
                </a:cubicBezTo>
                <a:cubicBezTo>
                  <a:pt x="687426" y="410004"/>
                  <a:pt x="680237" y="410866"/>
                  <a:pt x="675718" y="412592"/>
                </a:cubicBezTo>
                <a:cubicBezTo>
                  <a:pt x="671199" y="414317"/>
                  <a:pt x="668939" y="416905"/>
                  <a:pt x="668939" y="420356"/>
                </a:cubicBezTo>
                <a:lnTo>
                  <a:pt x="668939" y="554451"/>
                </a:lnTo>
                <a:lnTo>
                  <a:pt x="419978" y="441555"/>
                </a:lnTo>
                <a:cubicBezTo>
                  <a:pt x="417184" y="440240"/>
                  <a:pt x="414842" y="439665"/>
                  <a:pt x="412952" y="439830"/>
                </a:cubicBezTo>
                <a:cubicBezTo>
                  <a:pt x="411063" y="439994"/>
                  <a:pt x="409501" y="441267"/>
                  <a:pt x="408269" y="443650"/>
                </a:cubicBezTo>
                <a:cubicBezTo>
                  <a:pt x="407037" y="446033"/>
                  <a:pt x="406133" y="449772"/>
                  <a:pt x="405558" y="454866"/>
                </a:cubicBezTo>
                <a:cubicBezTo>
                  <a:pt x="404982" y="459960"/>
                  <a:pt x="404695" y="466862"/>
                  <a:pt x="404695" y="475572"/>
                </a:cubicBezTo>
                <a:cubicBezTo>
                  <a:pt x="404695" y="481981"/>
                  <a:pt x="404818" y="487362"/>
                  <a:pt x="405065" y="491717"/>
                </a:cubicBezTo>
                <a:cubicBezTo>
                  <a:pt x="405311" y="496072"/>
                  <a:pt x="405804" y="499646"/>
                  <a:pt x="406544" y="502440"/>
                </a:cubicBezTo>
                <a:cubicBezTo>
                  <a:pt x="407283" y="505233"/>
                  <a:pt x="408310" y="507411"/>
                  <a:pt x="409625" y="508972"/>
                </a:cubicBezTo>
                <a:cubicBezTo>
                  <a:pt x="410939" y="510533"/>
                  <a:pt x="412665" y="511807"/>
                  <a:pt x="414801" y="512793"/>
                </a:cubicBezTo>
                <a:lnTo>
                  <a:pt x="658093" y="617800"/>
                </a:lnTo>
                <a:cubicBezTo>
                  <a:pt x="661215" y="619115"/>
                  <a:pt x="664132" y="620265"/>
                  <a:pt x="666844" y="621251"/>
                </a:cubicBezTo>
                <a:cubicBezTo>
                  <a:pt x="669555" y="622237"/>
                  <a:pt x="672431" y="623018"/>
                  <a:pt x="675471" y="623593"/>
                </a:cubicBezTo>
                <a:cubicBezTo>
                  <a:pt x="678511" y="624168"/>
                  <a:pt x="681798" y="624620"/>
                  <a:pt x="685331" y="624949"/>
                </a:cubicBezTo>
                <a:cubicBezTo>
                  <a:pt x="688864" y="625277"/>
                  <a:pt x="693013" y="625442"/>
                  <a:pt x="697779" y="625442"/>
                </a:cubicBezTo>
                <a:cubicBezTo>
                  <a:pt x="703695" y="625442"/>
                  <a:pt x="708461" y="625154"/>
                  <a:pt x="712076" y="624579"/>
                </a:cubicBezTo>
                <a:cubicBezTo>
                  <a:pt x="715691" y="624004"/>
                  <a:pt x="718485" y="623141"/>
                  <a:pt x="720457" y="621991"/>
                </a:cubicBezTo>
                <a:cubicBezTo>
                  <a:pt x="722429" y="620840"/>
                  <a:pt x="723702" y="619279"/>
                  <a:pt x="724277" y="617307"/>
                </a:cubicBezTo>
                <a:cubicBezTo>
                  <a:pt x="724853" y="615335"/>
                  <a:pt x="725140" y="612870"/>
                  <a:pt x="725140" y="609912"/>
                </a:cubicBezTo>
                <a:close/>
                <a:moveTo>
                  <a:pt x="727359" y="903494"/>
                </a:moveTo>
                <a:cubicBezTo>
                  <a:pt x="727359" y="898400"/>
                  <a:pt x="727318" y="894251"/>
                  <a:pt x="727235" y="891046"/>
                </a:cubicBezTo>
                <a:cubicBezTo>
                  <a:pt x="727153" y="887842"/>
                  <a:pt x="726989" y="885254"/>
                  <a:pt x="726742" y="883282"/>
                </a:cubicBezTo>
                <a:cubicBezTo>
                  <a:pt x="726496" y="881310"/>
                  <a:pt x="726167" y="879707"/>
                  <a:pt x="725756" y="878475"/>
                </a:cubicBezTo>
                <a:cubicBezTo>
                  <a:pt x="725346" y="877242"/>
                  <a:pt x="724812" y="876215"/>
                  <a:pt x="724154" y="875394"/>
                </a:cubicBezTo>
                <a:lnTo>
                  <a:pt x="679785" y="806868"/>
                </a:lnTo>
                <a:cubicBezTo>
                  <a:pt x="678470" y="804896"/>
                  <a:pt x="677238" y="803335"/>
                  <a:pt x="676087" y="802184"/>
                </a:cubicBezTo>
                <a:cubicBezTo>
                  <a:pt x="674937" y="801034"/>
                  <a:pt x="673458" y="800130"/>
                  <a:pt x="671650" y="799473"/>
                </a:cubicBezTo>
                <a:cubicBezTo>
                  <a:pt x="669843" y="798815"/>
                  <a:pt x="667665" y="798405"/>
                  <a:pt x="665118" y="798240"/>
                </a:cubicBezTo>
                <a:cubicBezTo>
                  <a:pt x="662571" y="798076"/>
                  <a:pt x="659326" y="797994"/>
                  <a:pt x="655382" y="797994"/>
                </a:cubicBezTo>
                <a:cubicBezTo>
                  <a:pt x="649137" y="797994"/>
                  <a:pt x="644289" y="798240"/>
                  <a:pt x="640838" y="798733"/>
                </a:cubicBezTo>
                <a:cubicBezTo>
                  <a:pt x="637387" y="799226"/>
                  <a:pt x="634964" y="800171"/>
                  <a:pt x="633567" y="801568"/>
                </a:cubicBezTo>
                <a:cubicBezTo>
                  <a:pt x="632170" y="802965"/>
                  <a:pt x="631677" y="804855"/>
                  <a:pt x="632088" y="807237"/>
                </a:cubicBezTo>
                <a:cubicBezTo>
                  <a:pt x="632499" y="809620"/>
                  <a:pt x="633608" y="812701"/>
                  <a:pt x="635415" y="816481"/>
                </a:cubicBezTo>
                <a:lnTo>
                  <a:pt x="663763" y="867752"/>
                </a:lnTo>
                <a:lnTo>
                  <a:pt x="456212" y="867752"/>
                </a:lnTo>
                <a:lnTo>
                  <a:pt x="456212" y="808347"/>
                </a:lnTo>
                <a:cubicBezTo>
                  <a:pt x="456212" y="806868"/>
                  <a:pt x="455761" y="805553"/>
                  <a:pt x="454857" y="804403"/>
                </a:cubicBezTo>
                <a:cubicBezTo>
                  <a:pt x="453953" y="803252"/>
                  <a:pt x="452515" y="802225"/>
                  <a:pt x="450543" y="801322"/>
                </a:cubicBezTo>
                <a:cubicBezTo>
                  <a:pt x="448571" y="800418"/>
                  <a:pt x="445983" y="799760"/>
                  <a:pt x="442778" y="799350"/>
                </a:cubicBezTo>
                <a:cubicBezTo>
                  <a:pt x="439574" y="798939"/>
                  <a:pt x="435589" y="798733"/>
                  <a:pt x="430823" y="798733"/>
                </a:cubicBezTo>
                <a:cubicBezTo>
                  <a:pt x="426222" y="798733"/>
                  <a:pt x="422319" y="798980"/>
                  <a:pt x="419115" y="799473"/>
                </a:cubicBezTo>
                <a:cubicBezTo>
                  <a:pt x="415910" y="799966"/>
                  <a:pt x="413363" y="800664"/>
                  <a:pt x="411473" y="801568"/>
                </a:cubicBezTo>
                <a:cubicBezTo>
                  <a:pt x="409584" y="802472"/>
                  <a:pt x="408228" y="803499"/>
                  <a:pt x="407406" y="804649"/>
                </a:cubicBezTo>
                <a:cubicBezTo>
                  <a:pt x="406585" y="805800"/>
                  <a:pt x="406174" y="807032"/>
                  <a:pt x="406174" y="808347"/>
                </a:cubicBezTo>
                <a:lnTo>
                  <a:pt x="406174" y="984345"/>
                </a:lnTo>
                <a:cubicBezTo>
                  <a:pt x="406174" y="985824"/>
                  <a:pt x="406585" y="987139"/>
                  <a:pt x="407406" y="988289"/>
                </a:cubicBezTo>
                <a:cubicBezTo>
                  <a:pt x="408228" y="989439"/>
                  <a:pt x="409584" y="990467"/>
                  <a:pt x="411473" y="991370"/>
                </a:cubicBezTo>
                <a:cubicBezTo>
                  <a:pt x="413363" y="992274"/>
                  <a:pt x="415910" y="992973"/>
                  <a:pt x="419115" y="993466"/>
                </a:cubicBezTo>
                <a:cubicBezTo>
                  <a:pt x="422319" y="993959"/>
                  <a:pt x="426222" y="994205"/>
                  <a:pt x="430823" y="994205"/>
                </a:cubicBezTo>
                <a:cubicBezTo>
                  <a:pt x="435589" y="994205"/>
                  <a:pt x="439574" y="994000"/>
                  <a:pt x="442778" y="993589"/>
                </a:cubicBezTo>
                <a:cubicBezTo>
                  <a:pt x="445983" y="993178"/>
                  <a:pt x="448571" y="992521"/>
                  <a:pt x="450543" y="991617"/>
                </a:cubicBezTo>
                <a:cubicBezTo>
                  <a:pt x="452515" y="990713"/>
                  <a:pt x="453953" y="989645"/>
                  <a:pt x="454857" y="988412"/>
                </a:cubicBezTo>
                <a:cubicBezTo>
                  <a:pt x="455761" y="987180"/>
                  <a:pt x="456212" y="985824"/>
                  <a:pt x="456212" y="984345"/>
                </a:cubicBezTo>
                <a:lnTo>
                  <a:pt x="456212" y="932334"/>
                </a:lnTo>
                <a:lnTo>
                  <a:pt x="719717" y="932334"/>
                </a:lnTo>
                <a:cubicBezTo>
                  <a:pt x="721196" y="932334"/>
                  <a:pt x="722429" y="932006"/>
                  <a:pt x="723415" y="931348"/>
                </a:cubicBezTo>
                <a:cubicBezTo>
                  <a:pt x="724401" y="930691"/>
                  <a:pt x="725181" y="929376"/>
                  <a:pt x="725756" y="927405"/>
                </a:cubicBezTo>
                <a:cubicBezTo>
                  <a:pt x="726332" y="925433"/>
                  <a:pt x="726742" y="922516"/>
                  <a:pt x="726989" y="918654"/>
                </a:cubicBezTo>
                <a:cubicBezTo>
                  <a:pt x="727235" y="914792"/>
                  <a:pt x="727359" y="909739"/>
                  <a:pt x="727359" y="903494"/>
                </a:cubicBezTo>
                <a:close/>
                <a:moveTo>
                  <a:pt x="730563" y="2318952"/>
                </a:moveTo>
                <a:cubicBezTo>
                  <a:pt x="730563" y="2299233"/>
                  <a:pt x="727934" y="2282183"/>
                  <a:pt x="722675" y="2267804"/>
                </a:cubicBezTo>
                <a:cubicBezTo>
                  <a:pt x="717416" y="2253425"/>
                  <a:pt x="710309" y="2241183"/>
                  <a:pt x="701353" y="2231076"/>
                </a:cubicBezTo>
                <a:cubicBezTo>
                  <a:pt x="692397" y="2220970"/>
                  <a:pt x="681962" y="2212712"/>
                  <a:pt x="670048" y="2206303"/>
                </a:cubicBezTo>
                <a:cubicBezTo>
                  <a:pt x="658134" y="2199894"/>
                  <a:pt x="645604" y="2194923"/>
                  <a:pt x="632457" y="2191390"/>
                </a:cubicBezTo>
                <a:cubicBezTo>
                  <a:pt x="619311" y="2187857"/>
                  <a:pt x="605918" y="2185474"/>
                  <a:pt x="592278" y="2184242"/>
                </a:cubicBezTo>
                <a:cubicBezTo>
                  <a:pt x="578639" y="2183009"/>
                  <a:pt x="565575" y="2182393"/>
                  <a:pt x="553085" y="2182393"/>
                </a:cubicBezTo>
                <a:cubicBezTo>
                  <a:pt x="538131" y="2182393"/>
                  <a:pt x="523999" y="2182968"/>
                  <a:pt x="510688" y="2184119"/>
                </a:cubicBezTo>
                <a:cubicBezTo>
                  <a:pt x="497377" y="2185269"/>
                  <a:pt x="485052" y="2187364"/>
                  <a:pt x="473713" y="2190404"/>
                </a:cubicBezTo>
                <a:cubicBezTo>
                  <a:pt x="462375" y="2193444"/>
                  <a:pt x="452186" y="2197512"/>
                  <a:pt x="443148" y="2202606"/>
                </a:cubicBezTo>
                <a:cubicBezTo>
                  <a:pt x="434110" y="2207700"/>
                  <a:pt x="426428" y="2214273"/>
                  <a:pt x="420101" y="2222326"/>
                </a:cubicBezTo>
                <a:cubicBezTo>
                  <a:pt x="413774" y="2230378"/>
                  <a:pt x="408926" y="2239909"/>
                  <a:pt x="405558" y="2250919"/>
                </a:cubicBezTo>
                <a:cubicBezTo>
                  <a:pt x="402189" y="2261929"/>
                  <a:pt x="400504" y="2274829"/>
                  <a:pt x="400504" y="2289619"/>
                </a:cubicBezTo>
                <a:cubicBezTo>
                  <a:pt x="400504" y="2307860"/>
                  <a:pt x="403339" y="2323964"/>
                  <a:pt x="409008" y="2337932"/>
                </a:cubicBezTo>
                <a:cubicBezTo>
                  <a:pt x="414678" y="2351901"/>
                  <a:pt x="422484" y="2363650"/>
                  <a:pt x="432425" y="2373181"/>
                </a:cubicBezTo>
                <a:cubicBezTo>
                  <a:pt x="442367" y="2382713"/>
                  <a:pt x="454199" y="2389943"/>
                  <a:pt x="467921" y="2394873"/>
                </a:cubicBezTo>
                <a:cubicBezTo>
                  <a:pt x="481642" y="2399803"/>
                  <a:pt x="496555" y="2402268"/>
                  <a:pt x="512660" y="2402268"/>
                </a:cubicBezTo>
                <a:cubicBezTo>
                  <a:pt x="526957" y="2402268"/>
                  <a:pt x="539939" y="2400543"/>
                  <a:pt x="551606" y="2397092"/>
                </a:cubicBezTo>
                <a:cubicBezTo>
                  <a:pt x="563274" y="2393641"/>
                  <a:pt x="573216" y="2388259"/>
                  <a:pt x="581432" y="2380946"/>
                </a:cubicBezTo>
                <a:cubicBezTo>
                  <a:pt x="589649" y="2373633"/>
                  <a:pt x="595976" y="2364225"/>
                  <a:pt x="600413" y="2352722"/>
                </a:cubicBezTo>
                <a:cubicBezTo>
                  <a:pt x="604850" y="2341219"/>
                  <a:pt x="607068" y="2327415"/>
                  <a:pt x="607068" y="2311311"/>
                </a:cubicBezTo>
                <a:cubicBezTo>
                  <a:pt x="607068" y="2304080"/>
                  <a:pt x="606534" y="2297261"/>
                  <a:pt x="605466" y="2290852"/>
                </a:cubicBezTo>
                <a:cubicBezTo>
                  <a:pt x="604398" y="2284443"/>
                  <a:pt x="603042" y="2278486"/>
                  <a:pt x="601399" y="2272981"/>
                </a:cubicBezTo>
                <a:cubicBezTo>
                  <a:pt x="599755" y="2267475"/>
                  <a:pt x="597783" y="2262381"/>
                  <a:pt x="595483" y="2257698"/>
                </a:cubicBezTo>
                <a:cubicBezTo>
                  <a:pt x="593182" y="2253014"/>
                  <a:pt x="590881" y="2248865"/>
                  <a:pt x="588581" y="2245250"/>
                </a:cubicBezTo>
                <a:cubicBezTo>
                  <a:pt x="601070" y="2245414"/>
                  <a:pt x="612902" y="2246811"/>
                  <a:pt x="624076" y="2249440"/>
                </a:cubicBezTo>
                <a:cubicBezTo>
                  <a:pt x="635251" y="2252069"/>
                  <a:pt x="645070" y="2256260"/>
                  <a:pt x="653533" y="2262011"/>
                </a:cubicBezTo>
                <a:cubicBezTo>
                  <a:pt x="661996" y="2267763"/>
                  <a:pt x="668692" y="2275240"/>
                  <a:pt x="673622" y="2284443"/>
                </a:cubicBezTo>
                <a:cubicBezTo>
                  <a:pt x="678552" y="2293645"/>
                  <a:pt x="681017" y="2304902"/>
                  <a:pt x="681017" y="2318213"/>
                </a:cubicBezTo>
                <a:cubicBezTo>
                  <a:pt x="681017" y="2326101"/>
                  <a:pt x="680524" y="2333044"/>
                  <a:pt x="679538" y="2339042"/>
                </a:cubicBezTo>
                <a:cubicBezTo>
                  <a:pt x="678552" y="2345040"/>
                  <a:pt x="677402" y="2350257"/>
                  <a:pt x="676087" y="2354694"/>
                </a:cubicBezTo>
                <a:cubicBezTo>
                  <a:pt x="674772" y="2359131"/>
                  <a:pt x="673581" y="2362911"/>
                  <a:pt x="672513" y="2366033"/>
                </a:cubicBezTo>
                <a:cubicBezTo>
                  <a:pt x="671445" y="2369155"/>
                  <a:pt x="670911" y="2371703"/>
                  <a:pt x="670911" y="2373674"/>
                </a:cubicBezTo>
                <a:cubicBezTo>
                  <a:pt x="670911" y="2375318"/>
                  <a:pt x="671322" y="2376715"/>
                  <a:pt x="672143" y="2377865"/>
                </a:cubicBezTo>
                <a:cubicBezTo>
                  <a:pt x="672965" y="2379015"/>
                  <a:pt x="674321" y="2379919"/>
                  <a:pt x="676210" y="2380576"/>
                </a:cubicBezTo>
                <a:cubicBezTo>
                  <a:pt x="678100" y="2381234"/>
                  <a:pt x="680729" y="2381686"/>
                  <a:pt x="684098" y="2381932"/>
                </a:cubicBezTo>
                <a:cubicBezTo>
                  <a:pt x="687467" y="2382179"/>
                  <a:pt x="691699" y="2382302"/>
                  <a:pt x="696793" y="2382302"/>
                </a:cubicBezTo>
                <a:cubicBezTo>
                  <a:pt x="700079" y="2382302"/>
                  <a:pt x="702873" y="2382220"/>
                  <a:pt x="705174" y="2382055"/>
                </a:cubicBezTo>
                <a:cubicBezTo>
                  <a:pt x="707474" y="2381891"/>
                  <a:pt x="709405" y="2381603"/>
                  <a:pt x="710966" y="2381193"/>
                </a:cubicBezTo>
                <a:cubicBezTo>
                  <a:pt x="712528" y="2380782"/>
                  <a:pt x="713965" y="2380248"/>
                  <a:pt x="715280" y="2379590"/>
                </a:cubicBezTo>
                <a:cubicBezTo>
                  <a:pt x="716595" y="2378933"/>
                  <a:pt x="717786" y="2377988"/>
                  <a:pt x="718854" y="2376756"/>
                </a:cubicBezTo>
                <a:cubicBezTo>
                  <a:pt x="719922" y="2375523"/>
                  <a:pt x="721196" y="2373017"/>
                  <a:pt x="722675" y="2369238"/>
                </a:cubicBezTo>
                <a:cubicBezTo>
                  <a:pt x="724154" y="2365458"/>
                  <a:pt x="725469" y="2360857"/>
                  <a:pt x="726619" y="2355434"/>
                </a:cubicBezTo>
                <a:cubicBezTo>
                  <a:pt x="727769" y="2350011"/>
                  <a:pt x="728714" y="2344136"/>
                  <a:pt x="729454" y="2337809"/>
                </a:cubicBezTo>
                <a:cubicBezTo>
                  <a:pt x="730193" y="2331483"/>
                  <a:pt x="730563" y="2325197"/>
                  <a:pt x="730563" y="2318952"/>
                </a:cubicBezTo>
                <a:close/>
                <a:moveTo>
                  <a:pt x="730810" y="1407491"/>
                </a:moveTo>
                <a:cubicBezTo>
                  <a:pt x="730810" y="1389744"/>
                  <a:pt x="728755" y="1374132"/>
                  <a:pt x="724647" y="1360657"/>
                </a:cubicBezTo>
                <a:cubicBezTo>
                  <a:pt x="720539" y="1347182"/>
                  <a:pt x="714664" y="1335966"/>
                  <a:pt x="707023" y="1327010"/>
                </a:cubicBezTo>
                <a:cubicBezTo>
                  <a:pt x="699381" y="1318054"/>
                  <a:pt x="690343" y="1311317"/>
                  <a:pt x="679908" y="1306798"/>
                </a:cubicBezTo>
                <a:cubicBezTo>
                  <a:pt x="669473" y="1302279"/>
                  <a:pt x="657847" y="1300019"/>
                  <a:pt x="645029" y="1300019"/>
                </a:cubicBezTo>
                <a:cubicBezTo>
                  <a:pt x="636155" y="1300019"/>
                  <a:pt x="627938" y="1301252"/>
                  <a:pt x="620379" y="1303716"/>
                </a:cubicBezTo>
                <a:cubicBezTo>
                  <a:pt x="612820" y="1306181"/>
                  <a:pt x="605877" y="1309797"/>
                  <a:pt x="599550" y="1314562"/>
                </a:cubicBezTo>
                <a:cubicBezTo>
                  <a:pt x="593223" y="1319328"/>
                  <a:pt x="587390" y="1325079"/>
                  <a:pt x="582049" y="1331817"/>
                </a:cubicBezTo>
                <a:cubicBezTo>
                  <a:pt x="576708" y="1338555"/>
                  <a:pt x="571737" y="1346114"/>
                  <a:pt x="567136" y="1354495"/>
                </a:cubicBezTo>
                <a:cubicBezTo>
                  <a:pt x="561713" y="1344142"/>
                  <a:pt x="556002" y="1334980"/>
                  <a:pt x="550004" y="1327010"/>
                </a:cubicBezTo>
                <a:cubicBezTo>
                  <a:pt x="544006" y="1319040"/>
                  <a:pt x="537597" y="1312385"/>
                  <a:pt x="530778" y="1307044"/>
                </a:cubicBezTo>
                <a:cubicBezTo>
                  <a:pt x="523958" y="1301703"/>
                  <a:pt x="516563" y="1297677"/>
                  <a:pt x="508593" y="1294966"/>
                </a:cubicBezTo>
                <a:cubicBezTo>
                  <a:pt x="500623" y="1292254"/>
                  <a:pt x="492119" y="1290899"/>
                  <a:pt x="483081" y="1290899"/>
                </a:cubicBezTo>
                <a:cubicBezTo>
                  <a:pt x="469770" y="1290899"/>
                  <a:pt x="457979" y="1293199"/>
                  <a:pt x="447708" y="1297800"/>
                </a:cubicBezTo>
                <a:cubicBezTo>
                  <a:pt x="437438" y="1302402"/>
                  <a:pt x="428810" y="1309304"/>
                  <a:pt x="421826" y="1318506"/>
                </a:cubicBezTo>
                <a:cubicBezTo>
                  <a:pt x="414842" y="1327709"/>
                  <a:pt x="409543" y="1339130"/>
                  <a:pt x="405927" y="1352769"/>
                </a:cubicBezTo>
                <a:cubicBezTo>
                  <a:pt x="402312" y="1366409"/>
                  <a:pt x="400504" y="1382267"/>
                  <a:pt x="400504" y="1400343"/>
                </a:cubicBezTo>
                <a:cubicBezTo>
                  <a:pt x="400504" y="1419241"/>
                  <a:pt x="402517" y="1435921"/>
                  <a:pt x="406544" y="1450382"/>
                </a:cubicBezTo>
                <a:cubicBezTo>
                  <a:pt x="410570" y="1464843"/>
                  <a:pt x="416486" y="1476962"/>
                  <a:pt x="424291" y="1486740"/>
                </a:cubicBezTo>
                <a:cubicBezTo>
                  <a:pt x="432097" y="1496518"/>
                  <a:pt x="441669" y="1503913"/>
                  <a:pt x="453008" y="1508925"/>
                </a:cubicBezTo>
                <a:cubicBezTo>
                  <a:pt x="464347" y="1513937"/>
                  <a:pt x="477247" y="1516443"/>
                  <a:pt x="491708" y="1516443"/>
                </a:cubicBezTo>
                <a:cubicBezTo>
                  <a:pt x="500746" y="1516443"/>
                  <a:pt x="509127" y="1515005"/>
                  <a:pt x="516851" y="1512129"/>
                </a:cubicBezTo>
                <a:cubicBezTo>
                  <a:pt x="524574" y="1509253"/>
                  <a:pt x="531846" y="1505104"/>
                  <a:pt x="538666" y="1499681"/>
                </a:cubicBezTo>
                <a:cubicBezTo>
                  <a:pt x="545485" y="1494258"/>
                  <a:pt x="551853" y="1487603"/>
                  <a:pt x="557769" y="1479715"/>
                </a:cubicBezTo>
                <a:cubicBezTo>
                  <a:pt x="563685" y="1471827"/>
                  <a:pt x="569272" y="1462871"/>
                  <a:pt x="574531" y="1452847"/>
                </a:cubicBezTo>
                <a:cubicBezTo>
                  <a:pt x="579296" y="1461392"/>
                  <a:pt x="584596" y="1469034"/>
                  <a:pt x="590430" y="1475771"/>
                </a:cubicBezTo>
                <a:cubicBezTo>
                  <a:pt x="596264" y="1482509"/>
                  <a:pt x="602467" y="1488178"/>
                  <a:pt x="609040" y="1492779"/>
                </a:cubicBezTo>
                <a:cubicBezTo>
                  <a:pt x="615614" y="1497381"/>
                  <a:pt x="622557" y="1500955"/>
                  <a:pt x="629869" y="1503502"/>
                </a:cubicBezTo>
                <a:cubicBezTo>
                  <a:pt x="637182" y="1506049"/>
                  <a:pt x="644700" y="1507322"/>
                  <a:pt x="652424" y="1507322"/>
                </a:cubicBezTo>
                <a:cubicBezTo>
                  <a:pt x="664091" y="1507322"/>
                  <a:pt x="674732" y="1505392"/>
                  <a:pt x="684345" y="1501530"/>
                </a:cubicBezTo>
                <a:cubicBezTo>
                  <a:pt x="693958" y="1497668"/>
                  <a:pt x="702216" y="1491711"/>
                  <a:pt x="709118" y="1483659"/>
                </a:cubicBezTo>
                <a:cubicBezTo>
                  <a:pt x="716020" y="1475607"/>
                  <a:pt x="721361" y="1465295"/>
                  <a:pt x="725140" y="1452724"/>
                </a:cubicBezTo>
                <a:cubicBezTo>
                  <a:pt x="728920" y="1440152"/>
                  <a:pt x="730810" y="1425075"/>
                  <a:pt x="730810" y="1407491"/>
                </a:cubicBezTo>
                <a:close/>
                <a:moveTo>
                  <a:pt x="730810" y="1146866"/>
                </a:moveTo>
                <a:cubicBezTo>
                  <a:pt x="730810" y="1128460"/>
                  <a:pt x="728098" y="1112274"/>
                  <a:pt x="722675" y="1098306"/>
                </a:cubicBezTo>
                <a:cubicBezTo>
                  <a:pt x="717252" y="1084337"/>
                  <a:pt x="709652" y="1072670"/>
                  <a:pt x="699874" y="1063303"/>
                </a:cubicBezTo>
                <a:cubicBezTo>
                  <a:pt x="690097" y="1053936"/>
                  <a:pt x="678511" y="1046870"/>
                  <a:pt x="665118" y="1042104"/>
                </a:cubicBezTo>
                <a:cubicBezTo>
                  <a:pt x="651725" y="1037339"/>
                  <a:pt x="637059" y="1034956"/>
                  <a:pt x="621119" y="1034956"/>
                </a:cubicBezTo>
                <a:cubicBezTo>
                  <a:pt x="606000" y="1034956"/>
                  <a:pt x="592443" y="1036640"/>
                  <a:pt x="580447" y="1040009"/>
                </a:cubicBezTo>
                <a:cubicBezTo>
                  <a:pt x="568451" y="1043378"/>
                  <a:pt x="558262" y="1048760"/>
                  <a:pt x="549881" y="1056155"/>
                </a:cubicBezTo>
                <a:cubicBezTo>
                  <a:pt x="541500" y="1063550"/>
                  <a:pt x="535091" y="1073163"/>
                  <a:pt x="530654" y="1084995"/>
                </a:cubicBezTo>
                <a:cubicBezTo>
                  <a:pt x="526217" y="1096827"/>
                  <a:pt x="523999" y="1111206"/>
                  <a:pt x="523999" y="1128132"/>
                </a:cubicBezTo>
                <a:cubicBezTo>
                  <a:pt x="523999" y="1141936"/>
                  <a:pt x="525766" y="1154178"/>
                  <a:pt x="529299" y="1164860"/>
                </a:cubicBezTo>
                <a:cubicBezTo>
                  <a:pt x="532832" y="1175541"/>
                  <a:pt x="536981" y="1184662"/>
                  <a:pt x="541747" y="1192221"/>
                </a:cubicBezTo>
                <a:cubicBezTo>
                  <a:pt x="529586" y="1191892"/>
                  <a:pt x="518001" y="1190331"/>
                  <a:pt x="506991" y="1187537"/>
                </a:cubicBezTo>
                <a:cubicBezTo>
                  <a:pt x="495981" y="1184744"/>
                  <a:pt x="486285" y="1180389"/>
                  <a:pt x="477904" y="1174473"/>
                </a:cubicBezTo>
                <a:cubicBezTo>
                  <a:pt x="469523" y="1168557"/>
                  <a:pt x="462868" y="1160834"/>
                  <a:pt x="457938" y="1151302"/>
                </a:cubicBezTo>
                <a:cubicBezTo>
                  <a:pt x="453008" y="1141771"/>
                  <a:pt x="450543" y="1130104"/>
                  <a:pt x="450543" y="1116300"/>
                </a:cubicBezTo>
                <a:cubicBezTo>
                  <a:pt x="450543" y="1108248"/>
                  <a:pt x="451118" y="1100935"/>
                  <a:pt x="452269" y="1094362"/>
                </a:cubicBezTo>
                <a:cubicBezTo>
                  <a:pt x="453419" y="1087788"/>
                  <a:pt x="454733" y="1081914"/>
                  <a:pt x="456212" y="1076737"/>
                </a:cubicBezTo>
                <a:cubicBezTo>
                  <a:pt x="457691" y="1071561"/>
                  <a:pt x="459006" y="1067165"/>
                  <a:pt x="460156" y="1063550"/>
                </a:cubicBezTo>
                <a:cubicBezTo>
                  <a:pt x="461307" y="1059934"/>
                  <a:pt x="461882" y="1057141"/>
                  <a:pt x="461882" y="1055169"/>
                </a:cubicBezTo>
                <a:cubicBezTo>
                  <a:pt x="461882" y="1053690"/>
                  <a:pt x="461594" y="1052416"/>
                  <a:pt x="461019" y="1051348"/>
                </a:cubicBezTo>
                <a:cubicBezTo>
                  <a:pt x="460444" y="1050280"/>
                  <a:pt x="459253" y="1049376"/>
                  <a:pt x="457445" y="1048637"/>
                </a:cubicBezTo>
                <a:cubicBezTo>
                  <a:pt x="455637" y="1047897"/>
                  <a:pt x="453090" y="1047404"/>
                  <a:pt x="449804" y="1047158"/>
                </a:cubicBezTo>
                <a:cubicBezTo>
                  <a:pt x="446517" y="1046911"/>
                  <a:pt x="442162" y="1046788"/>
                  <a:pt x="436739" y="1046788"/>
                </a:cubicBezTo>
                <a:cubicBezTo>
                  <a:pt x="430823" y="1046788"/>
                  <a:pt x="426222" y="1047199"/>
                  <a:pt x="422936" y="1048020"/>
                </a:cubicBezTo>
                <a:cubicBezTo>
                  <a:pt x="419649" y="1048842"/>
                  <a:pt x="417143" y="1050157"/>
                  <a:pt x="415417" y="1051964"/>
                </a:cubicBezTo>
                <a:cubicBezTo>
                  <a:pt x="413692" y="1053772"/>
                  <a:pt x="412008" y="1056689"/>
                  <a:pt x="410364" y="1060715"/>
                </a:cubicBezTo>
                <a:cubicBezTo>
                  <a:pt x="408721" y="1064741"/>
                  <a:pt x="407160" y="1069630"/>
                  <a:pt x="405681" y="1075381"/>
                </a:cubicBezTo>
                <a:cubicBezTo>
                  <a:pt x="404202" y="1081133"/>
                  <a:pt x="402969" y="1087501"/>
                  <a:pt x="401983" y="1094485"/>
                </a:cubicBezTo>
                <a:cubicBezTo>
                  <a:pt x="400997" y="1101469"/>
                  <a:pt x="400504" y="1108494"/>
                  <a:pt x="400504" y="1115560"/>
                </a:cubicBezTo>
                <a:cubicBezTo>
                  <a:pt x="400504" y="1135609"/>
                  <a:pt x="403134" y="1152987"/>
                  <a:pt x="408392" y="1167694"/>
                </a:cubicBezTo>
                <a:cubicBezTo>
                  <a:pt x="413651" y="1182402"/>
                  <a:pt x="420758" y="1194891"/>
                  <a:pt x="429714" y="1205162"/>
                </a:cubicBezTo>
                <a:cubicBezTo>
                  <a:pt x="438670" y="1215433"/>
                  <a:pt x="449146" y="1223814"/>
                  <a:pt x="461142" y="1230305"/>
                </a:cubicBezTo>
                <a:cubicBezTo>
                  <a:pt x="473139" y="1236796"/>
                  <a:pt x="485792" y="1241890"/>
                  <a:pt x="499103" y="1245587"/>
                </a:cubicBezTo>
                <a:cubicBezTo>
                  <a:pt x="512414" y="1249285"/>
                  <a:pt x="526012" y="1251791"/>
                  <a:pt x="539898" y="1253106"/>
                </a:cubicBezTo>
                <a:cubicBezTo>
                  <a:pt x="553784" y="1254420"/>
                  <a:pt x="567218" y="1255078"/>
                  <a:pt x="580200" y="1255078"/>
                </a:cubicBezTo>
                <a:cubicBezTo>
                  <a:pt x="594333" y="1255078"/>
                  <a:pt x="607890" y="1254461"/>
                  <a:pt x="620872" y="1253229"/>
                </a:cubicBezTo>
                <a:cubicBezTo>
                  <a:pt x="633854" y="1251996"/>
                  <a:pt x="645933" y="1249860"/>
                  <a:pt x="657107" y="1246820"/>
                </a:cubicBezTo>
                <a:cubicBezTo>
                  <a:pt x="668282" y="1243780"/>
                  <a:pt x="678429" y="1239589"/>
                  <a:pt x="687549" y="1234249"/>
                </a:cubicBezTo>
                <a:cubicBezTo>
                  <a:pt x="696670" y="1228908"/>
                  <a:pt x="704435" y="1222252"/>
                  <a:pt x="710843" y="1214282"/>
                </a:cubicBezTo>
                <a:cubicBezTo>
                  <a:pt x="717252" y="1206312"/>
                  <a:pt x="722182" y="1196781"/>
                  <a:pt x="725633" y="1185689"/>
                </a:cubicBezTo>
                <a:cubicBezTo>
                  <a:pt x="729084" y="1174596"/>
                  <a:pt x="730810" y="1161655"/>
                  <a:pt x="730810" y="1146866"/>
                </a:cubicBezTo>
                <a:close/>
                <a:moveTo>
                  <a:pt x="1148400" y="1393371"/>
                </a:moveTo>
                <a:lnTo>
                  <a:pt x="887426" y="2786741"/>
                </a:lnTo>
                <a:lnTo>
                  <a:pt x="260974" y="2786741"/>
                </a:lnTo>
                <a:lnTo>
                  <a:pt x="0" y="1393371"/>
                </a:lnTo>
                <a:lnTo>
                  <a:pt x="260974" y="0"/>
                </a:lnTo>
                <a:lnTo>
                  <a:pt x="887426" y="0"/>
                </a:ln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B5BBD02-7C39-45C0-8B5A-19D178F07E4E}"/>
              </a:ext>
            </a:extLst>
          </p:cNvPr>
          <p:cNvSpPr txBox="1"/>
          <p:nvPr/>
        </p:nvSpPr>
        <p:spPr>
          <a:xfrm>
            <a:off x="691356" y="5113356"/>
            <a:ext cx="3012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/>
                </a:solidFill>
              </a:rPr>
              <a:t>Population touchée</a:t>
            </a:r>
          </a:p>
          <a:p>
            <a:pPr algn="ctr"/>
            <a:r>
              <a:rPr lang="fr-FR" sz="2000" dirty="0">
                <a:solidFill>
                  <a:schemeClr val="accent5"/>
                </a:solidFill>
              </a:rPr>
              <a:t>(en millions)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BD6B398F-4CD9-4990-9801-42F3C2C355D0}"/>
              </a:ext>
            </a:extLst>
          </p:cNvPr>
          <p:cNvSpPr/>
          <p:nvPr/>
        </p:nvSpPr>
        <p:spPr>
          <a:xfrm>
            <a:off x="5174346" y="5064636"/>
            <a:ext cx="2219868" cy="805326"/>
          </a:xfrm>
          <a:custGeom>
            <a:avLst/>
            <a:gdLst/>
            <a:ahLst/>
            <a:cxnLst/>
            <a:rect l="l" t="t" r="r" b="b"/>
            <a:pathLst>
              <a:path w="2219868" h="805326">
                <a:moveTo>
                  <a:pt x="1380040" y="306199"/>
                </a:moveTo>
                <a:lnTo>
                  <a:pt x="1380533" y="306199"/>
                </a:lnTo>
                <a:lnTo>
                  <a:pt x="1380533" y="452865"/>
                </a:lnTo>
                <a:lnTo>
                  <a:pt x="1295985" y="452865"/>
                </a:lnTo>
                <a:close/>
                <a:moveTo>
                  <a:pt x="773254" y="251724"/>
                </a:moveTo>
                <a:cubicBezTo>
                  <a:pt x="767667" y="251724"/>
                  <a:pt x="763600" y="253162"/>
                  <a:pt x="761052" y="256037"/>
                </a:cubicBezTo>
                <a:cubicBezTo>
                  <a:pt x="758505" y="258913"/>
                  <a:pt x="757232" y="263638"/>
                  <a:pt x="757232" y="270211"/>
                </a:cubicBezTo>
                <a:lnTo>
                  <a:pt x="757232" y="408742"/>
                </a:lnTo>
                <a:cubicBezTo>
                  <a:pt x="757232" y="415151"/>
                  <a:pt x="758259" y="419547"/>
                  <a:pt x="760313" y="421930"/>
                </a:cubicBezTo>
                <a:cubicBezTo>
                  <a:pt x="762367" y="424312"/>
                  <a:pt x="765777" y="425504"/>
                  <a:pt x="770543" y="425504"/>
                </a:cubicBezTo>
                <a:cubicBezTo>
                  <a:pt x="777444" y="425504"/>
                  <a:pt x="784798" y="425011"/>
                  <a:pt x="792604" y="424025"/>
                </a:cubicBezTo>
                <a:cubicBezTo>
                  <a:pt x="800410" y="423039"/>
                  <a:pt x="809078" y="422546"/>
                  <a:pt x="818609" y="422546"/>
                </a:cubicBezTo>
                <a:cubicBezTo>
                  <a:pt x="830606" y="422546"/>
                  <a:pt x="840794" y="423614"/>
                  <a:pt x="849175" y="425750"/>
                </a:cubicBezTo>
                <a:cubicBezTo>
                  <a:pt x="857556" y="427887"/>
                  <a:pt x="864376" y="431091"/>
                  <a:pt x="869634" y="435364"/>
                </a:cubicBezTo>
                <a:cubicBezTo>
                  <a:pt x="874893" y="439636"/>
                  <a:pt x="878755" y="444854"/>
                  <a:pt x="881220" y="451016"/>
                </a:cubicBezTo>
                <a:cubicBezTo>
                  <a:pt x="883684" y="457179"/>
                  <a:pt x="884917" y="464204"/>
                  <a:pt x="884917" y="472092"/>
                </a:cubicBezTo>
                <a:cubicBezTo>
                  <a:pt x="884917" y="481294"/>
                  <a:pt x="883438" y="489182"/>
                  <a:pt x="880480" y="495755"/>
                </a:cubicBezTo>
                <a:cubicBezTo>
                  <a:pt x="877522" y="502329"/>
                  <a:pt x="873332" y="507793"/>
                  <a:pt x="867909" y="512147"/>
                </a:cubicBezTo>
                <a:cubicBezTo>
                  <a:pt x="862486" y="516502"/>
                  <a:pt x="855871" y="519665"/>
                  <a:pt x="848066" y="521637"/>
                </a:cubicBezTo>
                <a:cubicBezTo>
                  <a:pt x="840260" y="523609"/>
                  <a:pt x="831592" y="524595"/>
                  <a:pt x="822060" y="524595"/>
                </a:cubicBezTo>
                <a:cubicBezTo>
                  <a:pt x="811050" y="524595"/>
                  <a:pt x="801601" y="523650"/>
                  <a:pt x="793713" y="521761"/>
                </a:cubicBezTo>
                <a:cubicBezTo>
                  <a:pt x="785825" y="519871"/>
                  <a:pt x="779129" y="517776"/>
                  <a:pt x="773624" y="515475"/>
                </a:cubicBezTo>
                <a:cubicBezTo>
                  <a:pt x="768119" y="513174"/>
                  <a:pt x="763682" y="511079"/>
                  <a:pt x="760313" y="509189"/>
                </a:cubicBezTo>
                <a:cubicBezTo>
                  <a:pt x="756944" y="507300"/>
                  <a:pt x="754438" y="506355"/>
                  <a:pt x="752795" y="506355"/>
                </a:cubicBezTo>
                <a:cubicBezTo>
                  <a:pt x="751480" y="506355"/>
                  <a:pt x="750330" y="506765"/>
                  <a:pt x="749344" y="507587"/>
                </a:cubicBezTo>
                <a:cubicBezTo>
                  <a:pt x="748358" y="508409"/>
                  <a:pt x="747495" y="509806"/>
                  <a:pt x="746756" y="511778"/>
                </a:cubicBezTo>
                <a:cubicBezTo>
                  <a:pt x="746016" y="513750"/>
                  <a:pt x="745482" y="516338"/>
                  <a:pt x="745153" y="519542"/>
                </a:cubicBezTo>
                <a:cubicBezTo>
                  <a:pt x="744825" y="522747"/>
                  <a:pt x="744660" y="526649"/>
                  <a:pt x="744660" y="531251"/>
                </a:cubicBezTo>
                <a:cubicBezTo>
                  <a:pt x="744660" y="535523"/>
                  <a:pt x="744743" y="539221"/>
                  <a:pt x="744907" y="542343"/>
                </a:cubicBezTo>
                <a:cubicBezTo>
                  <a:pt x="745071" y="545465"/>
                  <a:pt x="745359" y="548054"/>
                  <a:pt x="745770" y="550108"/>
                </a:cubicBezTo>
                <a:cubicBezTo>
                  <a:pt x="746180" y="552162"/>
                  <a:pt x="746715" y="553928"/>
                  <a:pt x="747372" y="555407"/>
                </a:cubicBezTo>
                <a:cubicBezTo>
                  <a:pt x="748029" y="556886"/>
                  <a:pt x="749056" y="558242"/>
                  <a:pt x="750453" y="559475"/>
                </a:cubicBezTo>
                <a:cubicBezTo>
                  <a:pt x="751850" y="560707"/>
                  <a:pt x="754808" y="562268"/>
                  <a:pt x="759327" y="564158"/>
                </a:cubicBezTo>
                <a:cubicBezTo>
                  <a:pt x="763846" y="566048"/>
                  <a:pt x="769639" y="567938"/>
                  <a:pt x="776705" y="569827"/>
                </a:cubicBezTo>
                <a:cubicBezTo>
                  <a:pt x="783771" y="571717"/>
                  <a:pt x="791741" y="573278"/>
                  <a:pt x="800615" y="574511"/>
                </a:cubicBezTo>
                <a:cubicBezTo>
                  <a:pt x="809489" y="575743"/>
                  <a:pt x="818856" y="576360"/>
                  <a:pt x="828716" y="576360"/>
                </a:cubicBezTo>
                <a:cubicBezTo>
                  <a:pt x="847449" y="576360"/>
                  <a:pt x="864499" y="573895"/>
                  <a:pt x="879864" y="568965"/>
                </a:cubicBezTo>
                <a:cubicBezTo>
                  <a:pt x="895229" y="564035"/>
                  <a:pt x="908375" y="556928"/>
                  <a:pt x="919303" y="547643"/>
                </a:cubicBezTo>
                <a:cubicBezTo>
                  <a:pt x="930231" y="538358"/>
                  <a:pt x="938694" y="526937"/>
                  <a:pt x="944692" y="513380"/>
                </a:cubicBezTo>
                <a:cubicBezTo>
                  <a:pt x="950690" y="499822"/>
                  <a:pt x="953690" y="484416"/>
                  <a:pt x="953690" y="467162"/>
                </a:cubicBezTo>
                <a:cubicBezTo>
                  <a:pt x="953690" y="451879"/>
                  <a:pt x="951307" y="438445"/>
                  <a:pt x="946541" y="426859"/>
                </a:cubicBezTo>
                <a:cubicBezTo>
                  <a:pt x="941776" y="415274"/>
                  <a:pt x="934833" y="405579"/>
                  <a:pt x="925712" y="397773"/>
                </a:cubicBezTo>
                <a:cubicBezTo>
                  <a:pt x="916592" y="389967"/>
                  <a:pt x="905335" y="384051"/>
                  <a:pt x="891942" y="380025"/>
                </a:cubicBezTo>
                <a:cubicBezTo>
                  <a:pt x="878549" y="375999"/>
                  <a:pt x="863225" y="373986"/>
                  <a:pt x="845970" y="373986"/>
                </a:cubicBezTo>
                <a:cubicBezTo>
                  <a:pt x="839726" y="373986"/>
                  <a:pt x="833769" y="374068"/>
                  <a:pt x="828099" y="374232"/>
                </a:cubicBezTo>
                <a:cubicBezTo>
                  <a:pt x="822430" y="374397"/>
                  <a:pt x="816720" y="374808"/>
                  <a:pt x="810968" y="375465"/>
                </a:cubicBezTo>
                <a:lnTo>
                  <a:pt x="810968" y="307185"/>
                </a:lnTo>
                <a:lnTo>
                  <a:pt x="924356" y="307185"/>
                </a:lnTo>
                <a:cubicBezTo>
                  <a:pt x="927643" y="307185"/>
                  <a:pt x="930149" y="304967"/>
                  <a:pt x="931875" y="300530"/>
                </a:cubicBezTo>
                <a:cubicBezTo>
                  <a:pt x="933600" y="296093"/>
                  <a:pt x="934463" y="288945"/>
                  <a:pt x="934463" y="279085"/>
                </a:cubicBezTo>
                <a:cubicBezTo>
                  <a:pt x="934463" y="274155"/>
                  <a:pt x="934257" y="269923"/>
                  <a:pt x="933847" y="266390"/>
                </a:cubicBezTo>
                <a:cubicBezTo>
                  <a:pt x="933436" y="262857"/>
                  <a:pt x="932778" y="260022"/>
                  <a:pt x="931875" y="257886"/>
                </a:cubicBezTo>
                <a:cubicBezTo>
                  <a:pt x="930971" y="255750"/>
                  <a:pt x="929861" y="254189"/>
                  <a:pt x="928547" y="253203"/>
                </a:cubicBezTo>
                <a:cubicBezTo>
                  <a:pt x="927232" y="252217"/>
                  <a:pt x="925835" y="251724"/>
                  <a:pt x="924356" y="251724"/>
                </a:cubicBezTo>
                <a:close/>
                <a:moveTo>
                  <a:pt x="1397048" y="250245"/>
                </a:moveTo>
                <a:cubicBezTo>
                  <a:pt x="1389325" y="250245"/>
                  <a:pt x="1382752" y="250409"/>
                  <a:pt x="1377329" y="250738"/>
                </a:cubicBezTo>
                <a:cubicBezTo>
                  <a:pt x="1371906" y="251066"/>
                  <a:pt x="1367428" y="251600"/>
                  <a:pt x="1363895" y="252340"/>
                </a:cubicBezTo>
                <a:cubicBezTo>
                  <a:pt x="1360362" y="253079"/>
                  <a:pt x="1357609" y="253983"/>
                  <a:pt x="1355637" y="255051"/>
                </a:cubicBezTo>
                <a:cubicBezTo>
                  <a:pt x="1353665" y="256120"/>
                  <a:pt x="1352268" y="257393"/>
                  <a:pt x="1351447" y="258872"/>
                </a:cubicBezTo>
                <a:lnTo>
                  <a:pt x="1252355" y="433638"/>
                </a:lnTo>
                <a:cubicBezTo>
                  <a:pt x="1250712" y="436760"/>
                  <a:pt x="1249356" y="439718"/>
                  <a:pt x="1248288" y="442512"/>
                </a:cubicBezTo>
                <a:cubicBezTo>
                  <a:pt x="1247220" y="445306"/>
                  <a:pt x="1246398" y="448264"/>
                  <a:pt x="1245823" y="451386"/>
                </a:cubicBezTo>
                <a:cubicBezTo>
                  <a:pt x="1245248" y="454508"/>
                  <a:pt x="1244837" y="458000"/>
                  <a:pt x="1244590" y="461862"/>
                </a:cubicBezTo>
                <a:cubicBezTo>
                  <a:pt x="1244344" y="465724"/>
                  <a:pt x="1244221" y="470284"/>
                  <a:pt x="1244221" y="475543"/>
                </a:cubicBezTo>
                <a:cubicBezTo>
                  <a:pt x="1244221" y="481951"/>
                  <a:pt x="1244508" y="487087"/>
                  <a:pt x="1245083" y="490949"/>
                </a:cubicBezTo>
                <a:cubicBezTo>
                  <a:pt x="1245658" y="494810"/>
                  <a:pt x="1246562" y="497768"/>
                  <a:pt x="1247795" y="499822"/>
                </a:cubicBezTo>
                <a:cubicBezTo>
                  <a:pt x="1249027" y="501877"/>
                  <a:pt x="1250547" y="503191"/>
                  <a:pt x="1252355" y="503766"/>
                </a:cubicBezTo>
                <a:cubicBezTo>
                  <a:pt x="1254163" y="504342"/>
                  <a:pt x="1256217" y="504629"/>
                  <a:pt x="1258517" y="504629"/>
                </a:cubicBezTo>
                <a:lnTo>
                  <a:pt x="1380533" y="504629"/>
                </a:lnTo>
                <a:lnTo>
                  <a:pt x="1380533" y="562309"/>
                </a:lnTo>
                <a:cubicBezTo>
                  <a:pt x="1380533" y="563953"/>
                  <a:pt x="1380985" y="565391"/>
                  <a:pt x="1381889" y="566623"/>
                </a:cubicBezTo>
                <a:cubicBezTo>
                  <a:pt x="1382793" y="567856"/>
                  <a:pt x="1384436" y="568883"/>
                  <a:pt x="1386819" y="569704"/>
                </a:cubicBezTo>
                <a:cubicBezTo>
                  <a:pt x="1389202" y="570526"/>
                  <a:pt x="1392406" y="571142"/>
                  <a:pt x="1396432" y="571553"/>
                </a:cubicBezTo>
                <a:cubicBezTo>
                  <a:pt x="1400458" y="571964"/>
                  <a:pt x="1405429" y="572169"/>
                  <a:pt x="1411345" y="572169"/>
                </a:cubicBezTo>
                <a:cubicBezTo>
                  <a:pt x="1417590" y="572169"/>
                  <a:pt x="1422684" y="571964"/>
                  <a:pt x="1426628" y="571553"/>
                </a:cubicBezTo>
                <a:cubicBezTo>
                  <a:pt x="1430572" y="571142"/>
                  <a:pt x="1433776" y="570526"/>
                  <a:pt x="1436241" y="569704"/>
                </a:cubicBezTo>
                <a:cubicBezTo>
                  <a:pt x="1438706" y="568883"/>
                  <a:pt x="1440432" y="567856"/>
                  <a:pt x="1441418" y="566623"/>
                </a:cubicBezTo>
                <a:cubicBezTo>
                  <a:pt x="1442404" y="565391"/>
                  <a:pt x="1442897" y="563953"/>
                  <a:pt x="1442897" y="562309"/>
                </a:cubicBezTo>
                <a:lnTo>
                  <a:pt x="1442897" y="504629"/>
                </a:lnTo>
                <a:lnTo>
                  <a:pt x="1471244" y="504629"/>
                </a:lnTo>
                <a:cubicBezTo>
                  <a:pt x="1474202" y="504629"/>
                  <a:pt x="1476544" y="502452"/>
                  <a:pt x="1478269" y="498097"/>
                </a:cubicBezTo>
                <a:cubicBezTo>
                  <a:pt x="1479994" y="493742"/>
                  <a:pt x="1480857" y="487374"/>
                  <a:pt x="1480857" y="478993"/>
                </a:cubicBezTo>
                <a:cubicBezTo>
                  <a:pt x="1480857" y="469627"/>
                  <a:pt x="1479912" y="462930"/>
                  <a:pt x="1478023" y="458904"/>
                </a:cubicBezTo>
                <a:cubicBezTo>
                  <a:pt x="1476133" y="454878"/>
                  <a:pt x="1473873" y="452865"/>
                  <a:pt x="1471244" y="452865"/>
                </a:cubicBezTo>
                <a:lnTo>
                  <a:pt x="1442897" y="452865"/>
                </a:lnTo>
                <a:lnTo>
                  <a:pt x="1442897" y="260844"/>
                </a:lnTo>
                <a:cubicBezTo>
                  <a:pt x="1442897" y="259036"/>
                  <a:pt x="1442075" y="257475"/>
                  <a:pt x="1440432" y="256161"/>
                </a:cubicBezTo>
                <a:cubicBezTo>
                  <a:pt x="1438789" y="254846"/>
                  <a:pt x="1436200" y="253737"/>
                  <a:pt x="1432667" y="252833"/>
                </a:cubicBezTo>
                <a:cubicBezTo>
                  <a:pt x="1429134" y="251929"/>
                  <a:pt x="1424410" y="251272"/>
                  <a:pt x="1418494" y="250861"/>
                </a:cubicBezTo>
                <a:cubicBezTo>
                  <a:pt x="1412578" y="250450"/>
                  <a:pt x="1405429" y="250245"/>
                  <a:pt x="1397048" y="250245"/>
                </a:cubicBezTo>
                <a:close/>
                <a:moveTo>
                  <a:pt x="1101913" y="246054"/>
                </a:moveTo>
                <a:cubicBezTo>
                  <a:pt x="1090081" y="246054"/>
                  <a:pt x="1079112" y="247081"/>
                  <a:pt x="1069006" y="249135"/>
                </a:cubicBezTo>
                <a:cubicBezTo>
                  <a:pt x="1058899" y="251190"/>
                  <a:pt x="1049984" y="253696"/>
                  <a:pt x="1042261" y="256654"/>
                </a:cubicBezTo>
                <a:cubicBezTo>
                  <a:pt x="1034537" y="259612"/>
                  <a:pt x="1028128" y="262652"/>
                  <a:pt x="1023034" y="265774"/>
                </a:cubicBezTo>
                <a:cubicBezTo>
                  <a:pt x="1017940" y="268896"/>
                  <a:pt x="1014571" y="271238"/>
                  <a:pt x="1012928" y="272799"/>
                </a:cubicBezTo>
                <a:cubicBezTo>
                  <a:pt x="1011284" y="274360"/>
                  <a:pt x="1010093" y="275798"/>
                  <a:pt x="1009354" y="277113"/>
                </a:cubicBezTo>
                <a:cubicBezTo>
                  <a:pt x="1008614" y="278427"/>
                  <a:pt x="1007998" y="279989"/>
                  <a:pt x="1007505" y="281796"/>
                </a:cubicBezTo>
                <a:cubicBezTo>
                  <a:pt x="1007012" y="283604"/>
                  <a:pt x="1006683" y="285863"/>
                  <a:pt x="1006519" y="288575"/>
                </a:cubicBezTo>
                <a:cubicBezTo>
                  <a:pt x="1006355" y="291286"/>
                  <a:pt x="1006272" y="294696"/>
                  <a:pt x="1006272" y="298805"/>
                </a:cubicBezTo>
                <a:cubicBezTo>
                  <a:pt x="1006272" y="303734"/>
                  <a:pt x="1006437" y="307761"/>
                  <a:pt x="1006765" y="310883"/>
                </a:cubicBezTo>
                <a:cubicBezTo>
                  <a:pt x="1007094" y="314005"/>
                  <a:pt x="1007587" y="316388"/>
                  <a:pt x="1008244" y="318031"/>
                </a:cubicBezTo>
                <a:cubicBezTo>
                  <a:pt x="1008902" y="319675"/>
                  <a:pt x="1009723" y="320784"/>
                  <a:pt x="1010709" y="321359"/>
                </a:cubicBezTo>
                <a:cubicBezTo>
                  <a:pt x="1011695" y="321934"/>
                  <a:pt x="1012846" y="322222"/>
                  <a:pt x="1014160" y="322222"/>
                </a:cubicBezTo>
                <a:cubicBezTo>
                  <a:pt x="1016132" y="322222"/>
                  <a:pt x="1019213" y="320907"/>
                  <a:pt x="1023404" y="318278"/>
                </a:cubicBezTo>
                <a:cubicBezTo>
                  <a:pt x="1027594" y="315648"/>
                  <a:pt x="1032689" y="312814"/>
                  <a:pt x="1038687" y="309774"/>
                </a:cubicBezTo>
                <a:cubicBezTo>
                  <a:pt x="1044685" y="306733"/>
                  <a:pt x="1051463" y="303940"/>
                  <a:pt x="1059023" y="301393"/>
                </a:cubicBezTo>
                <a:cubicBezTo>
                  <a:pt x="1066582" y="298846"/>
                  <a:pt x="1074634" y="297572"/>
                  <a:pt x="1083179" y="297572"/>
                </a:cubicBezTo>
                <a:cubicBezTo>
                  <a:pt x="1090738" y="297572"/>
                  <a:pt x="1097312" y="298599"/>
                  <a:pt x="1102899" y="300653"/>
                </a:cubicBezTo>
                <a:cubicBezTo>
                  <a:pt x="1108486" y="302707"/>
                  <a:pt x="1113046" y="305501"/>
                  <a:pt x="1116580" y="309034"/>
                </a:cubicBezTo>
                <a:cubicBezTo>
                  <a:pt x="1120113" y="312567"/>
                  <a:pt x="1122783" y="316758"/>
                  <a:pt x="1124591" y="321605"/>
                </a:cubicBezTo>
                <a:cubicBezTo>
                  <a:pt x="1126398" y="326453"/>
                  <a:pt x="1127302" y="331589"/>
                  <a:pt x="1127302" y="337011"/>
                </a:cubicBezTo>
                <a:cubicBezTo>
                  <a:pt x="1127302" y="344078"/>
                  <a:pt x="1125987" y="350528"/>
                  <a:pt x="1123358" y="356361"/>
                </a:cubicBezTo>
                <a:cubicBezTo>
                  <a:pt x="1120729" y="362195"/>
                  <a:pt x="1116908" y="367166"/>
                  <a:pt x="1111896" y="371274"/>
                </a:cubicBezTo>
                <a:cubicBezTo>
                  <a:pt x="1106884" y="375383"/>
                  <a:pt x="1100681" y="378546"/>
                  <a:pt x="1093286" y="380765"/>
                </a:cubicBezTo>
                <a:cubicBezTo>
                  <a:pt x="1085891" y="382983"/>
                  <a:pt x="1077428" y="384092"/>
                  <a:pt x="1067896" y="384092"/>
                </a:cubicBezTo>
                <a:lnTo>
                  <a:pt x="1040042" y="384092"/>
                </a:lnTo>
                <a:cubicBezTo>
                  <a:pt x="1038070" y="384092"/>
                  <a:pt x="1036386" y="384421"/>
                  <a:pt x="1034989" y="385078"/>
                </a:cubicBezTo>
                <a:cubicBezTo>
                  <a:pt x="1033592" y="385736"/>
                  <a:pt x="1032442" y="386886"/>
                  <a:pt x="1031538" y="388529"/>
                </a:cubicBezTo>
                <a:cubicBezTo>
                  <a:pt x="1030634" y="390173"/>
                  <a:pt x="1029977" y="392514"/>
                  <a:pt x="1029566" y="395554"/>
                </a:cubicBezTo>
                <a:cubicBezTo>
                  <a:pt x="1029155" y="398595"/>
                  <a:pt x="1028950" y="402497"/>
                  <a:pt x="1028950" y="407263"/>
                </a:cubicBezTo>
                <a:cubicBezTo>
                  <a:pt x="1028950" y="412357"/>
                  <a:pt x="1029155" y="416507"/>
                  <a:pt x="1029566" y="419711"/>
                </a:cubicBezTo>
                <a:cubicBezTo>
                  <a:pt x="1029977" y="422916"/>
                  <a:pt x="1030676" y="425422"/>
                  <a:pt x="1031661" y="427229"/>
                </a:cubicBezTo>
                <a:cubicBezTo>
                  <a:pt x="1032647" y="429037"/>
                  <a:pt x="1033880" y="430228"/>
                  <a:pt x="1035359" y="430803"/>
                </a:cubicBezTo>
                <a:cubicBezTo>
                  <a:pt x="1036838" y="431379"/>
                  <a:pt x="1038646" y="431666"/>
                  <a:pt x="1040782" y="431666"/>
                </a:cubicBezTo>
                <a:lnTo>
                  <a:pt x="1068389" y="431666"/>
                </a:lnTo>
                <a:cubicBezTo>
                  <a:pt x="1080057" y="431666"/>
                  <a:pt x="1090204" y="432816"/>
                  <a:pt x="1098832" y="435117"/>
                </a:cubicBezTo>
                <a:cubicBezTo>
                  <a:pt x="1107459" y="437418"/>
                  <a:pt x="1114608" y="440663"/>
                  <a:pt x="1120277" y="444854"/>
                </a:cubicBezTo>
                <a:cubicBezTo>
                  <a:pt x="1125946" y="449044"/>
                  <a:pt x="1130219" y="454097"/>
                  <a:pt x="1133095" y="460013"/>
                </a:cubicBezTo>
                <a:cubicBezTo>
                  <a:pt x="1135971" y="465929"/>
                  <a:pt x="1137409" y="472585"/>
                  <a:pt x="1137409" y="479979"/>
                </a:cubicBezTo>
                <a:cubicBezTo>
                  <a:pt x="1137409" y="486717"/>
                  <a:pt x="1136217" y="492838"/>
                  <a:pt x="1133834" y="498343"/>
                </a:cubicBezTo>
                <a:cubicBezTo>
                  <a:pt x="1131451" y="503849"/>
                  <a:pt x="1127836" y="508532"/>
                  <a:pt x="1122988" y="512394"/>
                </a:cubicBezTo>
                <a:cubicBezTo>
                  <a:pt x="1118141" y="516256"/>
                  <a:pt x="1112266" y="519255"/>
                  <a:pt x="1105364" y="521391"/>
                </a:cubicBezTo>
                <a:cubicBezTo>
                  <a:pt x="1098462" y="523527"/>
                  <a:pt x="1090492" y="524595"/>
                  <a:pt x="1081454" y="524595"/>
                </a:cubicBezTo>
                <a:cubicBezTo>
                  <a:pt x="1070772" y="524595"/>
                  <a:pt x="1061241" y="523486"/>
                  <a:pt x="1052860" y="521268"/>
                </a:cubicBezTo>
                <a:cubicBezTo>
                  <a:pt x="1044479" y="519049"/>
                  <a:pt x="1037167" y="516666"/>
                  <a:pt x="1030922" y="514119"/>
                </a:cubicBezTo>
                <a:cubicBezTo>
                  <a:pt x="1024677" y="511572"/>
                  <a:pt x="1019542" y="509189"/>
                  <a:pt x="1015516" y="506971"/>
                </a:cubicBezTo>
                <a:cubicBezTo>
                  <a:pt x="1011490" y="504752"/>
                  <a:pt x="1008655" y="503643"/>
                  <a:pt x="1007012" y="503643"/>
                </a:cubicBezTo>
                <a:cubicBezTo>
                  <a:pt x="1004383" y="503643"/>
                  <a:pt x="1002411" y="505163"/>
                  <a:pt x="1001096" y="508203"/>
                </a:cubicBezTo>
                <a:cubicBezTo>
                  <a:pt x="999781" y="511243"/>
                  <a:pt x="999124" y="516707"/>
                  <a:pt x="999124" y="524595"/>
                </a:cubicBezTo>
                <a:cubicBezTo>
                  <a:pt x="999124" y="529361"/>
                  <a:pt x="999247" y="533428"/>
                  <a:pt x="999494" y="536797"/>
                </a:cubicBezTo>
                <a:cubicBezTo>
                  <a:pt x="999740" y="540166"/>
                  <a:pt x="1000151" y="542959"/>
                  <a:pt x="1000726" y="545178"/>
                </a:cubicBezTo>
                <a:cubicBezTo>
                  <a:pt x="1001301" y="547396"/>
                  <a:pt x="1001959" y="549327"/>
                  <a:pt x="1002698" y="550971"/>
                </a:cubicBezTo>
                <a:cubicBezTo>
                  <a:pt x="1003438" y="552614"/>
                  <a:pt x="1004547" y="554093"/>
                  <a:pt x="1006026" y="555407"/>
                </a:cubicBezTo>
                <a:cubicBezTo>
                  <a:pt x="1007505" y="556722"/>
                  <a:pt x="1010627" y="558612"/>
                  <a:pt x="1015393" y="561077"/>
                </a:cubicBezTo>
                <a:cubicBezTo>
                  <a:pt x="1020158" y="563542"/>
                  <a:pt x="1026197" y="565925"/>
                  <a:pt x="1033510" y="568225"/>
                </a:cubicBezTo>
                <a:cubicBezTo>
                  <a:pt x="1040823" y="570526"/>
                  <a:pt x="1049245" y="572457"/>
                  <a:pt x="1058776" y="574018"/>
                </a:cubicBezTo>
                <a:cubicBezTo>
                  <a:pt x="1068307" y="575579"/>
                  <a:pt x="1078496" y="576360"/>
                  <a:pt x="1089342" y="576360"/>
                </a:cubicBezTo>
                <a:cubicBezTo>
                  <a:pt x="1107254" y="576360"/>
                  <a:pt x="1123769" y="574182"/>
                  <a:pt x="1138888" y="569827"/>
                </a:cubicBezTo>
                <a:cubicBezTo>
                  <a:pt x="1154006" y="565473"/>
                  <a:pt x="1166988" y="559105"/>
                  <a:pt x="1177834" y="550724"/>
                </a:cubicBezTo>
                <a:cubicBezTo>
                  <a:pt x="1188680" y="542343"/>
                  <a:pt x="1197143" y="531990"/>
                  <a:pt x="1203223" y="519665"/>
                </a:cubicBezTo>
                <a:cubicBezTo>
                  <a:pt x="1209303" y="507341"/>
                  <a:pt x="1212343" y="493208"/>
                  <a:pt x="1212343" y="477268"/>
                </a:cubicBezTo>
                <a:cubicBezTo>
                  <a:pt x="1212343" y="467737"/>
                  <a:pt x="1210700" y="458822"/>
                  <a:pt x="1207414" y="450523"/>
                </a:cubicBezTo>
                <a:cubicBezTo>
                  <a:pt x="1204127" y="442224"/>
                  <a:pt x="1199402" y="434788"/>
                  <a:pt x="1193240" y="428215"/>
                </a:cubicBezTo>
                <a:cubicBezTo>
                  <a:pt x="1187078" y="421642"/>
                  <a:pt x="1179559" y="416178"/>
                  <a:pt x="1170686" y="411823"/>
                </a:cubicBezTo>
                <a:cubicBezTo>
                  <a:pt x="1161812" y="407468"/>
                  <a:pt x="1151787" y="404634"/>
                  <a:pt x="1140613" y="403319"/>
                </a:cubicBezTo>
                <a:lnTo>
                  <a:pt x="1140613" y="402580"/>
                </a:lnTo>
                <a:cubicBezTo>
                  <a:pt x="1149980" y="400279"/>
                  <a:pt x="1158237" y="396828"/>
                  <a:pt x="1165386" y="392227"/>
                </a:cubicBezTo>
                <a:cubicBezTo>
                  <a:pt x="1172534" y="387625"/>
                  <a:pt x="1178491" y="382038"/>
                  <a:pt x="1183257" y="375465"/>
                </a:cubicBezTo>
                <a:cubicBezTo>
                  <a:pt x="1188022" y="368892"/>
                  <a:pt x="1191638" y="361415"/>
                  <a:pt x="1194103" y="353034"/>
                </a:cubicBezTo>
                <a:cubicBezTo>
                  <a:pt x="1196568" y="344653"/>
                  <a:pt x="1197800" y="335615"/>
                  <a:pt x="1197800" y="325919"/>
                </a:cubicBezTo>
                <a:cubicBezTo>
                  <a:pt x="1197800" y="313430"/>
                  <a:pt x="1195705" y="302214"/>
                  <a:pt x="1191515" y="292272"/>
                </a:cubicBezTo>
                <a:cubicBezTo>
                  <a:pt x="1187324" y="282330"/>
                  <a:pt x="1181162" y="273949"/>
                  <a:pt x="1173027" y="267130"/>
                </a:cubicBezTo>
                <a:cubicBezTo>
                  <a:pt x="1164893" y="260310"/>
                  <a:pt x="1154869" y="255092"/>
                  <a:pt x="1142955" y="251477"/>
                </a:cubicBezTo>
                <a:cubicBezTo>
                  <a:pt x="1131041" y="247862"/>
                  <a:pt x="1117360" y="246054"/>
                  <a:pt x="1101913" y="246054"/>
                </a:cubicBezTo>
                <a:close/>
                <a:moveTo>
                  <a:pt x="1109934" y="0"/>
                </a:moveTo>
                <a:cubicBezTo>
                  <a:pt x="1722934" y="0"/>
                  <a:pt x="2219868" y="180278"/>
                  <a:pt x="2219868" y="402663"/>
                </a:cubicBezTo>
                <a:cubicBezTo>
                  <a:pt x="2219868" y="625048"/>
                  <a:pt x="1722934" y="805326"/>
                  <a:pt x="1109934" y="805326"/>
                </a:cubicBezTo>
                <a:cubicBezTo>
                  <a:pt x="496934" y="805326"/>
                  <a:pt x="0" y="625048"/>
                  <a:pt x="0" y="402663"/>
                </a:cubicBezTo>
                <a:cubicBezTo>
                  <a:pt x="0" y="180278"/>
                  <a:pt x="496934" y="0"/>
                  <a:pt x="1109934" y="0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88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F7BBEC1-8B4A-49F6-BA8E-A67147A55170}"/>
              </a:ext>
            </a:extLst>
          </p:cNvPr>
          <p:cNvSpPr txBox="1"/>
          <p:nvPr/>
        </p:nvSpPr>
        <p:spPr>
          <a:xfrm>
            <a:off x="1193800" y="2351449"/>
            <a:ext cx="9804400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tx2">
                    <a:lumMod val="90000"/>
                  </a:schemeClr>
                </a:solidFill>
              </a:rPr>
              <a:t>Merci pour votre attention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9B5709-BED4-4651-BCA4-153895B88632}"/>
              </a:ext>
            </a:extLst>
          </p:cNvPr>
          <p:cNvSpPr txBox="1"/>
          <p:nvPr/>
        </p:nvSpPr>
        <p:spPr>
          <a:xfrm>
            <a:off x="1193800" y="3737111"/>
            <a:ext cx="9804400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tx2">
                    <a:lumMod val="90000"/>
                  </a:schemeClr>
                </a:solidFill>
              </a:rPr>
              <a:t>Au revoir !</a:t>
            </a:r>
          </a:p>
        </p:txBody>
      </p:sp>
    </p:spTree>
    <p:extLst>
      <p:ext uri="{BB962C8B-B14F-4D97-AF65-F5344CB8AC3E}">
        <p14:creationId xmlns:p14="http://schemas.microsoft.com/office/powerpoint/2010/main" val="576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8147F-1C2D-436F-ABF1-9E86B7FD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811" y="2348200"/>
            <a:ext cx="7050377" cy="2161600"/>
          </a:xfrm>
        </p:spPr>
        <p:txBody>
          <a:bodyPr/>
          <a:lstStyle/>
          <a:p>
            <a:r>
              <a:rPr lang="fr-FR" sz="6000" dirty="0"/>
              <a:t>MÉTHODOLOGIE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FE34EC96-3887-4695-A3CF-7D679A142B97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4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3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886699-AF18-42D4-8CF4-8BD4A6320DFB}"/>
              </a:ext>
            </a:extLst>
          </p:cNvPr>
          <p:cNvSpPr txBox="1"/>
          <p:nvPr/>
        </p:nvSpPr>
        <p:spPr>
          <a:xfrm>
            <a:off x="414093" y="2174051"/>
            <a:ext cx="2020389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Dendrogramme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75A81A-88FE-4585-A554-22ECB5914A45}"/>
              </a:ext>
            </a:extLst>
          </p:cNvPr>
          <p:cNvSpPr txBox="1"/>
          <p:nvPr/>
        </p:nvSpPr>
        <p:spPr>
          <a:xfrm>
            <a:off x="837354" y="4940522"/>
            <a:ext cx="1295904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K-</a:t>
            </a:r>
            <a:r>
              <a:rPr lang="fr-FR" sz="2000" dirty="0" err="1">
                <a:solidFill>
                  <a:schemeClr val="accent5"/>
                </a:solidFill>
              </a:rPr>
              <a:t>Means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4" name="Parenthèse fermante 3">
            <a:extLst>
              <a:ext uri="{FF2B5EF4-FFF2-40B4-BE49-F238E27FC236}">
                <a16:creationId xmlns:a16="http://schemas.microsoft.com/office/drawing/2014/main" id="{28F53F71-CEDF-4D01-8E3C-9945B8029FFD}"/>
              </a:ext>
            </a:extLst>
          </p:cNvPr>
          <p:cNvSpPr/>
          <p:nvPr/>
        </p:nvSpPr>
        <p:spPr>
          <a:xfrm>
            <a:off x="2482020" y="2358717"/>
            <a:ext cx="1450336" cy="2799805"/>
          </a:xfrm>
          <a:prstGeom prst="rightBracket">
            <a:avLst>
              <a:gd name="adj" fmla="val 0"/>
            </a:avLst>
          </a:prstGeom>
          <a:ln w="57150">
            <a:solidFill>
              <a:schemeClr val="accent5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8A5C1EE-CD9B-42EB-80FD-9EB0E981C22D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flipV="1">
            <a:off x="3932356" y="3749647"/>
            <a:ext cx="1721053" cy="8973"/>
          </a:xfrm>
          <a:prstGeom prst="line">
            <a:avLst/>
          </a:prstGeom>
          <a:ln w="57150">
            <a:solidFill>
              <a:schemeClr val="accent5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enthèse fermante 5">
            <a:extLst>
              <a:ext uri="{FF2B5EF4-FFF2-40B4-BE49-F238E27FC236}">
                <a16:creationId xmlns:a16="http://schemas.microsoft.com/office/drawing/2014/main" id="{E1FB1799-DF8A-48C2-8AB6-1B379BBD059B}"/>
              </a:ext>
            </a:extLst>
          </p:cNvPr>
          <p:cNvSpPr/>
          <p:nvPr/>
        </p:nvSpPr>
        <p:spPr>
          <a:xfrm rot="10800000">
            <a:off x="5653409" y="2358717"/>
            <a:ext cx="1118377" cy="2781860"/>
          </a:xfrm>
          <a:prstGeom prst="rightBracket">
            <a:avLst>
              <a:gd name="adj" fmla="val 0"/>
            </a:avLst>
          </a:prstGeom>
          <a:ln w="57150">
            <a:solidFill>
              <a:schemeClr val="accent5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79142C-336D-49E2-9D98-9432229DAD50}"/>
              </a:ext>
            </a:extLst>
          </p:cNvPr>
          <p:cNvSpPr txBox="1"/>
          <p:nvPr/>
        </p:nvSpPr>
        <p:spPr>
          <a:xfrm>
            <a:off x="7120548" y="2174051"/>
            <a:ext cx="72681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ACP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69A77D-0ACE-4A81-9BF0-DE35BF1C2322}"/>
              </a:ext>
            </a:extLst>
          </p:cNvPr>
          <p:cNvSpPr txBox="1"/>
          <p:nvPr/>
        </p:nvSpPr>
        <p:spPr>
          <a:xfrm>
            <a:off x="6808867" y="4955911"/>
            <a:ext cx="129590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K-</a:t>
            </a:r>
            <a:r>
              <a:rPr lang="fr-FR" sz="2000" dirty="0" err="1">
                <a:solidFill>
                  <a:schemeClr val="accent5"/>
                </a:solidFill>
              </a:rPr>
              <a:t>Means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9" name="Parenthèse fermante 8">
            <a:extLst>
              <a:ext uri="{FF2B5EF4-FFF2-40B4-BE49-F238E27FC236}">
                <a16:creationId xmlns:a16="http://schemas.microsoft.com/office/drawing/2014/main" id="{F9BF7B30-E01C-441E-B375-DC72CA43C0B2}"/>
              </a:ext>
            </a:extLst>
          </p:cNvPr>
          <p:cNvSpPr/>
          <p:nvPr/>
        </p:nvSpPr>
        <p:spPr>
          <a:xfrm>
            <a:off x="8152310" y="2358717"/>
            <a:ext cx="1011721" cy="2781860"/>
          </a:xfrm>
          <a:prstGeom prst="rightBracket">
            <a:avLst>
              <a:gd name="adj" fmla="val 0"/>
            </a:avLst>
          </a:prstGeom>
          <a:ln w="57150">
            <a:solidFill>
              <a:schemeClr val="accent5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AEED13E-1109-4066-A880-6668704DB58C}"/>
              </a:ext>
            </a:extLst>
          </p:cNvPr>
          <p:cNvCxnSpPr>
            <a:cxnSpLocks/>
          </p:cNvCxnSpPr>
          <p:nvPr/>
        </p:nvCxnSpPr>
        <p:spPr>
          <a:xfrm>
            <a:off x="9238459" y="3749647"/>
            <a:ext cx="664025" cy="0"/>
          </a:xfrm>
          <a:prstGeom prst="straightConnector1">
            <a:avLst/>
          </a:prstGeom>
          <a:ln w="57150">
            <a:solidFill>
              <a:schemeClr val="accent5">
                <a:lumMod val="9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507A984-7D1B-4D4F-B57C-107ED984E151}"/>
              </a:ext>
            </a:extLst>
          </p:cNvPr>
          <p:cNvSpPr txBox="1"/>
          <p:nvPr/>
        </p:nvSpPr>
        <p:spPr>
          <a:xfrm>
            <a:off x="9828056" y="3250787"/>
            <a:ext cx="1715593" cy="101566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/>
                </a:solidFill>
              </a:rPr>
              <a:t>Formulation des Hypothèses</a:t>
            </a:r>
          </a:p>
        </p:txBody>
      </p:sp>
      <p:sp>
        <p:nvSpPr>
          <p:cNvPr id="12" name="Parenthèse fermante 11">
            <a:extLst>
              <a:ext uri="{FF2B5EF4-FFF2-40B4-BE49-F238E27FC236}">
                <a16:creationId xmlns:a16="http://schemas.microsoft.com/office/drawing/2014/main" id="{97817A21-C3B6-4789-B07A-AF9D522B802C}"/>
              </a:ext>
            </a:extLst>
          </p:cNvPr>
          <p:cNvSpPr/>
          <p:nvPr/>
        </p:nvSpPr>
        <p:spPr>
          <a:xfrm rot="16200000">
            <a:off x="4648438" y="-2516814"/>
            <a:ext cx="577337" cy="8453848"/>
          </a:xfrm>
          <a:prstGeom prst="rightBracket">
            <a:avLst>
              <a:gd name="adj" fmla="val 732142"/>
            </a:avLst>
          </a:prstGeom>
          <a:ln w="57150">
            <a:solidFill>
              <a:schemeClr val="accent5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42CB1A-528A-4773-910A-77D348ABF0C5}"/>
              </a:ext>
            </a:extLst>
          </p:cNvPr>
          <p:cNvSpPr txBox="1"/>
          <p:nvPr/>
        </p:nvSpPr>
        <p:spPr>
          <a:xfrm>
            <a:off x="3437598" y="992371"/>
            <a:ext cx="299901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Ecrémage des individus</a:t>
            </a:r>
          </a:p>
        </p:txBody>
      </p:sp>
      <p:sp>
        <p:nvSpPr>
          <p:cNvPr id="14" name="Parenthèse fermante 13">
            <a:extLst>
              <a:ext uri="{FF2B5EF4-FFF2-40B4-BE49-F238E27FC236}">
                <a16:creationId xmlns:a16="http://schemas.microsoft.com/office/drawing/2014/main" id="{E699E0AC-1ED5-41C2-9752-EF25D1488A92}"/>
              </a:ext>
            </a:extLst>
          </p:cNvPr>
          <p:cNvSpPr/>
          <p:nvPr/>
        </p:nvSpPr>
        <p:spPr>
          <a:xfrm rot="16200000">
            <a:off x="10266556" y="591059"/>
            <a:ext cx="577337" cy="2238102"/>
          </a:xfrm>
          <a:prstGeom prst="rightBracket">
            <a:avLst>
              <a:gd name="adj" fmla="val 732142"/>
            </a:avLst>
          </a:prstGeom>
          <a:ln w="57150">
            <a:solidFill>
              <a:schemeClr val="accent5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A91EFA-5B48-46C6-8638-4568710F7FD5}"/>
              </a:ext>
            </a:extLst>
          </p:cNvPr>
          <p:cNvSpPr txBox="1"/>
          <p:nvPr/>
        </p:nvSpPr>
        <p:spPr>
          <a:xfrm>
            <a:off x="9344733" y="985053"/>
            <a:ext cx="2420981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/>
                </a:solidFill>
              </a:rPr>
              <a:t>Choix final</a:t>
            </a: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A7DA91AC-51C4-4AE1-97C6-F6FA7FF5FA7A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5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4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942B5-E5D5-4FFE-B1FC-47F8A99F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0" y="2359152"/>
            <a:ext cx="5611600" cy="917299"/>
          </a:xfrm>
        </p:spPr>
        <p:txBody>
          <a:bodyPr/>
          <a:lstStyle/>
          <a:p>
            <a:r>
              <a:rPr lang="fr-FR" sz="4800" dirty="0"/>
              <a:t>1</a:t>
            </a:r>
            <a:r>
              <a:rPr lang="fr-FR" sz="4800" baseline="30000" dirty="0"/>
              <a:t>ER </a:t>
            </a:r>
            <a:r>
              <a:rPr lang="fr-FR" sz="4800" dirty="0"/>
              <a:t>CLUSTERING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514293-1BE2-4D96-B6F8-B78E7AEEE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Dendrogramme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124751D-32D1-4700-8AB9-CB94C864DD6C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6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2D5B8C4F-B2FE-4AA8-97A3-A374D1784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3401" y="647700"/>
            <a:ext cx="11125198" cy="5562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9DCB2267-A265-446F-95CB-58EA1FDAF3C5}"/>
              </a:ext>
            </a:extLst>
          </p:cNvPr>
          <p:cNvSpPr txBox="1">
            <a:spLocks/>
          </p:cNvSpPr>
          <p:nvPr/>
        </p:nvSpPr>
        <p:spPr>
          <a:xfrm>
            <a:off x="8640120" y="6514010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4">
                    <a:lumMod val="50000"/>
                  </a:schemeClr>
                </a:solidFill>
              </a:rPr>
              <a:pPr algn="r"/>
              <a:t>7</a:t>
            </a:fld>
            <a:endParaRPr lang="fr-FR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1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1DF0C91-7E22-4018-A72F-1953EDEB2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7" y="316734"/>
            <a:ext cx="11636626" cy="2506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E0A9F9-CE40-432F-BADA-70D96279A09D}"/>
              </a:ext>
            </a:extLst>
          </p:cNvPr>
          <p:cNvSpPr txBox="1"/>
          <p:nvPr/>
        </p:nvSpPr>
        <p:spPr>
          <a:xfrm>
            <a:off x="578932" y="2981011"/>
            <a:ext cx="6045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LES PLUS INTÉRESSANTS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758DAC-DC38-4D65-A0DC-B116C7895147}"/>
              </a:ext>
            </a:extLst>
          </p:cNvPr>
          <p:cNvSpPr txBox="1"/>
          <p:nvPr/>
        </p:nvSpPr>
        <p:spPr>
          <a:xfrm>
            <a:off x="3997533" y="4736218"/>
            <a:ext cx="159870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3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A4CC76A5-5B3F-4CF9-B27D-321E9EE9AD19}"/>
              </a:ext>
            </a:extLst>
          </p:cNvPr>
          <p:cNvSpPr/>
          <p:nvPr/>
        </p:nvSpPr>
        <p:spPr>
          <a:xfrm>
            <a:off x="578932" y="4746743"/>
            <a:ext cx="5019478" cy="1183911"/>
          </a:xfrm>
          <a:custGeom>
            <a:avLst/>
            <a:gdLst>
              <a:gd name="connsiteX0" fmla="*/ 556859 w 1489166"/>
              <a:gd name="connsiteY0" fmla="*/ 0 h 1088226"/>
              <a:gd name="connsiteX1" fmla="*/ 932307 w 1489166"/>
              <a:gd name="connsiteY1" fmla="*/ 0 h 1088226"/>
              <a:gd name="connsiteX2" fmla="*/ 932307 w 1489166"/>
              <a:gd name="connsiteY2" fmla="*/ 556859 h 1088226"/>
              <a:gd name="connsiteX3" fmla="*/ 1489166 w 1489166"/>
              <a:gd name="connsiteY3" fmla="*/ 556859 h 1088226"/>
              <a:gd name="connsiteX4" fmla="*/ 1489166 w 1489166"/>
              <a:gd name="connsiteY4" fmla="*/ 1088226 h 1088226"/>
              <a:gd name="connsiteX5" fmla="*/ 0 w 1489166"/>
              <a:gd name="connsiteY5" fmla="*/ 1088226 h 1088226"/>
              <a:gd name="connsiteX6" fmla="*/ 0 w 1489166"/>
              <a:gd name="connsiteY6" fmla="*/ 556859 h 1088226"/>
              <a:gd name="connsiteX7" fmla="*/ 556859 w 1489166"/>
              <a:gd name="connsiteY7" fmla="*/ 556859 h 108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9166" h="1088226">
                <a:moveTo>
                  <a:pt x="556859" y="0"/>
                </a:moveTo>
                <a:lnTo>
                  <a:pt x="932307" y="0"/>
                </a:lnTo>
                <a:lnTo>
                  <a:pt x="932307" y="556859"/>
                </a:lnTo>
                <a:lnTo>
                  <a:pt x="1489166" y="556859"/>
                </a:lnTo>
                <a:lnTo>
                  <a:pt x="1489166" y="1088226"/>
                </a:lnTo>
                <a:lnTo>
                  <a:pt x="0" y="1088226"/>
                </a:lnTo>
                <a:lnTo>
                  <a:pt x="0" y="556859"/>
                </a:lnTo>
                <a:lnTo>
                  <a:pt x="556859" y="55685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2000">
                <a:schemeClr val="accent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4271FE-117E-4458-B346-577C389490FD}"/>
              </a:ext>
            </a:extLst>
          </p:cNvPr>
          <p:cNvSpPr txBox="1"/>
          <p:nvPr/>
        </p:nvSpPr>
        <p:spPr>
          <a:xfrm>
            <a:off x="2441438" y="4102153"/>
            <a:ext cx="1463141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625DF4-4316-4236-9146-CBDDAE561623}"/>
              </a:ext>
            </a:extLst>
          </p:cNvPr>
          <p:cNvSpPr txBox="1"/>
          <p:nvPr/>
        </p:nvSpPr>
        <p:spPr>
          <a:xfrm>
            <a:off x="2845349" y="4736218"/>
            <a:ext cx="327660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B1D3FA7-CC81-463B-BC28-9B30ABB00BB2}"/>
              </a:ext>
            </a:extLst>
          </p:cNvPr>
          <p:cNvSpPr txBox="1"/>
          <p:nvPr/>
        </p:nvSpPr>
        <p:spPr>
          <a:xfrm>
            <a:off x="1247735" y="5382549"/>
            <a:ext cx="32766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4C3BE8-F5C8-4B3B-BEA0-C5A85B8FBA73}"/>
              </a:ext>
            </a:extLst>
          </p:cNvPr>
          <p:cNvSpPr txBox="1"/>
          <p:nvPr/>
        </p:nvSpPr>
        <p:spPr>
          <a:xfrm>
            <a:off x="4472139" y="5382549"/>
            <a:ext cx="327660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38A000E0-8414-45A8-8757-6FD4323C6FE6}"/>
              </a:ext>
            </a:extLst>
          </p:cNvPr>
          <p:cNvSpPr txBox="1">
            <a:spLocks/>
          </p:cNvSpPr>
          <p:nvPr/>
        </p:nvSpPr>
        <p:spPr>
          <a:xfrm>
            <a:off x="8627081" y="6492875"/>
            <a:ext cx="3287232" cy="365125"/>
          </a:xfr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1712D886-4AE1-451B-82CB-E4AA82C27C22}" type="slidenum">
              <a:rPr lang="fr-FR" sz="200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8</a:t>
            </a:fld>
            <a:endParaRPr lang="fr-FR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0E66CB5-76C2-4A4A-AA00-C807C8B0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4" y="2823560"/>
            <a:ext cx="3991099" cy="366931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A6840E0-2C2C-4995-8249-1A93DB5BFD06}"/>
              </a:ext>
            </a:extLst>
          </p:cNvPr>
          <p:cNvSpPr txBox="1"/>
          <p:nvPr/>
        </p:nvSpPr>
        <p:spPr>
          <a:xfrm>
            <a:off x="776044" y="4746743"/>
            <a:ext cx="159870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34835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5AC3E1-54A3-4C70-B308-8FAC66BE410D}"/>
              </a:ext>
            </a:extLst>
          </p:cNvPr>
          <p:cNvSpPr txBox="1"/>
          <p:nvPr/>
        </p:nvSpPr>
        <p:spPr>
          <a:xfrm>
            <a:off x="7720968" y="3780023"/>
            <a:ext cx="358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Nombre de pays sélectionné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3F4678-2783-4C2F-A019-406C289B36EA}"/>
              </a:ext>
            </a:extLst>
          </p:cNvPr>
          <p:cNvSpPr txBox="1"/>
          <p:nvPr/>
        </p:nvSpPr>
        <p:spPr>
          <a:xfrm>
            <a:off x="1258872" y="1080588"/>
            <a:ext cx="967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/>
                </a:solidFill>
              </a:rPr>
              <a:t>CHIFFRES DU CHOIX DE CLUSTER</a:t>
            </a:r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0847C20A-B2A6-45EE-8E29-AF8E0E8D4D48}"/>
              </a:ext>
            </a:extLst>
          </p:cNvPr>
          <p:cNvSpPr/>
          <p:nvPr/>
        </p:nvSpPr>
        <p:spPr>
          <a:xfrm rot="5400000">
            <a:off x="6126481" y="3427084"/>
            <a:ext cx="1149531" cy="1105988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D319AA-405B-4D94-9E89-8A704299F3F4}"/>
              </a:ext>
            </a:extLst>
          </p:cNvPr>
          <p:cNvSpPr txBox="1"/>
          <p:nvPr/>
        </p:nvSpPr>
        <p:spPr>
          <a:xfrm>
            <a:off x="6318385" y="3635838"/>
            <a:ext cx="76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/>
                </a:solidFill>
              </a:rPr>
              <a:t>40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7A748971-FC3E-4402-9E21-27482B1EF8C8}"/>
              </a:ext>
            </a:extLst>
          </p:cNvPr>
          <p:cNvSpPr/>
          <p:nvPr/>
        </p:nvSpPr>
        <p:spPr>
          <a:xfrm>
            <a:off x="1055913" y="2879263"/>
            <a:ext cx="822961" cy="698916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7A4A5C-D267-4476-AE1C-8CC9D3C5515E}"/>
              </a:ext>
            </a:extLst>
          </p:cNvPr>
          <p:cNvSpPr txBox="1"/>
          <p:nvPr/>
        </p:nvSpPr>
        <p:spPr>
          <a:xfrm>
            <a:off x="870856" y="2247594"/>
            <a:ext cx="404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5"/>
                </a:solidFill>
              </a:rPr>
              <a:t>Répartition des pays par continent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1BA499-B504-4171-832D-00C5CED2FC27}"/>
              </a:ext>
            </a:extLst>
          </p:cNvPr>
          <p:cNvSpPr txBox="1"/>
          <p:nvPr/>
        </p:nvSpPr>
        <p:spPr>
          <a:xfrm>
            <a:off x="2055224" y="3044055"/>
            <a:ext cx="96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EUROPE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6536D4-7E1B-4D25-92E5-EFF114A8F387}"/>
              </a:ext>
            </a:extLst>
          </p:cNvPr>
          <p:cNvSpPr txBox="1"/>
          <p:nvPr/>
        </p:nvSpPr>
        <p:spPr>
          <a:xfrm>
            <a:off x="1158753" y="2951722"/>
            <a:ext cx="617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accent5"/>
                </a:solidFill>
              </a:rPr>
              <a:t>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ADC3C5-0E92-4577-9687-611F59DACBF5}"/>
              </a:ext>
            </a:extLst>
          </p:cNvPr>
          <p:cNvSpPr txBox="1"/>
          <p:nvPr/>
        </p:nvSpPr>
        <p:spPr>
          <a:xfrm>
            <a:off x="2055223" y="4808774"/>
            <a:ext cx="96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AUTRES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E36F3A-DB7E-469D-9E95-DBCA3A60CE43}"/>
              </a:ext>
            </a:extLst>
          </p:cNvPr>
          <p:cNvSpPr txBox="1"/>
          <p:nvPr/>
        </p:nvSpPr>
        <p:spPr>
          <a:xfrm>
            <a:off x="2055223" y="3989781"/>
            <a:ext cx="168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5"/>
                </a:solidFill>
              </a:rPr>
              <a:t>MOYEN-ORIENT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EA99AD-C126-422F-9601-D88655923E5A}"/>
              </a:ext>
            </a:extLst>
          </p:cNvPr>
          <p:cNvSpPr txBox="1"/>
          <p:nvPr/>
        </p:nvSpPr>
        <p:spPr>
          <a:xfrm>
            <a:off x="1351911" y="3963200"/>
            <a:ext cx="30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E965729A-37DE-4C23-A7C2-82F86482B425}"/>
              </a:ext>
            </a:extLst>
          </p:cNvPr>
          <p:cNvSpPr/>
          <p:nvPr/>
        </p:nvSpPr>
        <p:spPr>
          <a:xfrm>
            <a:off x="1219131" y="3904450"/>
            <a:ext cx="540000" cy="540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18105D-AC7B-4490-9EF2-72B971E28F3F}"/>
              </a:ext>
            </a:extLst>
          </p:cNvPr>
          <p:cNvSpPr txBox="1"/>
          <p:nvPr/>
        </p:nvSpPr>
        <p:spPr>
          <a:xfrm>
            <a:off x="1322314" y="3943615"/>
            <a:ext cx="3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</a:rPr>
              <a:t>9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8667D2-EB87-4661-B64B-A1B7AC897021}"/>
              </a:ext>
            </a:extLst>
          </p:cNvPr>
          <p:cNvSpPr txBox="1"/>
          <p:nvPr/>
        </p:nvSpPr>
        <p:spPr>
          <a:xfrm>
            <a:off x="1356240" y="4779571"/>
            <a:ext cx="30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378F1348-5F7F-4492-9710-B33B87360089}"/>
              </a:ext>
            </a:extLst>
          </p:cNvPr>
          <p:cNvSpPr/>
          <p:nvPr/>
        </p:nvSpPr>
        <p:spPr>
          <a:xfrm>
            <a:off x="1223460" y="4720821"/>
            <a:ext cx="540000" cy="540000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F7B9E4-404F-4F6B-968C-CBFC0DB727C0}"/>
              </a:ext>
            </a:extLst>
          </p:cNvPr>
          <p:cNvSpPr txBox="1"/>
          <p:nvPr/>
        </p:nvSpPr>
        <p:spPr>
          <a:xfrm>
            <a:off x="1326643" y="4759986"/>
            <a:ext cx="3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717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"/>
    </mc:Choice>
    <mc:Fallback xmlns="">
      <p:transition spd="slow" advTm="60000"/>
    </mc:Fallback>
  </mc:AlternateContent>
</p:sld>
</file>

<file path=ppt/theme/theme1.xml><?xml version="1.0" encoding="utf-8"?>
<a:theme xmlns:a="http://schemas.openxmlformats.org/drawingml/2006/main" name="Massage Breakthrough by Slidesgo">
  <a:themeElements>
    <a:clrScheme name="Simple Light">
      <a:dk1>
        <a:srgbClr val="434343"/>
      </a:dk1>
      <a:lt1>
        <a:srgbClr val="60BEA0"/>
      </a:lt1>
      <a:dk2>
        <a:srgbClr val="C2E5D4"/>
      </a:dk2>
      <a:lt2>
        <a:srgbClr val="FAF8F2"/>
      </a:lt2>
      <a:accent1>
        <a:srgbClr val="D1C8C0"/>
      </a:accent1>
      <a:accent2>
        <a:srgbClr val="97CEB9"/>
      </a:accent2>
      <a:accent3>
        <a:srgbClr val="60BEA0"/>
      </a:accent3>
      <a:accent4>
        <a:srgbClr val="C2E5D4"/>
      </a:accent4>
      <a:accent5>
        <a:srgbClr val="FAF8F2"/>
      </a:accent5>
      <a:accent6>
        <a:srgbClr val="D1C8C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Charm Dark Green variant</Template>
  <TotalTime>2187</TotalTime>
  <Words>637</Words>
  <Application>Microsoft Office PowerPoint</Application>
  <PresentationFormat>Grand écran</PresentationFormat>
  <Paragraphs>249</Paragraphs>
  <Slides>33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DM Sans</vt:lpstr>
      <vt:lpstr>Fira Sans Extra Condensed Medium</vt:lpstr>
      <vt:lpstr>Arial</vt:lpstr>
      <vt:lpstr>Calibri</vt:lpstr>
      <vt:lpstr>Josefin Sans</vt:lpstr>
      <vt:lpstr>Raleway</vt:lpstr>
      <vt:lpstr>Massage Breakthrough by Slidesgo</vt:lpstr>
      <vt:lpstr>PROJET 5  Etude de marché</vt:lpstr>
      <vt:lpstr>INTRODUCTION</vt:lpstr>
      <vt:lpstr>Présentation PowerPoint</vt:lpstr>
      <vt:lpstr>MÉTHODOLOGIE</vt:lpstr>
      <vt:lpstr>Présentation PowerPoint</vt:lpstr>
      <vt:lpstr>1ER CLUSTERING</vt:lpstr>
      <vt:lpstr>Présentation PowerPoint</vt:lpstr>
      <vt:lpstr>Présentation PowerPoint</vt:lpstr>
      <vt:lpstr>Présentation PowerPoint</vt:lpstr>
      <vt:lpstr>1ER CLUSTERING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2ème CLUSTERING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TEST STATISTIQUE</vt:lpstr>
      <vt:lpstr>Présentation PowerPoint</vt:lpstr>
      <vt:lpstr>TEST STATISTIQUE</vt:lpstr>
      <vt:lpstr>Présentation PowerPoint</vt:lpstr>
      <vt:lpstr>FORMULATION D’HYPOTHÈSES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theo fauvel</dc:creator>
  <cp:lastModifiedBy>theo fauvel</cp:lastModifiedBy>
  <cp:revision>161</cp:revision>
  <dcterms:created xsi:type="dcterms:W3CDTF">2021-01-19T07:54:34Z</dcterms:created>
  <dcterms:modified xsi:type="dcterms:W3CDTF">2021-09-26T13:20:46Z</dcterms:modified>
</cp:coreProperties>
</file>