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4"/>
  </p:notesMasterIdLst>
  <p:handoutMasterIdLst>
    <p:handoutMasterId r:id="rId15"/>
  </p:handoutMasterIdLst>
  <p:sldIdLst>
    <p:sldId id="453" r:id="rId5"/>
    <p:sldId id="478" r:id="rId6"/>
    <p:sldId id="474" r:id="rId7"/>
    <p:sldId id="475" r:id="rId8"/>
    <p:sldId id="473" r:id="rId9"/>
    <p:sldId id="476" r:id="rId10"/>
    <p:sldId id="472" r:id="rId11"/>
    <p:sldId id="477" r:id="rId12"/>
    <p:sldId id="4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7AB"/>
    <a:srgbClr val="D29381"/>
    <a:srgbClr val="29282D"/>
    <a:srgbClr val="8C5896"/>
    <a:srgbClr val="7C6560"/>
    <a:srgbClr val="E288B6"/>
    <a:srgbClr val="D75078"/>
    <a:srgbClr val="B38F6A"/>
    <a:srgbClr val="BBBBBB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01E61-19E1-48DA-8AD5-52208C1B9684}" v="30" dt="2023-10-10T16:21:59.274"/>
    <p1510:client id="{928EB4DF-260B-42C1-8A36-34C0EEE59B23}" v="11" dt="2023-12-03T14:15:0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14" y="0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3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15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5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3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11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6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46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66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410691"/>
            <a:ext cx="12192000" cy="4613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0"/>
            <a:ext cx="12192000" cy="2410691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B38E6FFC-C9FB-11F6-633B-EAB0B69CE6C3}"/>
              </a:ext>
            </a:extLst>
          </p:cNvPr>
          <p:cNvGrpSpPr/>
          <p:nvPr/>
        </p:nvGrpSpPr>
        <p:grpSpPr>
          <a:xfrm>
            <a:off x="7043737" y="431624"/>
            <a:ext cx="3612091" cy="6020151"/>
            <a:chOff x="4309004" y="584251"/>
            <a:chExt cx="3612091" cy="6020151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B85CADA0-BD22-1CB2-E6A3-3D29E77FDF0E}"/>
                </a:ext>
              </a:extLst>
            </p:cNvPr>
            <p:cNvSpPr/>
            <p:nvPr/>
          </p:nvSpPr>
          <p:spPr>
            <a:xfrm>
              <a:off x="4588933" y="1413933"/>
              <a:ext cx="3005667" cy="2387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9D0E7E76-C278-1A3C-C184-D9699D22968C}"/>
                </a:ext>
              </a:extLst>
            </p:cNvPr>
            <p:cNvSpPr/>
            <p:nvPr/>
          </p:nvSpPr>
          <p:spPr>
            <a:xfrm>
              <a:off x="4512733" y="4588933"/>
              <a:ext cx="3081867" cy="85513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Ábra 6" descr="Villamos egyszínű kitöltéssel">
              <a:extLst>
                <a:ext uri="{FF2B5EF4-FFF2-40B4-BE49-F238E27FC236}">
                  <a16:creationId xmlns:a16="http://schemas.microsoft.com/office/drawing/2014/main" id="{3E2CD710-D9AD-6C2A-BAA6-E93AFB804255}"/>
                </a:ext>
              </a:extLst>
            </p:cNvPr>
            <p:cNvSpPr/>
            <p:nvPr/>
          </p:nvSpPr>
          <p:spPr>
            <a:xfrm>
              <a:off x="4309004" y="584251"/>
              <a:ext cx="3612091" cy="6020151"/>
            </a:xfrm>
            <a:custGeom>
              <a:avLst/>
              <a:gdLst>
                <a:gd name="connsiteX0" fmla="*/ 3160580 w 3612091"/>
                <a:gd name="connsiteY0" fmla="*/ 3010076 h 6020151"/>
                <a:gd name="connsiteX1" fmla="*/ 3010076 w 3612091"/>
                <a:gd name="connsiteY1" fmla="*/ 3160580 h 6020151"/>
                <a:gd name="connsiteX2" fmla="*/ 602015 w 3612091"/>
                <a:gd name="connsiteY2" fmla="*/ 3160580 h 6020151"/>
                <a:gd name="connsiteX3" fmla="*/ 451511 w 3612091"/>
                <a:gd name="connsiteY3" fmla="*/ 3010076 h 6020151"/>
                <a:gd name="connsiteX4" fmla="*/ 451511 w 3612091"/>
                <a:gd name="connsiteY4" fmla="*/ 1505038 h 6020151"/>
                <a:gd name="connsiteX5" fmla="*/ 752519 w 3612091"/>
                <a:gd name="connsiteY5" fmla="*/ 1204030 h 6020151"/>
                <a:gd name="connsiteX6" fmla="*/ 1354534 w 3612091"/>
                <a:gd name="connsiteY6" fmla="*/ 1204030 h 6020151"/>
                <a:gd name="connsiteX7" fmla="*/ 1505038 w 3612091"/>
                <a:gd name="connsiteY7" fmla="*/ 1053527 h 6020151"/>
                <a:gd name="connsiteX8" fmla="*/ 2107053 w 3612091"/>
                <a:gd name="connsiteY8" fmla="*/ 1053527 h 6020151"/>
                <a:gd name="connsiteX9" fmla="*/ 2257557 w 3612091"/>
                <a:gd name="connsiteY9" fmla="*/ 1204030 h 6020151"/>
                <a:gd name="connsiteX10" fmla="*/ 2859572 w 3612091"/>
                <a:gd name="connsiteY10" fmla="*/ 1204030 h 6020151"/>
                <a:gd name="connsiteX11" fmla="*/ 3160580 w 3612091"/>
                <a:gd name="connsiteY11" fmla="*/ 1505038 h 6020151"/>
                <a:gd name="connsiteX12" fmla="*/ 3160580 w 3612091"/>
                <a:gd name="connsiteY12" fmla="*/ 3010076 h 6020151"/>
                <a:gd name="connsiteX13" fmla="*/ 2934824 w 3612091"/>
                <a:gd name="connsiteY13" fmla="*/ 4816122 h 6020151"/>
                <a:gd name="connsiteX14" fmla="*/ 2709068 w 3612091"/>
                <a:gd name="connsiteY14" fmla="*/ 4590366 h 6020151"/>
                <a:gd name="connsiteX15" fmla="*/ 2934824 w 3612091"/>
                <a:gd name="connsiteY15" fmla="*/ 4364610 h 6020151"/>
                <a:gd name="connsiteX16" fmla="*/ 3160580 w 3612091"/>
                <a:gd name="connsiteY16" fmla="*/ 4590366 h 6020151"/>
                <a:gd name="connsiteX17" fmla="*/ 2934824 w 3612091"/>
                <a:gd name="connsiteY17" fmla="*/ 4816122 h 6020151"/>
                <a:gd name="connsiteX18" fmla="*/ 677267 w 3612091"/>
                <a:gd name="connsiteY18" fmla="*/ 4816122 h 6020151"/>
                <a:gd name="connsiteX19" fmla="*/ 451511 w 3612091"/>
                <a:gd name="connsiteY19" fmla="*/ 4590366 h 6020151"/>
                <a:gd name="connsiteX20" fmla="*/ 677267 w 3612091"/>
                <a:gd name="connsiteY20" fmla="*/ 4364610 h 6020151"/>
                <a:gd name="connsiteX21" fmla="*/ 903023 w 3612091"/>
                <a:gd name="connsiteY21" fmla="*/ 4590366 h 6020151"/>
                <a:gd name="connsiteX22" fmla="*/ 677267 w 3612091"/>
                <a:gd name="connsiteY22" fmla="*/ 4816122 h 6020151"/>
                <a:gd name="connsiteX23" fmla="*/ 3010076 w 3612091"/>
                <a:gd name="connsiteY23" fmla="*/ 752519 h 6020151"/>
                <a:gd name="connsiteX24" fmla="*/ 1956549 w 3612091"/>
                <a:gd name="connsiteY24" fmla="*/ 752519 h 6020151"/>
                <a:gd name="connsiteX25" fmla="*/ 1956549 w 3612091"/>
                <a:gd name="connsiteY25" fmla="*/ 301008 h 6020151"/>
                <a:gd name="connsiteX26" fmla="*/ 2709068 w 3612091"/>
                <a:gd name="connsiteY26" fmla="*/ 301008 h 6020151"/>
                <a:gd name="connsiteX27" fmla="*/ 2709068 w 3612091"/>
                <a:gd name="connsiteY27" fmla="*/ 0 h 6020151"/>
                <a:gd name="connsiteX28" fmla="*/ 903023 w 3612091"/>
                <a:gd name="connsiteY28" fmla="*/ 0 h 6020151"/>
                <a:gd name="connsiteX29" fmla="*/ 903023 w 3612091"/>
                <a:gd name="connsiteY29" fmla="*/ 301008 h 6020151"/>
                <a:gd name="connsiteX30" fmla="*/ 1655542 w 3612091"/>
                <a:gd name="connsiteY30" fmla="*/ 301008 h 6020151"/>
                <a:gd name="connsiteX31" fmla="*/ 1655542 w 3612091"/>
                <a:gd name="connsiteY31" fmla="*/ 752519 h 6020151"/>
                <a:gd name="connsiteX32" fmla="*/ 602015 w 3612091"/>
                <a:gd name="connsiteY32" fmla="*/ 752519 h 6020151"/>
                <a:gd name="connsiteX33" fmla="*/ 0 w 3612091"/>
                <a:gd name="connsiteY33" fmla="*/ 1354534 h 6020151"/>
                <a:gd name="connsiteX34" fmla="*/ 0 w 3612091"/>
                <a:gd name="connsiteY34" fmla="*/ 4816122 h 6020151"/>
                <a:gd name="connsiteX35" fmla="*/ 451511 w 3612091"/>
                <a:gd name="connsiteY35" fmla="*/ 5267633 h 6020151"/>
                <a:gd name="connsiteX36" fmla="*/ 519238 w 3612091"/>
                <a:gd name="connsiteY36" fmla="*/ 5267633 h 6020151"/>
                <a:gd name="connsiteX37" fmla="*/ 180605 w 3612091"/>
                <a:gd name="connsiteY37" fmla="*/ 6020152 h 6020151"/>
                <a:gd name="connsiteX38" fmla="*/ 511713 w 3612091"/>
                <a:gd name="connsiteY38" fmla="*/ 6020152 h 6020151"/>
                <a:gd name="connsiteX39" fmla="*/ 850346 w 3612091"/>
                <a:gd name="connsiteY39" fmla="*/ 5267633 h 6020151"/>
                <a:gd name="connsiteX40" fmla="*/ 2761745 w 3612091"/>
                <a:gd name="connsiteY40" fmla="*/ 5267633 h 6020151"/>
                <a:gd name="connsiteX41" fmla="*/ 3100378 w 3612091"/>
                <a:gd name="connsiteY41" fmla="*/ 6020152 h 6020151"/>
                <a:gd name="connsiteX42" fmla="*/ 3431486 w 3612091"/>
                <a:gd name="connsiteY42" fmla="*/ 6020152 h 6020151"/>
                <a:gd name="connsiteX43" fmla="*/ 3092853 w 3612091"/>
                <a:gd name="connsiteY43" fmla="*/ 5267633 h 6020151"/>
                <a:gd name="connsiteX44" fmla="*/ 3160580 w 3612091"/>
                <a:gd name="connsiteY44" fmla="*/ 5267633 h 6020151"/>
                <a:gd name="connsiteX45" fmla="*/ 3612091 w 3612091"/>
                <a:gd name="connsiteY45" fmla="*/ 4816122 h 6020151"/>
                <a:gd name="connsiteX46" fmla="*/ 3612091 w 3612091"/>
                <a:gd name="connsiteY46" fmla="*/ 1354534 h 6020151"/>
                <a:gd name="connsiteX47" fmla="*/ 3010076 w 3612091"/>
                <a:gd name="connsiteY47" fmla="*/ 752519 h 6020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612091" h="6020151">
                  <a:moveTo>
                    <a:pt x="3160580" y="3010076"/>
                  </a:moveTo>
                  <a:cubicBezTo>
                    <a:pt x="3160580" y="3092853"/>
                    <a:pt x="3092853" y="3160580"/>
                    <a:pt x="3010076" y="3160580"/>
                  </a:cubicBezTo>
                  <a:lnTo>
                    <a:pt x="602015" y="3160580"/>
                  </a:lnTo>
                  <a:cubicBezTo>
                    <a:pt x="519238" y="3160580"/>
                    <a:pt x="451511" y="3092853"/>
                    <a:pt x="451511" y="3010076"/>
                  </a:cubicBezTo>
                  <a:lnTo>
                    <a:pt x="451511" y="1505038"/>
                  </a:lnTo>
                  <a:cubicBezTo>
                    <a:pt x="451511" y="1339484"/>
                    <a:pt x="586965" y="1204030"/>
                    <a:pt x="752519" y="1204030"/>
                  </a:cubicBezTo>
                  <a:lnTo>
                    <a:pt x="1354534" y="1204030"/>
                  </a:lnTo>
                  <a:cubicBezTo>
                    <a:pt x="1354534" y="1121253"/>
                    <a:pt x="1422261" y="1053527"/>
                    <a:pt x="1505038" y="1053527"/>
                  </a:cubicBezTo>
                  <a:lnTo>
                    <a:pt x="2107053" y="1053527"/>
                  </a:lnTo>
                  <a:cubicBezTo>
                    <a:pt x="2189830" y="1053527"/>
                    <a:pt x="2257557" y="1121253"/>
                    <a:pt x="2257557" y="1204030"/>
                  </a:cubicBezTo>
                  <a:lnTo>
                    <a:pt x="2859572" y="1204030"/>
                  </a:lnTo>
                  <a:cubicBezTo>
                    <a:pt x="3025126" y="1204030"/>
                    <a:pt x="3160580" y="1339484"/>
                    <a:pt x="3160580" y="1505038"/>
                  </a:cubicBezTo>
                  <a:lnTo>
                    <a:pt x="3160580" y="3010076"/>
                  </a:lnTo>
                  <a:close/>
                  <a:moveTo>
                    <a:pt x="2934824" y="4816122"/>
                  </a:moveTo>
                  <a:cubicBezTo>
                    <a:pt x="2806896" y="4816122"/>
                    <a:pt x="2709068" y="4718294"/>
                    <a:pt x="2709068" y="4590366"/>
                  </a:cubicBezTo>
                  <a:cubicBezTo>
                    <a:pt x="2709068" y="4462438"/>
                    <a:pt x="2806896" y="4364610"/>
                    <a:pt x="2934824" y="4364610"/>
                  </a:cubicBezTo>
                  <a:cubicBezTo>
                    <a:pt x="3062752" y="4364610"/>
                    <a:pt x="3160580" y="4462438"/>
                    <a:pt x="3160580" y="4590366"/>
                  </a:cubicBezTo>
                  <a:cubicBezTo>
                    <a:pt x="3160580" y="4718294"/>
                    <a:pt x="3062752" y="4816122"/>
                    <a:pt x="2934824" y="4816122"/>
                  </a:cubicBezTo>
                  <a:close/>
                  <a:moveTo>
                    <a:pt x="677267" y="4816122"/>
                  </a:moveTo>
                  <a:cubicBezTo>
                    <a:pt x="549339" y="4816122"/>
                    <a:pt x="451511" y="4718294"/>
                    <a:pt x="451511" y="4590366"/>
                  </a:cubicBezTo>
                  <a:cubicBezTo>
                    <a:pt x="451511" y="4462438"/>
                    <a:pt x="549339" y="4364610"/>
                    <a:pt x="677267" y="4364610"/>
                  </a:cubicBezTo>
                  <a:cubicBezTo>
                    <a:pt x="805195" y="4364610"/>
                    <a:pt x="903023" y="4462438"/>
                    <a:pt x="903023" y="4590366"/>
                  </a:cubicBezTo>
                  <a:cubicBezTo>
                    <a:pt x="903023" y="4718294"/>
                    <a:pt x="805195" y="4816122"/>
                    <a:pt x="677267" y="4816122"/>
                  </a:cubicBezTo>
                  <a:close/>
                  <a:moveTo>
                    <a:pt x="3010076" y="752519"/>
                  </a:moveTo>
                  <a:lnTo>
                    <a:pt x="1956549" y="752519"/>
                  </a:lnTo>
                  <a:lnTo>
                    <a:pt x="1956549" y="301008"/>
                  </a:lnTo>
                  <a:lnTo>
                    <a:pt x="2709068" y="301008"/>
                  </a:lnTo>
                  <a:lnTo>
                    <a:pt x="2709068" y="0"/>
                  </a:lnTo>
                  <a:lnTo>
                    <a:pt x="903023" y="0"/>
                  </a:lnTo>
                  <a:lnTo>
                    <a:pt x="903023" y="301008"/>
                  </a:lnTo>
                  <a:lnTo>
                    <a:pt x="1655542" y="301008"/>
                  </a:lnTo>
                  <a:lnTo>
                    <a:pt x="1655542" y="752519"/>
                  </a:lnTo>
                  <a:lnTo>
                    <a:pt x="602015" y="752519"/>
                  </a:lnTo>
                  <a:cubicBezTo>
                    <a:pt x="270907" y="752519"/>
                    <a:pt x="0" y="1023426"/>
                    <a:pt x="0" y="1354534"/>
                  </a:cubicBezTo>
                  <a:lnTo>
                    <a:pt x="0" y="4816122"/>
                  </a:lnTo>
                  <a:cubicBezTo>
                    <a:pt x="0" y="5064453"/>
                    <a:pt x="203180" y="5267633"/>
                    <a:pt x="451511" y="5267633"/>
                  </a:cubicBezTo>
                  <a:lnTo>
                    <a:pt x="519238" y="5267633"/>
                  </a:lnTo>
                  <a:lnTo>
                    <a:pt x="180605" y="6020152"/>
                  </a:lnTo>
                  <a:lnTo>
                    <a:pt x="511713" y="6020152"/>
                  </a:lnTo>
                  <a:lnTo>
                    <a:pt x="850346" y="5267633"/>
                  </a:lnTo>
                  <a:lnTo>
                    <a:pt x="2761745" y="5267633"/>
                  </a:lnTo>
                  <a:lnTo>
                    <a:pt x="3100378" y="6020152"/>
                  </a:lnTo>
                  <a:lnTo>
                    <a:pt x="3431486" y="6020152"/>
                  </a:lnTo>
                  <a:lnTo>
                    <a:pt x="3092853" y="5267633"/>
                  </a:lnTo>
                  <a:lnTo>
                    <a:pt x="3160580" y="5267633"/>
                  </a:lnTo>
                  <a:cubicBezTo>
                    <a:pt x="3408911" y="5267633"/>
                    <a:pt x="3612091" y="5064453"/>
                    <a:pt x="3612091" y="4816122"/>
                  </a:cubicBezTo>
                  <a:lnTo>
                    <a:pt x="3612091" y="1354534"/>
                  </a:lnTo>
                  <a:cubicBezTo>
                    <a:pt x="3612091" y="1023426"/>
                    <a:pt x="3341184" y="752519"/>
                    <a:pt x="3010076" y="752519"/>
                  </a:cubicBezTo>
                  <a:close/>
                </a:path>
              </a:pathLst>
            </a:custGeom>
            <a:solidFill>
              <a:srgbClr val="000000"/>
            </a:solidFill>
            <a:ln w="75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5DAA11E-289D-65F1-FC5B-69F89BCB0BE1}"/>
              </a:ext>
            </a:extLst>
          </p:cNvPr>
          <p:cNvSpPr txBox="1"/>
          <p:nvPr/>
        </p:nvSpPr>
        <p:spPr>
          <a:xfrm>
            <a:off x="773084" y="887197"/>
            <a:ext cx="59441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Csíkos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Martin </a:t>
            </a:r>
            <a:r>
              <a:rPr lang="en-US" sz="3200" b="1" i="0" u="none" strike="noStrike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Nándor</a:t>
            </a:r>
            <a:endParaRPr lang="en-US" sz="3200" b="1" i="0" u="none" strike="noStrike" dirty="0">
              <a:solidFill>
                <a:schemeClr val="bg1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u="none" strike="noStrike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Kovács</a:t>
            </a:r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János </a:t>
            </a:r>
            <a:r>
              <a:rPr lang="en-US" sz="3200" b="1" i="0" u="none" strike="noStrike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András</a:t>
            </a:r>
            <a:endParaRPr lang="en-US" sz="3200" b="1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Makó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Ádám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chemeClr val="bg1"/>
                </a:solidFill>
                <a:effectLst/>
                <a:latin typeface="Aptos" panose="020B0004020202020204" pitchFamily="34" charset="0"/>
              </a:rPr>
              <a:t>Péter</a:t>
            </a:r>
            <a:br>
              <a:rPr lang="en-US" sz="3200" b="1" dirty="0">
                <a:solidFill>
                  <a:srgbClr val="29282D"/>
                </a:solidFill>
                <a:latin typeface="Aptos" panose="020B0004020202020204" pitchFamily="34" charset="0"/>
              </a:rPr>
            </a:b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Patyi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Péter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Szajkó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István</a:t>
            </a:r>
            <a:endParaRPr lang="en-US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Bíró Szabolcs László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E105FE3-4A8A-BA89-9A17-7E4E1E2B1314}"/>
              </a:ext>
            </a:extLst>
          </p:cNvPr>
          <p:cNvSpPr txBox="1"/>
          <p:nvPr/>
        </p:nvSpPr>
        <p:spPr>
          <a:xfrm>
            <a:off x="1172402" y="4580082"/>
            <a:ext cx="51455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67AB"/>
                </a:solidFill>
                <a:latin typeface="Aptos" panose="020B0004020202020204" pitchFamily="34" charset="0"/>
              </a:rPr>
              <a:t>MENETREND</a:t>
            </a:r>
            <a:endParaRPr lang="en-US" sz="54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8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sz="4800" dirty="0" err="1">
                <a:solidFill>
                  <a:schemeClr val="bg1"/>
                </a:solidFill>
              </a:rPr>
              <a:t>Főoldal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C136B60-0E4D-6430-39E1-1A492AB3F5ED}"/>
              </a:ext>
            </a:extLst>
          </p:cNvPr>
          <p:cNvSpPr txBox="1"/>
          <p:nvPr/>
        </p:nvSpPr>
        <p:spPr>
          <a:xfrm>
            <a:off x="228600" y="6057325"/>
            <a:ext cx="7172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Csíkos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Martin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Nándor</a:t>
            </a:r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8936C-2B97-EF2F-3229-790EED0D0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996" y="2082748"/>
            <a:ext cx="8628008" cy="397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62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zoom/>
      </p:transition>
    </mc:Choice>
    <mc:Fallback>
      <p:transition spd="slow">
        <p:zo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sz="4800" dirty="0" err="1">
                <a:solidFill>
                  <a:schemeClr val="bg1"/>
                </a:solidFill>
              </a:rPr>
              <a:t>Kapcsolat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oldal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C136B60-0E4D-6430-39E1-1A492AB3F5ED}"/>
              </a:ext>
            </a:extLst>
          </p:cNvPr>
          <p:cNvSpPr txBox="1"/>
          <p:nvPr/>
        </p:nvSpPr>
        <p:spPr>
          <a:xfrm>
            <a:off x="228600" y="6057325"/>
            <a:ext cx="7172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Kovács János András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EEC77-F648-734B-C8F2-A4CDA434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17" y="2384626"/>
            <a:ext cx="4324365" cy="33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A317328E-2BA6-A1B8-0B36-CCA978536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919" y="2171319"/>
            <a:ext cx="8466162" cy="3886006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sz="4800" dirty="0" err="1">
                <a:solidFill>
                  <a:schemeClr val="bg1"/>
                </a:solidFill>
              </a:rPr>
              <a:t>Rólunk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oldal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Szövegdoboz 2">
            <a:extLst>
              <a:ext uri="{FF2B5EF4-FFF2-40B4-BE49-F238E27FC236}">
                <a16:creationId xmlns:a16="http://schemas.microsoft.com/office/drawing/2014/main" id="{C2766B9D-E088-022D-6587-04AA893FCCF8}"/>
              </a:ext>
            </a:extLst>
          </p:cNvPr>
          <p:cNvSpPr txBox="1"/>
          <p:nvPr/>
        </p:nvSpPr>
        <p:spPr>
          <a:xfrm>
            <a:off x="228600" y="6057325"/>
            <a:ext cx="10363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</a:t>
            </a:r>
            <a:r>
              <a:rPr lang="hu-HU" sz="3200" b="1" dirty="0">
                <a:solidFill>
                  <a:srgbClr val="6667AB"/>
                </a:solidFill>
                <a:latin typeface="Aptos" panose="020B0004020202020204" pitchFamily="34" charset="0"/>
              </a:rPr>
              <a:t>Makó Ádám</a:t>
            </a:r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4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228600" y="470643"/>
            <a:ext cx="12930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</a:rPr>
              <a:t>Saját felhasználói profil </a:t>
            </a:r>
            <a:r>
              <a:rPr lang="en-US" sz="4800" dirty="0" err="1">
                <a:solidFill>
                  <a:schemeClr val="bg1"/>
                </a:solidFill>
              </a:rPr>
              <a:t>módosítása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és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törlése</a:t>
            </a:r>
            <a:r>
              <a:rPr lang="en-US" sz="4800" dirty="0">
                <a:solidFill>
                  <a:schemeClr val="bg1"/>
                </a:solidFill>
              </a:rPr>
              <a:t> backend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C4671-3574-24FD-027B-816EF986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167" y="3154278"/>
            <a:ext cx="4595919" cy="1814659"/>
          </a:xfrm>
          <a:prstGeom prst="rect">
            <a:avLst/>
          </a:prstGeom>
        </p:spPr>
      </p:pic>
      <p:sp>
        <p:nvSpPr>
          <p:cNvPr id="11" name="Szövegdoboz 2">
            <a:extLst>
              <a:ext uri="{FF2B5EF4-FFF2-40B4-BE49-F238E27FC236}">
                <a16:creationId xmlns:a16="http://schemas.microsoft.com/office/drawing/2014/main" id="{DA0CF055-1059-1B32-D598-63131F5BD35E}"/>
              </a:ext>
            </a:extLst>
          </p:cNvPr>
          <p:cNvSpPr txBox="1"/>
          <p:nvPr/>
        </p:nvSpPr>
        <p:spPr>
          <a:xfrm>
            <a:off x="228600" y="6051039"/>
            <a:ext cx="10363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 </a:t>
            </a:r>
            <a:r>
              <a:rPr lang="hu-HU" sz="3200" b="1" dirty="0">
                <a:solidFill>
                  <a:srgbClr val="6667AB"/>
                </a:solidFill>
                <a:latin typeface="Aptos" panose="020B0004020202020204" pitchFamily="34" charset="0"/>
              </a:rPr>
              <a:t>Makó Ádám</a:t>
            </a:r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1FF54-A413-790E-DD61-8B587F78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14" y="2491948"/>
            <a:ext cx="5721310" cy="338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zövegdoboz 2">
            <a:extLst>
              <a:ext uri="{FF2B5EF4-FFF2-40B4-BE49-F238E27FC236}">
                <a16:creationId xmlns:a16="http://schemas.microsoft.com/office/drawing/2014/main" id="{DA0CF055-1059-1B32-D598-63131F5BD35E}"/>
              </a:ext>
            </a:extLst>
          </p:cNvPr>
          <p:cNvSpPr txBox="1"/>
          <p:nvPr/>
        </p:nvSpPr>
        <p:spPr>
          <a:xfrm>
            <a:off x="228600" y="6051039"/>
            <a:ext cx="10363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Készítette: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Patyi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Péter</a:t>
            </a:r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3" name="Szövegdoboz 1">
            <a:extLst>
              <a:ext uri="{FF2B5EF4-FFF2-40B4-BE49-F238E27FC236}">
                <a16:creationId xmlns:a16="http://schemas.microsoft.com/office/drawing/2014/main" id="{834401B3-AE24-7DA2-ECA6-4DE36F655429}"/>
              </a:ext>
            </a:extLst>
          </p:cNvPr>
          <p:cNvSpPr txBox="1"/>
          <p:nvPr/>
        </p:nvSpPr>
        <p:spPr>
          <a:xfrm>
            <a:off x="228600" y="470643"/>
            <a:ext cx="1173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</a:rPr>
              <a:t>Saját felhasználói profil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dirty="0" err="1">
                <a:solidFill>
                  <a:schemeClr val="bg1"/>
                </a:solidFill>
              </a:rPr>
              <a:t>módosítása</a:t>
            </a:r>
            <a:r>
              <a:rPr lang="hu-HU" sz="4800" dirty="0">
                <a:solidFill>
                  <a:schemeClr val="bg1"/>
                </a:solidFill>
              </a:rPr>
              <a:t> </a:t>
            </a:r>
            <a:r>
              <a:rPr lang="en-US" sz="4800" dirty="0">
                <a:solidFill>
                  <a:schemeClr val="bg1"/>
                </a:solidFill>
              </a:rPr>
              <a:t>frontend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C70700-CFE8-90A6-2C91-D3074E1BC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22" y="2288192"/>
            <a:ext cx="3222956" cy="354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0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sz="4800" dirty="0" err="1">
                <a:solidFill>
                  <a:schemeClr val="bg1"/>
                </a:solidFill>
              </a:rPr>
              <a:t>Tesztelések</a:t>
            </a:r>
            <a:r>
              <a:rPr lang="hu-HU" sz="4800" dirty="0">
                <a:solidFill>
                  <a:schemeClr val="bg1"/>
                </a:solidFill>
              </a:rPr>
              <a:t>: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0" name="Szövegdoboz 2">
            <a:extLst>
              <a:ext uri="{FF2B5EF4-FFF2-40B4-BE49-F238E27FC236}">
                <a16:creationId xmlns:a16="http://schemas.microsoft.com/office/drawing/2014/main" id="{5F485C30-5D8E-5CA5-66A5-2AB1A07EDDA5}"/>
              </a:ext>
            </a:extLst>
          </p:cNvPr>
          <p:cNvSpPr txBox="1"/>
          <p:nvPr/>
        </p:nvSpPr>
        <p:spPr>
          <a:xfrm>
            <a:off x="441259" y="2727442"/>
            <a:ext cx="116188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Email –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Csíkos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Martin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Nándor</a:t>
            </a:r>
            <a:endParaRPr lang="en-US" sz="3200" b="1" dirty="0">
              <a:solidFill>
                <a:srgbClr val="6667AB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Megállók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–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Patyi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Péter</a:t>
            </a:r>
            <a:endParaRPr lang="en-US" sz="3200" b="1" dirty="0">
              <a:solidFill>
                <a:srgbClr val="6667AB"/>
              </a:solidFill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Járatok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–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Szajkó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István</a:t>
            </a:r>
            <a:endParaRPr lang="hu-HU" sz="32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8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5698814-6894-9760-B472-AF5295A4867A}"/>
              </a:ext>
            </a:extLst>
          </p:cNvPr>
          <p:cNvSpPr txBox="1"/>
          <p:nvPr/>
        </p:nvSpPr>
        <p:spPr>
          <a:xfrm>
            <a:off x="190500" y="1190307"/>
            <a:ext cx="1293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600" b="1">
                <a:solidFill>
                  <a:srgbClr val="6667AB"/>
                </a:solidFill>
                <a:latin typeface="Aptos" panose="020B0004020202020204" pitchFamily="34" charset="0"/>
              </a:defRPr>
            </a:lvl1pPr>
          </a:lstStyle>
          <a:p>
            <a:r>
              <a:rPr lang="hu-HU" sz="4800" dirty="0">
                <a:solidFill>
                  <a:schemeClr val="bg1"/>
                </a:solidFill>
              </a:rPr>
              <a:t>További feladatok: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C3D10D2-F17E-D35C-F755-FE78C4A772F1}"/>
              </a:ext>
            </a:extLst>
          </p:cNvPr>
          <p:cNvSpPr txBox="1"/>
          <p:nvPr/>
        </p:nvSpPr>
        <p:spPr>
          <a:xfrm>
            <a:off x="892243" y="2726424"/>
            <a:ext cx="116188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Nyomtatási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oldalak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–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Bíró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László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Szabolcs</a:t>
            </a:r>
            <a:endParaRPr lang="en-US" sz="3200" b="1" dirty="0">
              <a:solidFill>
                <a:srgbClr val="6667AB"/>
              </a:solidFill>
              <a:latin typeface="Aptos" panose="020B0004020202020204" pitchFamily="34" charset="0"/>
            </a:endParaRPr>
          </a:p>
          <a:p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Jelszó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titkosítás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hu-HU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–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Patyi</a:t>
            </a:r>
            <a:r>
              <a:rPr lang="en-US" sz="3200" b="1" i="0" dirty="0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3200" b="1" i="0" dirty="0" err="1">
                <a:solidFill>
                  <a:srgbClr val="6667AB"/>
                </a:solidFill>
                <a:effectLst/>
                <a:latin typeface="Aptos" panose="020B0004020202020204" pitchFamily="34" charset="0"/>
              </a:rPr>
              <a:t>Péter</a:t>
            </a:r>
            <a:endParaRPr lang="hu-HU" sz="3200" b="1" i="0" dirty="0">
              <a:solidFill>
                <a:srgbClr val="6667AB"/>
              </a:solidFill>
              <a:effectLst/>
              <a:latin typeface="Aptos" panose="020B0004020202020204" pitchFamily="34" charset="0"/>
            </a:endParaRPr>
          </a:p>
          <a:p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Email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küldése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kapcsolatok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oldalról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–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Kovács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János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András</a:t>
            </a:r>
            <a:endParaRPr lang="en-US" sz="3200" b="1" dirty="0">
              <a:solidFill>
                <a:srgbClr val="6667AB"/>
              </a:solidFill>
              <a:latin typeface="Aptos" panose="020B0004020202020204" pitchFamily="34" charset="0"/>
            </a:endParaRPr>
          </a:p>
          <a:p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Hibák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javítása</a:t>
            </a:r>
            <a:r>
              <a:rPr lang="en-US" sz="3200" b="1" dirty="0">
                <a:solidFill>
                  <a:srgbClr val="6667AB"/>
                </a:solidFill>
                <a:latin typeface="Aptos" panose="020B0004020202020204" pitchFamily="34" charset="0"/>
              </a:rPr>
              <a:t> – </a:t>
            </a:r>
            <a:r>
              <a:rPr lang="en-US" sz="3200" b="1" dirty="0" err="1">
                <a:solidFill>
                  <a:srgbClr val="6667AB"/>
                </a:solidFill>
                <a:latin typeface="Aptos" panose="020B0004020202020204" pitchFamily="34" charset="0"/>
              </a:rPr>
              <a:t>mindenki</a:t>
            </a:r>
            <a:endParaRPr lang="hu-HU" sz="3200" b="1" dirty="0">
              <a:solidFill>
                <a:srgbClr val="6667AB"/>
              </a:solidFill>
              <a:latin typeface="Aptos" panose="020B0004020202020204" pitchFamily="34" charset="0"/>
            </a:endParaRPr>
          </a:p>
        </p:txBody>
      </p:sp>
      <p:pic>
        <p:nvPicPr>
          <p:cNvPr id="18" name="Ábra 17" descr="Vágólap egyszínű kitöltéssel">
            <a:extLst>
              <a:ext uri="{FF2B5EF4-FFF2-40B4-BE49-F238E27FC236}">
                <a16:creationId xmlns:a16="http://schemas.microsoft.com/office/drawing/2014/main" id="{FFE931E5-8FD2-6D0A-707B-58201B95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032" y="3313147"/>
            <a:ext cx="354861" cy="354861"/>
          </a:xfrm>
          <a:prstGeom prst="rect">
            <a:avLst/>
          </a:prstGeom>
        </p:spPr>
      </p:pic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48DD3647-0735-A13E-5005-2B0BC3EBEC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031" y="3798250"/>
            <a:ext cx="354862" cy="354862"/>
          </a:xfrm>
          <a:prstGeom prst="rect">
            <a:avLst/>
          </a:prstGeom>
        </p:spPr>
      </p:pic>
      <p:pic>
        <p:nvPicPr>
          <p:cNvPr id="10" name="Graphic 9" descr="Newspaper with solid fill">
            <a:extLst>
              <a:ext uri="{FF2B5EF4-FFF2-40B4-BE49-F238E27FC236}">
                <a16:creationId xmlns:a16="http://schemas.microsoft.com/office/drawing/2014/main" id="{13681141-6190-3D2A-C6B7-8C1BCE682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031" y="2823436"/>
            <a:ext cx="354862" cy="354862"/>
          </a:xfrm>
          <a:prstGeom prst="rect">
            <a:avLst/>
          </a:prstGeom>
        </p:spPr>
      </p:pic>
      <p:pic>
        <p:nvPicPr>
          <p:cNvPr id="12" name="Graphic 11" descr="Tools with solid fill">
            <a:extLst>
              <a:ext uri="{FF2B5EF4-FFF2-40B4-BE49-F238E27FC236}">
                <a16:creationId xmlns:a16="http://schemas.microsoft.com/office/drawing/2014/main" id="{1CAD9049-FFD9-E36C-BBB0-F06933B6E0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2031" y="4283354"/>
            <a:ext cx="354862" cy="3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3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A01AEC1-9CE9-F078-3385-68486951E5D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2021304"/>
            <a:ext cx="12192000" cy="5002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94C3743A-CD7E-84FA-B22A-4495608DA24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050" y="-1"/>
            <a:ext cx="12192000" cy="2021305"/>
          </a:xfrm>
          <a:prstGeom prst="rect">
            <a:avLst/>
          </a:prstGeom>
          <a:solidFill>
            <a:srgbClr val="6667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1CB42D-A527-44ED-ADE2-30B3266BA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/>
          <p:cNvSpPr txBox="1"/>
          <p:nvPr/>
        </p:nvSpPr>
        <p:spPr>
          <a:xfrm>
            <a:off x="2023340" y="2779980"/>
            <a:ext cx="8183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8000" b="1" dirty="0">
                <a:solidFill>
                  <a:srgbClr val="6667AB"/>
                </a:solidFill>
                <a:latin typeface="Aptos" panose="020B0004020202020204" pitchFamily="34" charset="0"/>
              </a:rPr>
              <a:t>Köszönjük a figyelmet!</a:t>
            </a:r>
          </a:p>
        </p:txBody>
      </p:sp>
      <p:pic>
        <p:nvPicPr>
          <p:cNvPr id="4" name="Ábra 3" descr="Játék vonat egyszínű kitöltéssel">
            <a:extLst>
              <a:ext uri="{FF2B5EF4-FFF2-40B4-BE49-F238E27FC236}">
                <a16:creationId xmlns:a16="http://schemas.microsoft.com/office/drawing/2014/main" id="{B355C3F5-67E0-E55B-B96B-22342926F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8171" y="2963681"/>
            <a:ext cx="2279476" cy="227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7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/>
      </p:transition>
    </mc:Choice>
    <mc:Fallback xmlns="">
      <p:transition spd="slow">
        <p:zoom/>
      </p:transition>
    </mc:Fallback>
  </mc:AlternateContent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98AF5320-421A-4856-A75D-6587C36D5470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6E2187FA-78B5-42F2-9074-40D4C2C1399B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CED26E1E-587B-4123-A4F9-DB49A037FBB9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ntone template_Win32_v5.potx" id="{0B6ADF6A-1AB9-4B5E-8A87-5E88E283A9E8}" vid="{573AD6BE-256C-44EB-886C-5713CB0A8D4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Pantone Color of the Year 2022</Template>
  <TotalTime>3900</TotalTime>
  <Words>111</Words>
  <Application>Microsoft Office PowerPoint</Application>
  <PresentationFormat>Widescreen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Segoe UI</vt:lpstr>
      <vt:lpstr>Segoe UI Light</vt:lpstr>
      <vt:lpstr>Balancing Act</vt:lpstr>
      <vt:lpstr>Wellspring</vt:lpstr>
      <vt:lpstr>Star of the show</vt:lpstr>
      <vt:lpstr>Amusements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Szabolcs Bíró</dc:creator>
  <cp:lastModifiedBy>Makó Ádám</cp:lastModifiedBy>
  <cp:revision>53</cp:revision>
  <dcterms:created xsi:type="dcterms:W3CDTF">2023-10-07T15:15:41Z</dcterms:created>
  <dcterms:modified xsi:type="dcterms:W3CDTF">2023-12-05T21:28:54Z</dcterms:modified>
</cp:coreProperties>
</file>