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revisionInfo.xml" ContentType="application/vnd.ms-powerpoint.revision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29"/>
  </p:notesMasterIdLst>
  <p:handoutMasterIdLst>
    <p:handoutMasterId r:id="rId30"/>
  </p:handoutMasterIdLst>
  <p:sldIdLst>
    <p:sldId id="453" r:id="rId5"/>
    <p:sldId id="454" r:id="rId6"/>
    <p:sldId id="458" r:id="rId7"/>
    <p:sldId id="459" r:id="rId8"/>
    <p:sldId id="457" r:id="rId9"/>
    <p:sldId id="460" r:id="rId10"/>
    <p:sldId id="455" r:id="rId11"/>
    <p:sldId id="456" r:id="rId12"/>
    <p:sldId id="461" r:id="rId13"/>
    <p:sldId id="463" r:id="rId14"/>
    <p:sldId id="465" r:id="rId15"/>
    <p:sldId id="466" r:id="rId16"/>
    <p:sldId id="477" r:id="rId17"/>
    <p:sldId id="467" r:id="rId18"/>
    <p:sldId id="470" r:id="rId19"/>
    <p:sldId id="479" r:id="rId20"/>
    <p:sldId id="478" r:id="rId21"/>
    <p:sldId id="471" r:id="rId22"/>
    <p:sldId id="473" r:id="rId23"/>
    <p:sldId id="474" r:id="rId24"/>
    <p:sldId id="475" r:id="rId25"/>
    <p:sldId id="476" r:id="rId26"/>
    <p:sldId id="468" r:id="rId27"/>
    <p:sldId id="4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7AB"/>
    <a:srgbClr val="D29381"/>
    <a:srgbClr val="29282D"/>
    <a:srgbClr val="8C5896"/>
    <a:srgbClr val="7C6560"/>
    <a:srgbClr val="E288B6"/>
    <a:srgbClr val="D75078"/>
    <a:srgbClr val="B38F6A"/>
    <a:srgbClr val="BBBBBB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01E61-19E1-48DA-8AD5-52208C1B9684}" v="30" dt="2023-10-10T16:21:59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-14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34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06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1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56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3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45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58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00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26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12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41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51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02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22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14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02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62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10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79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35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4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84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86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410691"/>
            <a:ext cx="12192000" cy="4613564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0"/>
            <a:ext cx="12192000" cy="2410691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B38E6FFC-C9FB-11F6-633B-EAB0B69CE6C3}"/>
              </a:ext>
            </a:extLst>
          </p:cNvPr>
          <p:cNvGrpSpPr/>
          <p:nvPr/>
        </p:nvGrpSpPr>
        <p:grpSpPr>
          <a:xfrm>
            <a:off x="7043737" y="431624"/>
            <a:ext cx="3612091" cy="6020151"/>
            <a:chOff x="4309004" y="584251"/>
            <a:chExt cx="3612091" cy="6020151"/>
          </a:xfrm>
        </p:grpSpPr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B85CADA0-BD22-1CB2-E6A3-3D29E77FDF0E}"/>
                </a:ext>
              </a:extLst>
            </p:cNvPr>
            <p:cNvSpPr/>
            <p:nvPr/>
          </p:nvSpPr>
          <p:spPr>
            <a:xfrm>
              <a:off x="4588933" y="1413933"/>
              <a:ext cx="3005667" cy="23876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9D0E7E76-C278-1A3C-C184-D9699D22968C}"/>
                </a:ext>
              </a:extLst>
            </p:cNvPr>
            <p:cNvSpPr/>
            <p:nvPr/>
          </p:nvSpPr>
          <p:spPr>
            <a:xfrm>
              <a:off x="4512733" y="4588933"/>
              <a:ext cx="3081867" cy="85513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Ábra 6" descr="Villamos egyszínű kitöltéssel">
              <a:extLst>
                <a:ext uri="{FF2B5EF4-FFF2-40B4-BE49-F238E27FC236}">
                  <a16:creationId xmlns:a16="http://schemas.microsoft.com/office/drawing/2014/main" id="{3E2CD710-D9AD-6C2A-BAA6-E93AFB804255}"/>
                </a:ext>
              </a:extLst>
            </p:cNvPr>
            <p:cNvSpPr/>
            <p:nvPr/>
          </p:nvSpPr>
          <p:spPr>
            <a:xfrm>
              <a:off x="4309004" y="584251"/>
              <a:ext cx="3612091" cy="6020151"/>
            </a:xfrm>
            <a:custGeom>
              <a:avLst/>
              <a:gdLst>
                <a:gd name="connsiteX0" fmla="*/ 3160580 w 3612091"/>
                <a:gd name="connsiteY0" fmla="*/ 3010076 h 6020151"/>
                <a:gd name="connsiteX1" fmla="*/ 3010076 w 3612091"/>
                <a:gd name="connsiteY1" fmla="*/ 3160580 h 6020151"/>
                <a:gd name="connsiteX2" fmla="*/ 602015 w 3612091"/>
                <a:gd name="connsiteY2" fmla="*/ 3160580 h 6020151"/>
                <a:gd name="connsiteX3" fmla="*/ 451511 w 3612091"/>
                <a:gd name="connsiteY3" fmla="*/ 3010076 h 6020151"/>
                <a:gd name="connsiteX4" fmla="*/ 451511 w 3612091"/>
                <a:gd name="connsiteY4" fmla="*/ 1505038 h 6020151"/>
                <a:gd name="connsiteX5" fmla="*/ 752519 w 3612091"/>
                <a:gd name="connsiteY5" fmla="*/ 1204030 h 6020151"/>
                <a:gd name="connsiteX6" fmla="*/ 1354534 w 3612091"/>
                <a:gd name="connsiteY6" fmla="*/ 1204030 h 6020151"/>
                <a:gd name="connsiteX7" fmla="*/ 1505038 w 3612091"/>
                <a:gd name="connsiteY7" fmla="*/ 1053527 h 6020151"/>
                <a:gd name="connsiteX8" fmla="*/ 2107053 w 3612091"/>
                <a:gd name="connsiteY8" fmla="*/ 1053527 h 6020151"/>
                <a:gd name="connsiteX9" fmla="*/ 2257557 w 3612091"/>
                <a:gd name="connsiteY9" fmla="*/ 1204030 h 6020151"/>
                <a:gd name="connsiteX10" fmla="*/ 2859572 w 3612091"/>
                <a:gd name="connsiteY10" fmla="*/ 1204030 h 6020151"/>
                <a:gd name="connsiteX11" fmla="*/ 3160580 w 3612091"/>
                <a:gd name="connsiteY11" fmla="*/ 1505038 h 6020151"/>
                <a:gd name="connsiteX12" fmla="*/ 3160580 w 3612091"/>
                <a:gd name="connsiteY12" fmla="*/ 3010076 h 6020151"/>
                <a:gd name="connsiteX13" fmla="*/ 2934824 w 3612091"/>
                <a:gd name="connsiteY13" fmla="*/ 4816122 h 6020151"/>
                <a:gd name="connsiteX14" fmla="*/ 2709068 w 3612091"/>
                <a:gd name="connsiteY14" fmla="*/ 4590366 h 6020151"/>
                <a:gd name="connsiteX15" fmla="*/ 2934824 w 3612091"/>
                <a:gd name="connsiteY15" fmla="*/ 4364610 h 6020151"/>
                <a:gd name="connsiteX16" fmla="*/ 3160580 w 3612091"/>
                <a:gd name="connsiteY16" fmla="*/ 4590366 h 6020151"/>
                <a:gd name="connsiteX17" fmla="*/ 2934824 w 3612091"/>
                <a:gd name="connsiteY17" fmla="*/ 4816122 h 6020151"/>
                <a:gd name="connsiteX18" fmla="*/ 677267 w 3612091"/>
                <a:gd name="connsiteY18" fmla="*/ 4816122 h 6020151"/>
                <a:gd name="connsiteX19" fmla="*/ 451511 w 3612091"/>
                <a:gd name="connsiteY19" fmla="*/ 4590366 h 6020151"/>
                <a:gd name="connsiteX20" fmla="*/ 677267 w 3612091"/>
                <a:gd name="connsiteY20" fmla="*/ 4364610 h 6020151"/>
                <a:gd name="connsiteX21" fmla="*/ 903023 w 3612091"/>
                <a:gd name="connsiteY21" fmla="*/ 4590366 h 6020151"/>
                <a:gd name="connsiteX22" fmla="*/ 677267 w 3612091"/>
                <a:gd name="connsiteY22" fmla="*/ 4816122 h 6020151"/>
                <a:gd name="connsiteX23" fmla="*/ 3010076 w 3612091"/>
                <a:gd name="connsiteY23" fmla="*/ 752519 h 6020151"/>
                <a:gd name="connsiteX24" fmla="*/ 1956549 w 3612091"/>
                <a:gd name="connsiteY24" fmla="*/ 752519 h 6020151"/>
                <a:gd name="connsiteX25" fmla="*/ 1956549 w 3612091"/>
                <a:gd name="connsiteY25" fmla="*/ 301008 h 6020151"/>
                <a:gd name="connsiteX26" fmla="*/ 2709068 w 3612091"/>
                <a:gd name="connsiteY26" fmla="*/ 301008 h 6020151"/>
                <a:gd name="connsiteX27" fmla="*/ 2709068 w 3612091"/>
                <a:gd name="connsiteY27" fmla="*/ 0 h 6020151"/>
                <a:gd name="connsiteX28" fmla="*/ 903023 w 3612091"/>
                <a:gd name="connsiteY28" fmla="*/ 0 h 6020151"/>
                <a:gd name="connsiteX29" fmla="*/ 903023 w 3612091"/>
                <a:gd name="connsiteY29" fmla="*/ 301008 h 6020151"/>
                <a:gd name="connsiteX30" fmla="*/ 1655542 w 3612091"/>
                <a:gd name="connsiteY30" fmla="*/ 301008 h 6020151"/>
                <a:gd name="connsiteX31" fmla="*/ 1655542 w 3612091"/>
                <a:gd name="connsiteY31" fmla="*/ 752519 h 6020151"/>
                <a:gd name="connsiteX32" fmla="*/ 602015 w 3612091"/>
                <a:gd name="connsiteY32" fmla="*/ 752519 h 6020151"/>
                <a:gd name="connsiteX33" fmla="*/ 0 w 3612091"/>
                <a:gd name="connsiteY33" fmla="*/ 1354534 h 6020151"/>
                <a:gd name="connsiteX34" fmla="*/ 0 w 3612091"/>
                <a:gd name="connsiteY34" fmla="*/ 4816122 h 6020151"/>
                <a:gd name="connsiteX35" fmla="*/ 451511 w 3612091"/>
                <a:gd name="connsiteY35" fmla="*/ 5267633 h 6020151"/>
                <a:gd name="connsiteX36" fmla="*/ 519238 w 3612091"/>
                <a:gd name="connsiteY36" fmla="*/ 5267633 h 6020151"/>
                <a:gd name="connsiteX37" fmla="*/ 180605 w 3612091"/>
                <a:gd name="connsiteY37" fmla="*/ 6020152 h 6020151"/>
                <a:gd name="connsiteX38" fmla="*/ 511713 w 3612091"/>
                <a:gd name="connsiteY38" fmla="*/ 6020152 h 6020151"/>
                <a:gd name="connsiteX39" fmla="*/ 850346 w 3612091"/>
                <a:gd name="connsiteY39" fmla="*/ 5267633 h 6020151"/>
                <a:gd name="connsiteX40" fmla="*/ 2761745 w 3612091"/>
                <a:gd name="connsiteY40" fmla="*/ 5267633 h 6020151"/>
                <a:gd name="connsiteX41" fmla="*/ 3100378 w 3612091"/>
                <a:gd name="connsiteY41" fmla="*/ 6020152 h 6020151"/>
                <a:gd name="connsiteX42" fmla="*/ 3431486 w 3612091"/>
                <a:gd name="connsiteY42" fmla="*/ 6020152 h 6020151"/>
                <a:gd name="connsiteX43" fmla="*/ 3092853 w 3612091"/>
                <a:gd name="connsiteY43" fmla="*/ 5267633 h 6020151"/>
                <a:gd name="connsiteX44" fmla="*/ 3160580 w 3612091"/>
                <a:gd name="connsiteY44" fmla="*/ 5267633 h 6020151"/>
                <a:gd name="connsiteX45" fmla="*/ 3612091 w 3612091"/>
                <a:gd name="connsiteY45" fmla="*/ 4816122 h 6020151"/>
                <a:gd name="connsiteX46" fmla="*/ 3612091 w 3612091"/>
                <a:gd name="connsiteY46" fmla="*/ 1354534 h 6020151"/>
                <a:gd name="connsiteX47" fmla="*/ 3010076 w 3612091"/>
                <a:gd name="connsiteY47" fmla="*/ 752519 h 6020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612091" h="6020151">
                  <a:moveTo>
                    <a:pt x="3160580" y="3010076"/>
                  </a:moveTo>
                  <a:cubicBezTo>
                    <a:pt x="3160580" y="3092853"/>
                    <a:pt x="3092853" y="3160580"/>
                    <a:pt x="3010076" y="3160580"/>
                  </a:cubicBezTo>
                  <a:lnTo>
                    <a:pt x="602015" y="3160580"/>
                  </a:lnTo>
                  <a:cubicBezTo>
                    <a:pt x="519238" y="3160580"/>
                    <a:pt x="451511" y="3092853"/>
                    <a:pt x="451511" y="3010076"/>
                  </a:cubicBezTo>
                  <a:lnTo>
                    <a:pt x="451511" y="1505038"/>
                  </a:lnTo>
                  <a:cubicBezTo>
                    <a:pt x="451511" y="1339484"/>
                    <a:pt x="586965" y="1204030"/>
                    <a:pt x="752519" y="1204030"/>
                  </a:cubicBezTo>
                  <a:lnTo>
                    <a:pt x="1354534" y="1204030"/>
                  </a:lnTo>
                  <a:cubicBezTo>
                    <a:pt x="1354534" y="1121253"/>
                    <a:pt x="1422261" y="1053527"/>
                    <a:pt x="1505038" y="1053527"/>
                  </a:cubicBezTo>
                  <a:lnTo>
                    <a:pt x="2107053" y="1053527"/>
                  </a:lnTo>
                  <a:cubicBezTo>
                    <a:pt x="2189830" y="1053527"/>
                    <a:pt x="2257557" y="1121253"/>
                    <a:pt x="2257557" y="1204030"/>
                  </a:cubicBezTo>
                  <a:lnTo>
                    <a:pt x="2859572" y="1204030"/>
                  </a:lnTo>
                  <a:cubicBezTo>
                    <a:pt x="3025126" y="1204030"/>
                    <a:pt x="3160580" y="1339484"/>
                    <a:pt x="3160580" y="1505038"/>
                  </a:cubicBezTo>
                  <a:lnTo>
                    <a:pt x="3160580" y="3010076"/>
                  </a:lnTo>
                  <a:close/>
                  <a:moveTo>
                    <a:pt x="2934824" y="4816122"/>
                  </a:moveTo>
                  <a:cubicBezTo>
                    <a:pt x="2806896" y="4816122"/>
                    <a:pt x="2709068" y="4718294"/>
                    <a:pt x="2709068" y="4590366"/>
                  </a:cubicBezTo>
                  <a:cubicBezTo>
                    <a:pt x="2709068" y="4462438"/>
                    <a:pt x="2806896" y="4364610"/>
                    <a:pt x="2934824" y="4364610"/>
                  </a:cubicBezTo>
                  <a:cubicBezTo>
                    <a:pt x="3062752" y="4364610"/>
                    <a:pt x="3160580" y="4462438"/>
                    <a:pt x="3160580" y="4590366"/>
                  </a:cubicBezTo>
                  <a:cubicBezTo>
                    <a:pt x="3160580" y="4718294"/>
                    <a:pt x="3062752" y="4816122"/>
                    <a:pt x="2934824" y="4816122"/>
                  </a:cubicBezTo>
                  <a:close/>
                  <a:moveTo>
                    <a:pt x="677267" y="4816122"/>
                  </a:moveTo>
                  <a:cubicBezTo>
                    <a:pt x="549339" y="4816122"/>
                    <a:pt x="451511" y="4718294"/>
                    <a:pt x="451511" y="4590366"/>
                  </a:cubicBezTo>
                  <a:cubicBezTo>
                    <a:pt x="451511" y="4462438"/>
                    <a:pt x="549339" y="4364610"/>
                    <a:pt x="677267" y="4364610"/>
                  </a:cubicBezTo>
                  <a:cubicBezTo>
                    <a:pt x="805195" y="4364610"/>
                    <a:pt x="903023" y="4462438"/>
                    <a:pt x="903023" y="4590366"/>
                  </a:cubicBezTo>
                  <a:cubicBezTo>
                    <a:pt x="903023" y="4718294"/>
                    <a:pt x="805195" y="4816122"/>
                    <a:pt x="677267" y="4816122"/>
                  </a:cubicBezTo>
                  <a:close/>
                  <a:moveTo>
                    <a:pt x="3010076" y="752519"/>
                  </a:moveTo>
                  <a:lnTo>
                    <a:pt x="1956549" y="752519"/>
                  </a:lnTo>
                  <a:lnTo>
                    <a:pt x="1956549" y="301008"/>
                  </a:lnTo>
                  <a:lnTo>
                    <a:pt x="2709068" y="301008"/>
                  </a:lnTo>
                  <a:lnTo>
                    <a:pt x="2709068" y="0"/>
                  </a:lnTo>
                  <a:lnTo>
                    <a:pt x="903023" y="0"/>
                  </a:lnTo>
                  <a:lnTo>
                    <a:pt x="903023" y="301008"/>
                  </a:lnTo>
                  <a:lnTo>
                    <a:pt x="1655542" y="301008"/>
                  </a:lnTo>
                  <a:lnTo>
                    <a:pt x="1655542" y="752519"/>
                  </a:lnTo>
                  <a:lnTo>
                    <a:pt x="602015" y="752519"/>
                  </a:lnTo>
                  <a:cubicBezTo>
                    <a:pt x="270907" y="752519"/>
                    <a:pt x="0" y="1023426"/>
                    <a:pt x="0" y="1354534"/>
                  </a:cubicBezTo>
                  <a:lnTo>
                    <a:pt x="0" y="4816122"/>
                  </a:lnTo>
                  <a:cubicBezTo>
                    <a:pt x="0" y="5064453"/>
                    <a:pt x="203180" y="5267633"/>
                    <a:pt x="451511" y="5267633"/>
                  </a:cubicBezTo>
                  <a:lnTo>
                    <a:pt x="519238" y="5267633"/>
                  </a:lnTo>
                  <a:lnTo>
                    <a:pt x="180605" y="6020152"/>
                  </a:lnTo>
                  <a:lnTo>
                    <a:pt x="511713" y="6020152"/>
                  </a:lnTo>
                  <a:lnTo>
                    <a:pt x="850346" y="5267633"/>
                  </a:lnTo>
                  <a:lnTo>
                    <a:pt x="2761745" y="5267633"/>
                  </a:lnTo>
                  <a:lnTo>
                    <a:pt x="3100378" y="6020152"/>
                  </a:lnTo>
                  <a:lnTo>
                    <a:pt x="3431486" y="6020152"/>
                  </a:lnTo>
                  <a:lnTo>
                    <a:pt x="3092853" y="5267633"/>
                  </a:lnTo>
                  <a:lnTo>
                    <a:pt x="3160580" y="5267633"/>
                  </a:lnTo>
                  <a:cubicBezTo>
                    <a:pt x="3408911" y="5267633"/>
                    <a:pt x="3612091" y="5064453"/>
                    <a:pt x="3612091" y="4816122"/>
                  </a:cubicBezTo>
                  <a:lnTo>
                    <a:pt x="3612091" y="1354534"/>
                  </a:lnTo>
                  <a:cubicBezTo>
                    <a:pt x="3612091" y="1023426"/>
                    <a:pt x="3341184" y="752519"/>
                    <a:pt x="3010076" y="752519"/>
                  </a:cubicBezTo>
                  <a:close/>
                </a:path>
              </a:pathLst>
            </a:custGeom>
            <a:solidFill>
              <a:srgbClr val="000000"/>
            </a:solidFill>
            <a:ln w="75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5DAA11E-289D-65F1-FC5B-69F89BCB0BE1}"/>
              </a:ext>
            </a:extLst>
          </p:cNvPr>
          <p:cNvSpPr txBox="1"/>
          <p:nvPr/>
        </p:nvSpPr>
        <p:spPr>
          <a:xfrm>
            <a:off x="773084" y="887197"/>
            <a:ext cx="59441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Csíkos</a:t>
            </a:r>
            <a:r>
              <a:rPr lang="en-US" sz="3200" b="1" i="0" u="none" strike="noStrike" dirty="0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 Martin </a:t>
            </a:r>
            <a:r>
              <a:rPr lang="en-US" sz="3200" b="1" i="0" u="none" strike="noStrike" dirty="0" err="1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Nándor</a:t>
            </a:r>
            <a:endParaRPr lang="en-US" sz="3200" b="1" i="0" u="none" strike="noStrike" dirty="0">
              <a:solidFill>
                <a:srgbClr val="D29381"/>
              </a:solidFill>
              <a:effectLst/>
              <a:latin typeface="Aptos" panose="020B0004020202020204" pitchFamily="34" charset="0"/>
            </a:endParaRPr>
          </a:p>
          <a:p>
            <a:pPr algn="ctr"/>
            <a:r>
              <a:rPr lang="en-US" sz="3200" b="1" i="0" u="none" strike="noStrike" dirty="0" err="1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Kovács</a:t>
            </a:r>
            <a:r>
              <a:rPr lang="en-US" sz="3200" b="1" i="0" u="none" strike="noStrike" dirty="0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 János </a:t>
            </a:r>
            <a:r>
              <a:rPr lang="en-US" sz="3200" b="1" i="0" u="none" strike="noStrike" dirty="0" err="1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András</a:t>
            </a:r>
            <a:endParaRPr lang="en-US" sz="3200" b="1" dirty="0">
              <a:solidFill>
                <a:srgbClr val="D29381"/>
              </a:solidFill>
              <a:latin typeface="Aptos" panose="020B0004020202020204" pitchFamily="34" charset="0"/>
            </a:endParaRPr>
          </a:p>
          <a:p>
            <a:pPr algn="ctr"/>
            <a:r>
              <a:rPr lang="en-US" sz="3200" b="1" i="0" dirty="0" err="1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Makó</a:t>
            </a:r>
            <a:r>
              <a:rPr lang="en-US" sz="3200" b="1" i="0" dirty="0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3200" b="1" i="0" dirty="0" err="1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Ádám</a:t>
            </a:r>
            <a:r>
              <a:rPr lang="en-US" sz="3200" b="1" i="0" dirty="0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3200" b="1" i="0" dirty="0" err="1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Péter</a:t>
            </a:r>
            <a:r>
              <a:rPr lang="en-US" sz="3200" b="1" dirty="0">
                <a:solidFill>
                  <a:srgbClr val="29282D"/>
                </a:solidFill>
                <a:latin typeface="Aptos" panose="020B0004020202020204" pitchFamily="34" charset="0"/>
              </a:rPr>
              <a:t/>
            </a:r>
            <a:br>
              <a:rPr lang="en-US" sz="3200" b="1" dirty="0">
                <a:solidFill>
                  <a:srgbClr val="29282D"/>
                </a:solidFill>
                <a:latin typeface="Aptos" panose="020B0004020202020204" pitchFamily="34" charset="0"/>
              </a:rPr>
            </a:br>
            <a:r>
              <a:rPr lang="en-US" sz="3200" b="1" i="0" dirty="0" err="1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Patyi</a:t>
            </a:r>
            <a:r>
              <a:rPr lang="en-US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3200" b="1" i="0" dirty="0" err="1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Péter</a:t>
            </a:r>
            <a:endParaRPr lang="en-US" sz="3200" b="1" i="0" dirty="0">
              <a:solidFill>
                <a:srgbClr val="6667AB"/>
              </a:solidFill>
              <a:effectLst/>
              <a:latin typeface="Aptos" panose="020B0004020202020204" pitchFamily="34" charset="0"/>
            </a:endParaRPr>
          </a:p>
          <a:p>
            <a:pPr algn="ctr"/>
            <a:r>
              <a:rPr lang="en-US" sz="3200" b="1" i="0" dirty="0" err="1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Szajkó</a:t>
            </a:r>
            <a:r>
              <a:rPr lang="en-US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3200" b="1" i="0" dirty="0" err="1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István</a:t>
            </a:r>
            <a:endParaRPr lang="en-US" sz="3200" b="1" i="0" dirty="0">
              <a:solidFill>
                <a:srgbClr val="6667AB"/>
              </a:solidFill>
              <a:effectLst/>
              <a:latin typeface="Aptos" panose="020B0004020202020204" pitchFamily="34" charset="0"/>
            </a:endParaRPr>
          </a:p>
          <a:p>
            <a:pPr algn="ctr"/>
            <a:r>
              <a:rPr lang="en-US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Bíró Szabolcs László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3E105FE3-4A8A-BA89-9A17-7E4E1E2B1314}"/>
              </a:ext>
            </a:extLst>
          </p:cNvPr>
          <p:cNvSpPr txBox="1"/>
          <p:nvPr/>
        </p:nvSpPr>
        <p:spPr>
          <a:xfrm>
            <a:off x="1172402" y="4580082"/>
            <a:ext cx="51455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6667AB"/>
                </a:solidFill>
                <a:latin typeface="Aptos" panose="020B0004020202020204" pitchFamily="34" charset="0"/>
              </a:rPr>
              <a:t>MENETREND</a:t>
            </a:r>
            <a:endParaRPr lang="en-US" sz="5400" b="1" dirty="0">
              <a:solidFill>
                <a:srgbClr val="6667AB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8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399" y="795298"/>
            <a:ext cx="8498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hu-HU" dirty="0" smtClean="0">
                <a:solidFill>
                  <a:srgbClr val="D29381"/>
                </a:solidFill>
              </a:rPr>
              <a:t>Projekt</a:t>
            </a:r>
            <a:endParaRPr lang="en-US" dirty="0">
              <a:solidFill>
                <a:srgbClr val="D29381"/>
              </a:solidFill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54" y="2262605"/>
            <a:ext cx="11014191" cy="4082053"/>
          </a:xfrm>
          <a:prstGeom prst="rect">
            <a:avLst/>
          </a:prstGeom>
        </p:spPr>
      </p:pic>
      <p:pic>
        <p:nvPicPr>
          <p:cNvPr id="7" name="Kép 6" descr="Steam Train Svg Png Icon Free Download (#538457) - OnlineWebFonts.COM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434" y="3623806"/>
            <a:ext cx="485591" cy="485591"/>
          </a:xfrm>
          <a:prstGeom prst="rect">
            <a:avLst/>
          </a:prstGeom>
        </p:spPr>
      </p:pic>
      <p:pic>
        <p:nvPicPr>
          <p:cNvPr id="10" name="Kép 9" descr="Steam Train Svg Png Icon Free Download (#538457) - OnlineWebFonts.COM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4007">
            <a:off x="3198376" y="3603523"/>
            <a:ext cx="526153" cy="526153"/>
          </a:xfrm>
          <a:prstGeom prst="rect">
            <a:avLst/>
          </a:prstGeom>
        </p:spPr>
      </p:pic>
      <p:pic>
        <p:nvPicPr>
          <p:cNvPr id="11" name="Kép 10" descr="Steam Train Svg Png Icon Free Download (#538457) - OnlineWebFonts.COM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68182">
            <a:off x="2110274" y="3665803"/>
            <a:ext cx="526153" cy="526153"/>
          </a:xfrm>
          <a:prstGeom prst="rect">
            <a:avLst/>
          </a:prstGeom>
        </p:spPr>
      </p:pic>
      <p:pic>
        <p:nvPicPr>
          <p:cNvPr id="12" name="Kép 11" descr="Steam Train Svg Png Icon Free Download (#538457) - OnlineWebFonts.COM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6612">
            <a:off x="1308550" y="4484503"/>
            <a:ext cx="526153" cy="526153"/>
          </a:xfrm>
          <a:prstGeom prst="rect">
            <a:avLst/>
          </a:prstGeom>
        </p:spPr>
      </p:pic>
      <p:pic>
        <p:nvPicPr>
          <p:cNvPr id="14" name="Kép 13" descr="Steam Train Svg Png Icon Free Download (#538457) - OnlineWebFonts.COM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3766" flipH="1">
            <a:off x="1911093" y="5046927"/>
            <a:ext cx="497377" cy="49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2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349033" y="88724"/>
            <a:ext cx="27446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smtClean="0">
                <a:solidFill>
                  <a:srgbClr val="D29381"/>
                </a:solidFill>
              </a:rPr>
              <a:t>Use</a:t>
            </a:r>
            <a:endParaRPr lang="hu-HU" dirty="0" smtClean="0">
              <a:solidFill>
                <a:srgbClr val="D29381"/>
              </a:solidFill>
            </a:endParaRPr>
          </a:p>
          <a:p>
            <a:r>
              <a:rPr lang="en-US" dirty="0" smtClean="0">
                <a:solidFill>
                  <a:srgbClr val="D29381"/>
                </a:solidFill>
              </a:rPr>
              <a:t>Case</a:t>
            </a:r>
            <a:endParaRPr lang="en-US" dirty="0">
              <a:solidFill>
                <a:srgbClr val="D2938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9478704" y="530515"/>
            <a:ext cx="25690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D29381"/>
                </a:solidFill>
                <a:latin typeface="Aptos" panose="020B0004020202020204" pitchFamily="34" charset="0"/>
              </a:rPr>
              <a:t>diagram</a:t>
            </a:r>
          </a:p>
          <a:p>
            <a:endParaRPr lang="hu-HU" dirty="0">
              <a:solidFill>
                <a:srgbClr val="6667AB"/>
              </a:solidFill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08" y="29712"/>
            <a:ext cx="7258846" cy="699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7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399" y="795298"/>
            <a:ext cx="8498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hu-HU" dirty="0" smtClean="0">
                <a:solidFill>
                  <a:srgbClr val="D29381"/>
                </a:solidFill>
              </a:rPr>
              <a:t>Projekt</a:t>
            </a:r>
            <a:endParaRPr lang="en-US" dirty="0">
              <a:solidFill>
                <a:srgbClr val="D29381"/>
              </a:solidFill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54" y="2262605"/>
            <a:ext cx="11014191" cy="4082053"/>
          </a:xfrm>
          <a:prstGeom prst="rect">
            <a:avLst/>
          </a:prstGeom>
        </p:spPr>
      </p:pic>
      <p:pic>
        <p:nvPicPr>
          <p:cNvPr id="7" name="Kép 6" descr="Steam Train Svg Png Icon Free Download (#538457) - OnlineWebFonts.COM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125" flipH="1">
            <a:off x="1931756" y="5015345"/>
            <a:ext cx="520690" cy="520690"/>
          </a:xfrm>
          <a:prstGeom prst="rect">
            <a:avLst/>
          </a:prstGeom>
        </p:spPr>
      </p:pic>
      <p:pic>
        <p:nvPicPr>
          <p:cNvPr id="10" name="Kép 9" descr="Steam Train Svg Png Icon Free Download (#538457) - OnlineWebFonts.COM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49204" y="4882793"/>
            <a:ext cx="707780" cy="707780"/>
          </a:xfrm>
          <a:prstGeom prst="rect">
            <a:avLst/>
          </a:prstGeom>
        </p:spPr>
      </p:pic>
      <p:pic>
        <p:nvPicPr>
          <p:cNvPr id="11" name="Kép 10" descr="Steam Train Svg Png Icon Free Download (#538457) - OnlineWebFonts.COM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33058" y="4882793"/>
            <a:ext cx="707780" cy="707780"/>
          </a:xfrm>
          <a:prstGeom prst="rect">
            <a:avLst/>
          </a:prstGeom>
        </p:spPr>
      </p:pic>
      <p:pic>
        <p:nvPicPr>
          <p:cNvPr id="12" name="Kép 11" descr="Steam Train Svg Png Icon Free Download (#538457) - OnlineWebFonts.COM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08252" y="4882793"/>
            <a:ext cx="707780" cy="707780"/>
          </a:xfrm>
          <a:prstGeom prst="rect">
            <a:avLst/>
          </a:prstGeom>
        </p:spPr>
      </p:pic>
      <p:pic>
        <p:nvPicPr>
          <p:cNvPr id="13" name="Kép 12" descr="Steam Train Svg Png Icon Free Download (#538457) - OnlineWebFonts.COM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95386" y="4755720"/>
            <a:ext cx="707780" cy="70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3500343" y="456653"/>
            <a:ext cx="52294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err="1" smtClean="0">
                <a:solidFill>
                  <a:srgbClr val="D29381"/>
                </a:solidFill>
              </a:rPr>
              <a:t>Képernyőtervek</a:t>
            </a:r>
            <a:endParaRPr lang="en-US" dirty="0">
              <a:solidFill>
                <a:srgbClr val="D29381"/>
              </a:solidFill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" t="554" r="87" b="47083"/>
          <a:stretch/>
        </p:blipFill>
        <p:spPr>
          <a:xfrm>
            <a:off x="748937" y="2618807"/>
            <a:ext cx="10058400" cy="1645786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3775165" y="1830073"/>
            <a:ext cx="4641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b="1" dirty="0" err="1">
                <a:solidFill>
                  <a:srgbClr val="6667AB"/>
                </a:solidFill>
                <a:latin typeface="Aptos" panose="020B0004020202020204" pitchFamily="34" charset="0"/>
              </a:rPr>
              <a:t>Header</a:t>
            </a:r>
            <a:r>
              <a:rPr lang="hu-HU" sz="5400" b="1" dirty="0">
                <a:solidFill>
                  <a:srgbClr val="6667AB"/>
                </a:solidFill>
                <a:latin typeface="Aptos" panose="020B0004020202020204" pitchFamily="34" charset="0"/>
              </a:rPr>
              <a:t> - </a:t>
            </a:r>
            <a:r>
              <a:rPr lang="hu-HU" sz="5400" b="1" dirty="0" err="1">
                <a:solidFill>
                  <a:srgbClr val="6667AB"/>
                </a:solidFill>
                <a:latin typeface="Aptos" panose="020B0004020202020204" pitchFamily="34" charset="0"/>
              </a:rPr>
              <a:t>Guest</a:t>
            </a:r>
            <a:endParaRPr lang="hu-HU" sz="5400" b="1" dirty="0">
              <a:solidFill>
                <a:srgbClr val="6667AB"/>
              </a:solidFill>
              <a:latin typeface="Aptos" panose="020B0004020202020204" pitchFamily="34" charset="0"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3794215" y="4259582"/>
            <a:ext cx="4641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b="1" dirty="0" err="1">
                <a:solidFill>
                  <a:srgbClr val="6667AB"/>
                </a:solidFill>
                <a:latin typeface="Aptos" panose="020B0004020202020204" pitchFamily="34" charset="0"/>
              </a:rPr>
              <a:t>Header</a:t>
            </a:r>
            <a:r>
              <a:rPr lang="hu-HU" sz="5400" b="1" dirty="0">
                <a:solidFill>
                  <a:srgbClr val="6667AB"/>
                </a:solidFill>
                <a:latin typeface="Aptos" panose="020B0004020202020204" pitchFamily="34" charset="0"/>
              </a:rPr>
              <a:t> - </a:t>
            </a:r>
            <a:r>
              <a:rPr lang="hu-HU" sz="5400" b="1" dirty="0" err="1" smtClean="0">
                <a:solidFill>
                  <a:srgbClr val="6667AB"/>
                </a:solidFill>
                <a:latin typeface="Aptos" panose="020B0004020202020204" pitchFamily="34" charset="0"/>
              </a:rPr>
              <a:t>User</a:t>
            </a:r>
            <a:endParaRPr lang="hu-HU" sz="5400" b="1" dirty="0">
              <a:solidFill>
                <a:srgbClr val="6667AB"/>
              </a:solidFill>
              <a:latin typeface="Aptos" panose="020B0004020202020204" pitchFamily="34" charset="0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54"/>
          <a:stretch/>
        </p:blipFill>
        <p:spPr>
          <a:xfrm>
            <a:off x="905692" y="5048112"/>
            <a:ext cx="10058400" cy="157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70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2216417" y="486588"/>
            <a:ext cx="8498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err="1" smtClean="0">
                <a:solidFill>
                  <a:srgbClr val="D29381"/>
                </a:solidFill>
              </a:rPr>
              <a:t>Képernyőtervek</a:t>
            </a:r>
            <a:r>
              <a:rPr lang="hu-HU" dirty="0" smtClean="0">
                <a:solidFill>
                  <a:srgbClr val="D29381"/>
                </a:solidFill>
              </a:rPr>
              <a:t> - Főoldal</a:t>
            </a:r>
            <a:endParaRPr lang="en-US" dirty="0">
              <a:solidFill>
                <a:srgbClr val="D29381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871" y="1561020"/>
            <a:ext cx="8538331" cy="54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44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189412" y="158124"/>
            <a:ext cx="1296706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sz="6300" dirty="0" err="1" smtClean="0">
                <a:solidFill>
                  <a:srgbClr val="D29381"/>
                </a:solidFill>
              </a:rPr>
              <a:t>Képernyőtervek</a:t>
            </a:r>
            <a:r>
              <a:rPr lang="hu-HU" sz="6300" dirty="0" smtClean="0">
                <a:solidFill>
                  <a:srgbClr val="D29381"/>
                </a:solidFill>
              </a:rPr>
              <a:t> – Főoldal lekérdezés után</a:t>
            </a:r>
            <a:endParaRPr lang="en-US" sz="6300" dirty="0">
              <a:solidFill>
                <a:srgbClr val="D29381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1130635"/>
            <a:ext cx="10058400" cy="589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0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66058" y="88724"/>
            <a:ext cx="101660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err="1" smtClean="0">
                <a:solidFill>
                  <a:srgbClr val="D29381"/>
                </a:solidFill>
              </a:rPr>
              <a:t>Képernyőtervek</a:t>
            </a:r>
            <a:r>
              <a:rPr lang="hu-HU" dirty="0" smtClean="0">
                <a:solidFill>
                  <a:srgbClr val="D29381"/>
                </a:solidFill>
              </a:rPr>
              <a:t> </a:t>
            </a:r>
            <a:r>
              <a:rPr lang="hu-HU" dirty="0" smtClean="0">
                <a:solidFill>
                  <a:srgbClr val="D29381"/>
                </a:solidFill>
              </a:rPr>
              <a:t>– Járat alapján lekérdezés</a:t>
            </a:r>
            <a:endParaRPr lang="en-US" dirty="0">
              <a:solidFill>
                <a:srgbClr val="D29381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" r="3256" b="4431"/>
          <a:stretch/>
        </p:blipFill>
        <p:spPr>
          <a:xfrm>
            <a:off x="4337872" y="1022390"/>
            <a:ext cx="6731726" cy="563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44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228600" y="88724"/>
            <a:ext cx="117729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err="1" smtClean="0">
                <a:solidFill>
                  <a:srgbClr val="D29381"/>
                </a:solidFill>
              </a:rPr>
              <a:t>Képernyőtervek</a:t>
            </a:r>
            <a:r>
              <a:rPr lang="hu-HU" dirty="0" smtClean="0">
                <a:solidFill>
                  <a:srgbClr val="D29381"/>
                </a:solidFill>
              </a:rPr>
              <a:t> </a:t>
            </a:r>
            <a:r>
              <a:rPr lang="hu-HU" dirty="0" smtClean="0">
                <a:solidFill>
                  <a:srgbClr val="D29381"/>
                </a:solidFill>
              </a:rPr>
              <a:t>– </a:t>
            </a:r>
            <a:r>
              <a:rPr lang="hu-HU" dirty="0" smtClean="0">
                <a:solidFill>
                  <a:srgbClr val="D29381"/>
                </a:solidFill>
              </a:rPr>
              <a:t>Menetrend alapján lekérdezés</a:t>
            </a:r>
            <a:endParaRPr lang="en-US" dirty="0">
              <a:solidFill>
                <a:srgbClr val="D29381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024233"/>
            <a:ext cx="10703923" cy="461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59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607290" y="110020"/>
            <a:ext cx="112060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sz="6000" dirty="0" err="1" smtClean="0">
                <a:solidFill>
                  <a:srgbClr val="D29381"/>
                </a:solidFill>
              </a:rPr>
              <a:t>Képernyőtervek</a:t>
            </a:r>
            <a:r>
              <a:rPr lang="hu-HU" sz="6000" dirty="0" smtClean="0">
                <a:solidFill>
                  <a:srgbClr val="D29381"/>
                </a:solidFill>
              </a:rPr>
              <a:t> – Bejelentkezés/Regisztráció</a:t>
            </a:r>
            <a:endParaRPr lang="en-US" sz="6000" dirty="0">
              <a:solidFill>
                <a:srgbClr val="D29381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1" r="12628" b="26584"/>
          <a:stretch/>
        </p:blipFill>
        <p:spPr>
          <a:xfrm>
            <a:off x="228600" y="2260588"/>
            <a:ext cx="5899348" cy="3396343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2260588"/>
            <a:ext cx="5796400" cy="33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228600" y="145505"/>
            <a:ext cx="112060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sz="6000" dirty="0" err="1" smtClean="0">
                <a:solidFill>
                  <a:srgbClr val="D29381"/>
                </a:solidFill>
              </a:rPr>
              <a:t>Képernyőtervek</a:t>
            </a:r>
            <a:r>
              <a:rPr lang="hu-HU" sz="6000" dirty="0" smtClean="0">
                <a:solidFill>
                  <a:srgbClr val="D29381"/>
                </a:solidFill>
              </a:rPr>
              <a:t> </a:t>
            </a:r>
            <a:r>
              <a:rPr lang="hu-HU" sz="6000" dirty="0" smtClean="0">
                <a:solidFill>
                  <a:srgbClr val="D29381"/>
                </a:solidFill>
              </a:rPr>
              <a:t>–</a:t>
            </a:r>
          </a:p>
          <a:p>
            <a:r>
              <a:rPr lang="hu-HU" sz="6000" dirty="0" smtClean="0">
                <a:solidFill>
                  <a:srgbClr val="D29381"/>
                </a:solidFill>
              </a:rPr>
              <a:t>Felhasználói profil </a:t>
            </a:r>
          </a:p>
          <a:p>
            <a:r>
              <a:rPr lang="hu-HU" sz="6000" dirty="0" smtClean="0"/>
              <a:t>és adatok </a:t>
            </a:r>
            <a:r>
              <a:rPr lang="hu-HU" sz="6000" dirty="0" smtClean="0"/>
              <a:t>szerkesztése</a:t>
            </a:r>
            <a:endParaRPr lang="en-US" sz="6000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537" y="-12136"/>
            <a:ext cx="4745834" cy="705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8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400" y="795298"/>
            <a:ext cx="65919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err="1" smtClean="0">
                <a:solidFill>
                  <a:srgbClr val="D29381"/>
                </a:solidFill>
              </a:rPr>
              <a:t>Projekt</a:t>
            </a:r>
            <a:endParaRPr lang="en-US" dirty="0">
              <a:solidFill>
                <a:srgbClr val="D29381"/>
              </a:solidFill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47" b="98315" l="6522" r="927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31" y="2296985"/>
            <a:ext cx="1051651" cy="1356478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 flipH="1">
            <a:off x="951408" y="2590284"/>
            <a:ext cx="555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solidFill>
                  <a:srgbClr val="6667AB"/>
                </a:solidFill>
              </a:rPr>
              <a:t>M1</a:t>
            </a:r>
            <a:endParaRPr lang="hu-HU" sz="1600" dirty="0">
              <a:solidFill>
                <a:srgbClr val="6667AB"/>
              </a:solidFill>
            </a:endParaRP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876" l="2899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799" y="4994934"/>
            <a:ext cx="1051651" cy="1356478"/>
          </a:xfrm>
          <a:prstGeom prst="rect">
            <a:avLst/>
          </a:prstGeom>
        </p:spPr>
      </p:pic>
      <p:sp>
        <p:nvSpPr>
          <p:cNvPr id="12" name="Szövegdoboz 11"/>
          <p:cNvSpPr txBox="1"/>
          <p:nvPr/>
        </p:nvSpPr>
        <p:spPr>
          <a:xfrm>
            <a:off x="10817088" y="5289063"/>
            <a:ext cx="566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smtClean="0">
                <a:solidFill>
                  <a:srgbClr val="6667AB"/>
                </a:solidFill>
              </a:rPr>
              <a:t>M2</a:t>
            </a:r>
            <a:endParaRPr lang="hu-HU" sz="1600" b="1" dirty="0">
              <a:solidFill>
                <a:srgbClr val="6667AB"/>
              </a:solidFill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1701482" y="3311071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2646362" y="3311070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/>
          <p:cNvSpPr/>
          <p:nvPr/>
        </p:nvSpPr>
        <p:spPr>
          <a:xfrm>
            <a:off x="3817449" y="3329790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/>
          <p:cNvSpPr/>
          <p:nvPr/>
        </p:nvSpPr>
        <p:spPr>
          <a:xfrm>
            <a:off x="5769428" y="3311070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/>
          <p:cNvSpPr/>
          <p:nvPr/>
        </p:nvSpPr>
        <p:spPr>
          <a:xfrm>
            <a:off x="8050029" y="3329790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 20"/>
          <p:cNvSpPr/>
          <p:nvPr/>
        </p:nvSpPr>
        <p:spPr>
          <a:xfrm rot="1952275">
            <a:off x="10191086" y="3409043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/>
          <p:cNvSpPr/>
          <p:nvPr/>
        </p:nvSpPr>
        <p:spPr>
          <a:xfrm>
            <a:off x="6990940" y="3311069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Ellipszis 13"/>
          <p:cNvSpPr/>
          <p:nvPr/>
        </p:nvSpPr>
        <p:spPr>
          <a:xfrm>
            <a:off x="4864915" y="3143298"/>
            <a:ext cx="539930" cy="540000"/>
          </a:xfrm>
          <a:prstGeom prst="ellipse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Ellipszis 22"/>
          <p:cNvSpPr/>
          <p:nvPr/>
        </p:nvSpPr>
        <p:spPr>
          <a:xfrm>
            <a:off x="9230178" y="3116578"/>
            <a:ext cx="539930" cy="540000"/>
          </a:xfrm>
          <a:prstGeom prst="ellipse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 23"/>
          <p:cNvSpPr/>
          <p:nvPr/>
        </p:nvSpPr>
        <p:spPr>
          <a:xfrm rot="7305343">
            <a:off x="10321665" y="4279561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Téglalap 24"/>
          <p:cNvSpPr/>
          <p:nvPr/>
        </p:nvSpPr>
        <p:spPr>
          <a:xfrm>
            <a:off x="9216991" y="4522779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Ellipszis 25"/>
          <p:cNvSpPr/>
          <p:nvPr/>
        </p:nvSpPr>
        <p:spPr>
          <a:xfrm>
            <a:off x="8106635" y="4361345"/>
            <a:ext cx="539930" cy="540000"/>
          </a:xfrm>
          <a:prstGeom prst="ellipse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Téglalap 28"/>
          <p:cNvSpPr/>
          <p:nvPr/>
        </p:nvSpPr>
        <p:spPr>
          <a:xfrm>
            <a:off x="4977090" y="4392151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églalap 29"/>
          <p:cNvSpPr/>
          <p:nvPr/>
        </p:nvSpPr>
        <p:spPr>
          <a:xfrm>
            <a:off x="6159106" y="4429425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églalap 30"/>
          <p:cNvSpPr/>
          <p:nvPr/>
        </p:nvSpPr>
        <p:spPr>
          <a:xfrm>
            <a:off x="7209638" y="4457358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Ellipszis 31"/>
          <p:cNvSpPr/>
          <p:nvPr/>
        </p:nvSpPr>
        <p:spPr>
          <a:xfrm>
            <a:off x="4003835" y="4189618"/>
            <a:ext cx="539930" cy="540000"/>
          </a:xfrm>
          <a:prstGeom prst="ellipse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églalap 32"/>
          <p:cNvSpPr/>
          <p:nvPr/>
        </p:nvSpPr>
        <p:spPr>
          <a:xfrm rot="17370521">
            <a:off x="1635809" y="4823815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Téglalap 33"/>
          <p:cNvSpPr/>
          <p:nvPr/>
        </p:nvSpPr>
        <p:spPr>
          <a:xfrm rot="20217016">
            <a:off x="2219642" y="4220148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Téglalap 34"/>
          <p:cNvSpPr/>
          <p:nvPr/>
        </p:nvSpPr>
        <p:spPr>
          <a:xfrm rot="313073">
            <a:off x="3130615" y="4180953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Ellipszis 35"/>
          <p:cNvSpPr/>
          <p:nvPr/>
        </p:nvSpPr>
        <p:spPr>
          <a:xfrm>
            <a:off x="1701482" y="5505753"/>
            <a:ext cx="539930" cy="540000"/>
          </a:xfrm>
          <a:prstGeom prst="ellipse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Téglalap 36"/>
          <p:cNvSpPr/>
          <p:nvPr/>
        </p:nvSpPr>
        <p:spPr>
          <a:xfrm>
            <a:off x="5210741" y="5593632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Téglalap 37"/>
          <p:cNvSpPr/>
          <p:nvPr/>
        </p:nvSpPr>
        <p:spPr>
          <a:xfrm>
            <a:off x="3982342" y="5608198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églalap 38"/>
          <p:cNvSpPr/>
          <p:nvPr/>
        </p:nvSpPr>
        <p:spPr>
          <a:xfrm>
            <a:off x="2701468" y="5608199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Ellipszis 39"/>
          <p:cNvSpPr/>
          <p:nvPr/>
        </p:nvSpPr>
        <p:spPr>
          <a:xfrm>
            <a:off x="6413046" y="5458340"/>
            <a:ext cx="539930" cy="540000"/>
          </a:xfrm>
          <a:prstGeom prst="ellipse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Téglalap 40"/>
          <p:cNvSpPr/>
          <p:nvPr/>
        </p:nvSpPr>
        <p:spPr>
          <a:xfrm>
            <a:off x="9551972" y="5673173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Téglalap 41"/>
          <p:cNvSpPr/>
          <p:nvPr/>
        </p:nvSpPr>
        <p:spPr>
          <a:xfrm>
            <a:off x="8457958" y="5645125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Téglalap 42"/>
          <p:cNvSpPr/>
          <p:nvPr/>
        </p:nvSpPr>
        <p:spPr>
          <a:xfrm>
            <a:off x="7339720" y="5629587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4" name="Kép 43" descr="Steam Train Svg Png Icon Free Download (#538457) - OnlineWebFonts.COM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53082" y="2610589"/>
            <a:ext cx="707780" cy="707780"/>
          </a:xfrm>
          <a:prstGeom prst="rect">
            <a:avLst/>
          </a:prstGeom>
        </p:spPr>
      </p:pic>
      <p:pic>
        <p:nvPicPr>
          <p:cNvPr id="45" name="Kép 44" descr="Steam Train Svg Png Icon Free Download (#538457) - OnlineWebFonts.COM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00440" y="2599133"/>
            <a:ext cx="707780" cy="707780"/>
          </a:xfrm>
          <a:prstGeom prst="rect">
            <a:avLst/>
          </a:prstGeom>
        </p:spPr>
      </p:pic>
      <p:pic>
        <p:nvPicPr>
          <p:cNvPr id="47" name="Kép 46" descr="Steam Train Svg Png Icon Free Download (#538457) - OnlineWebFonts.COM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59781" y="2614094"/>
            <a:ext cx="707780" cy="707780"/>
          </a:xfrm>
          <a:prstGeom prst="rect">
            <a:avLst/>
          </a:prstGeom>
        </p:spPr>
      </p:pic>
      <p:pic>
        <p:nvPicPr>
          <p:cNvPr id="48" name="Kép 47" descr="Steam Train Svg Png Icon Free Download (#538457) - OnlineWebFonts.COM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26322" y="2353067"/>
            <a:ext cx="707780" cy="707780"/>
          </a:xfrm>
          <a:prstGeom prst="rect">
            <a:avLst/>
          </a:prstGeom>
        </p:spPr>
      </p:pic>
      <p:pic>
        <p:nvPicPr>
          <p:cNvPr id="49" name="Kép 4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47" b="98315" l="6522" r="927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81" y="2294763"/>
            <a:ext cx="1051651" cy="1356478"/>
          </a:xfrm>
          <a:prstGeom prst="rect">
            <a:avLst/>
          </a:prstGeom>
        </p:spPr>
      </p:pic>
      <p:sp>
        <p:nvSpPr>
          <p:cNvPr id="50" name="Szövegdoboz 49"/>
          <p:cNvSpPr txBox="1"/>
          <p:nvPr/>
        </p:nvSpPr>
        <p:spPr>
          <a:xfrm flipH="1">
            <a:off x="932358" y="2588062"/>
            <a:ext cx="555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solidFill>
                  <a:srgbClr val="6667AB"/>
                </a:solidFill>
              </a:rPr>
              <a:t>M1</a:t>
            </a:r>
            <a:endParaRPr lang="hu-HU" sz="1600" dirty="0">
              <a:solidFill>
                <a:srgbClr val="6667AB"/>
              </a:solidFill>
            </a:endParaRPr>
          </a:p>
        </p:txBody>
      </p:sp>
      <p:sp>
        <p:nvSpPr>
          <p:cNvPr id="51" name="Téglalap 50"/>
          <p:cNvSpPr/>
          <p:nvPr/>
        </p:nvSpPr>
        <p:spPr>
          <a:xfrm>
            <a:off x="1682432" y="3308849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Téglalap 51"/>
          <p:cNvSpPr/>
          <p:nvPr/>
        </p:nvSpPr>
        <p:spPr>
          <a:xfrm>
            <a:off x="2627312" y="3308848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Téglalap 52"/>
          <p:cNvSpPr/>
          <p:nvPr/>
        </p:nvSpPr>
        <p:spPr>
          <a:xfrm>
            <a:off x="3798399" y="3327568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Téglalap 53"/>
          <p:cNvSpPr/>
          <p:nvPr/>
        </p:nvSpPr>
        <p:spPr>
          <a:xfrm>
            <a:off x="5750378" y="3308848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Téglalap 54"/>
          <p:cNvSpPr/>
          <p:nvPr/>
        </p:nvSpPr>
        <p:spPr>
          <a:xfrm>
            <a:off x="8030979" y="3327568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Téglalap 55"/>
          <p:cNvSpPr/>
          <p:nvPr/>
        </p:nvSpPr>
        <p:spPr>
          <a:xfrm>
            <a:off x="6971890" y="3308847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Ellipszis 56"/>
          <p:cNvSpPr/>
          <p:nvPr/>
        </p:nvSpPr>
        <p:spPr>
          <a:xfrm>
            <a:off x="4845865" y="3141076"/>
            <a:ext cx="539930" cy="540000"/>
          </a:xfrm>
          <a:prstGeom prst="ellipse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Ellipszis 57"/>
          <p:cNvSpPr/>
          <p:nvPr/>
        </p:nvSpPr>
        <p:spPr>
          <a:xfrm>
            <a:off x="9211128" y="3114356"/>
            <a:ext cx="539930" cy="540000"/>
          </a:xfrm>
          <a:prstGeom prst="ellipse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Téglalap 58"/>
          <p:cNvSpPr/>
          <p:nvPr/>
        </p:nvSpPr>
        <p:spPr>
          <a:xfrm rot="1952275">
            <a:off x="10191086" y="3409042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Téglalap 59"/>
          <p:cNvSpPr/>
          <p:nvPr/>
        </p:nvSpPr>
        <p:spPr>
          <a:xfrm rot="7305343">
            <a:off x="10321665" y="4279560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Téglalap 60"/>
          <p:cNvSpPr/>
          <p:nvPr/>
        </p:nvSpPr>
        <p:spPr>
          <a:xfrm>
            <a:off x="9216991" y="4522778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Ellipszis 61"/>
          <p:cNvSpPr/>
          <p:nvPr/>
        </p:nvSpPr>
        <p:spPr>
          <a:xfrm>
            <a:off x="8106635" y="4361344"/>
            <a:ext cx="539930" cy="540000"/>
          </a:xfrm>
          <a:prstGeom prst="ellipse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Téglalap 62"/>
          <p:cNvSpPr/>
          <p:nvPr/>
        </p:nvSpPr>
        <p:spPr>
          <a:xfrm>
            <a:off x="4977090" y="4392150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églalap 63"/>
          <p:cNvSpPr/>
          <p:nvPr/>
        </p:nvSpPr>
        <p:spPr>
          <a:xfrm>
            <a:off x="6159106" y="4429424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Téglalap 64"/>
          <p:cNvSpPr/>
          <p:nvPr/>
        </p:nvSpPr>
        <p:spPr>
          <a:xfrm>
            <a:off x="7209638" y="4457357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Ellipszis 65"/>
          <p:cNvSpPr/>
          <p:nvPr/>
        </p:nvSpPr>
        <p:spPr>
          <a:xfrm>
            <a:off x="4003835" y="4189617"/>
            <a:ext cx="539930" cy="540000"/>
          </a:xfrm>
          <a:prstGeom prst="ellipse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Téglalap 66"/>
          <p:cNvSpPr/>
          <p:nvPr/>
        </p:nvSpPr>
        <p:spPr>
          <a:xfrm rot="17370521">
            <a:off x="1635809" y="4823814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Téglalap 67"/>
          <p:cNvSpPr/>
          <p:nvPr/>
        </p:nvSpPr>
        <p:spPr>
          <a:xfrm rot="20217016">
            <a:off x="2219642" y="4220147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Téglalap 68"/>
          <p:cNvSpPr/>
          <p:nvPr/>
        </p:nvSpPr>
        <p:spPr>
          <a:xfrm rot="313073">
            <a:off x="3130615" y="4180952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0" name="Kép 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47" b="98315" l="6522" r="927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81" y="2294762"/>
            <a:ext cx="1051651" cy="1356478"/>
          </a:xfrm>
          <a:prstGeom prst="rect">
            <a:avLst/>
          </a:prstGeom>
        </p:spPr>
      </p:pic>
      <p:sp>
        <p:nvSpPr>
          <p:cNvPr id="71" name="Szövegdoboz 70"/>
          <p:cNvSpPr txBox="1"/>
          <p:nvPr/>
        </p:nvSpPr>
        <p:spPr>
          <a:xfrm flipH="1">
            <a:off x="932358" y="2588061"/>
            <a:ext cx="555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solidFill>
                  <a:srgbClr val="6667AB"/>
                </a:solidFill>
              </a:rPr>
              <a:t>M1</a:t>
            </a:r>
            <a:endParaRPr lang="hu-HU" sz="1600" dirty="0">
              <a:solidFill>
                <a:srgbClr val="6667AB"/>
              </a:solidFill>
            </a:endParaRPr>
          </a:p>
        </p:txBody>
      </p:sp>
      <p:sp>
        <p:nvSpPr>
          <p:cNvPr id="72" name="Téglalap 71"/>
          <p:cNvSpPr/>
          <p:nvPr/>
        </p:nvSpPr>
        <p:spPr>
          <a:xfrm>
            <a:off x="1682432" y="3308848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Téglalap 72"/>
          <p:cNvSpPr/>
          <p:nvPr/>
        </p:nvSpPr>
        <p:spPr>
          <a:xfrm>
            <a:off x="2627312" y="3308847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Téglalap 73"/>
          <p:cNvSpPr/>
          <p:nvPr/>
        </p:nvSpPr>
        <p:spPr>
          <a:xfrm>
            <a:off x="3798399" y="3327567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Téglalap 74"/>
          <p:cNvSpPr/>
          <p:nvPr/>
        </p:nvSpPr>
        <p:spPr>
          <a:xfrm>
            <a:off x="5750378" y="3308847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Téglalap 75"/>
          <p:cNvSpPr/>
          <p:nvPr/>
        </p:nvSpPr>
        <p:spPr>
          <a:xfrm>
            <a:off x="8030979" y="3327567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Téglalap 76"/>
          <p:cNvSpPr/>
          <p:nvPr/>
        </p:nvSpPr>
        <p:spPr>
          <a:xfrm>
            <a:off x="6971890" y="3308846"/>
            <a:ext cx="653143" cy="261257"/>
          </a:xfrm>
          <a:prstGeom prst="rect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Ellipszis 77"/>
          <p:cNvSpPr/>
          <p:nvPr/>
        </p:nvSpPr>
        <p:spPr>
          <a:xfrm>
            <a:off x="4845865" y="3141075"/>
            <a:ext cx="539930" cy="540000"/>
          </a:xfrm>
          <a:prstGeom prst="ellipse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Ellipszis 78"/>
          <p:cNvSpPr/>
          <p:nvPr/>
        </p:nvSpPr>
        <p:spPr>
          <a:xfrm>
            <a:off x="9211128" y="3114355"/>
            <a:ext cx="539930" cy="540000"/>
          </a:xfrm>
          <a:prstGeom prst="ellipse">
            <a:avLst/>
          </a:prstGeom>
          <a:ln>
            <a:solidFill>
              <a:srgbClr val="6667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341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408081" y="70748"/>
            <a:ext cx="59590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err="1" smtClean="0">
                <a:solidFill>
                  <a:srgbClr val="D29381"/>
                </a:solidFill>
              </a:rPr>
              <a:t>Képernyőtervek</a:t>
            </a:r>
            <a:r>
              <a:rPr lang="hu-HU" dirty="0" smtClean="0">
                <a:solidFill>
                  <a:srgbClr val="D29381"/>
                </a:solidFill>
              </a:rPr>
              <a:t> </a:t>
            </a:r>
            <a:r>
              <a:rPr lang="hu-HU" dirty="0" smtClean="0">
                <a:solidFill>
                  <a:srgbClr val="D29381"/>
                </a:solidFill>
              </a:rPr>
              <a:t>–</a:t>
            </a:r>
          </a:p>
          <a:p>
            <a:r>
              <a:rPr lang="hu-HU" dirty="0" err="1" smtClean="0">
                <a:solidFill>
                  <a:srgbClr val="D29381"/>
                </a:solidFill>
              </a:rPr>
              <a:t>Admin</a:t>
            </a:r>
            <a:r>
              <a:rPr lang="hu-HU" dirty="0" smtClean="0">
                <a:solidFill>
                  <a:srgbClr val="D29381"/>
                </a:solidFill>
              </a:rPr>
              <a:t> </a:t>
            </a:r>
            <a:r>
              <a:rPr lang="hu-HU" dirty="0" smtClean="0">
                <a:solidFill>
                  <a:srgbClr val="D29381"/>
                </a:solidFill>
              </a:rPr>
              <a:t>felület</a:t>
            </a:r>
            <a:endParaRPr lang="en-US" dirty="0">
              <a:solidFill>
                <a:srgbClr val="D29381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" t="-127" r="-609" b="57079"/>
          <a:stretch/>
        </p:blipFill>
        <p:spPr>
          <a:xfrm>
            <a:off x="1198496" y="1968138"/>
            <a:ext cx="4897504" cy="5056117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24"/>
          <a:stretch/>
        </p:blipFill>
        <p:spPr>
          <a:xfrm>
            <a:off x="6985435" y="-40909"/>
            <a:ext cx="5225616" cy="706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4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363978" y="88724"/>
            <a:ext cx="56218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err="1" smtClean="0">
                <a:solidFill>
                  <a:srgbClr val="D29381"/>
                </a:solidFill>
              </a:rPr>
              <a:t>Képernyőterve</a:t>
            </a:r>
            <a:r>
              <a:rPr lang="hu-HU" dirty="0" smtClean="0">
                <a:solidFill>
                  <a:srgbClr val="D29381"/>
                </a:solidFill>
              </a:rPr>
              <a:t>k - </a:t>
            </a:r>
          </a:p>
          <a:p>
            <a:r>
              <a:rPr lang="hu-HU" dirty="0" err="1" smtClean="0">
                <a:solidFill>
                  <a:srgbClr val="D29381"/>
                </a:solidFill>
              </a:rPr>
              <a:t>About</a:t>
            </a:r>
            <a:r>
              <a:rPr lang="hu-HU" dirty="0" smtClean="0">
                <a:solidFill>
                  <a:srgbClr val="D29381"/>
                </a:solidFill>
              </a:rPr>
              <a:t> </a:t>
            </a:r>
            <a:r>
              <a:rPr lang="hu-HU" dirty="0" err="1" smtClean="0">
                <a:solidFill>
                  <a:srgbClr val="D29381"/>
                </a:solidFill>
              </a:rPr>
              <a:t>us</a:t>
            </a:r>
            <a:endParaRPr lang="en-US" dirty="0">
              <a:solidFill>
                <a:srgbClr val="D29381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312" y="0"/>
            <a:ext cx="6206213" cy="702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5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1751998" y="131970"/>
            <a:ext cx="109751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err="1" smtClean="0">
                <a:solidFill>
                  <a:srgbClr val="D29381"/>
                </a:solidFill>
              </a:rPr>
              <a:t>Képernyőtervek</a:t>
            </a:r>
            <a:r>
              <a:rPr lang="hu-HU" dirty="0" smtClean="0">
                <a:solidFill>
                  <a:srgbClr val="D29381"/>
                </a:solidFill>
              </a:rPr>
              <a:t> – Kapcsolat</a:t>
            </a:r>
            <a:endParaRPr lang="en-US" dirty="0">
              <a:solidFill>
                <a:srgbClr val="D29381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84" y="1130635"/>
            <a:ext cx="10058400" cy="589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9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399" y="795298"/>
            <a:ext cx="8498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hu-HU" dirty="0" smtClean="0">
                <a:solidFill>
                  <a:srgbClr val="D29381"/>
                </a:solidFill>
              </a:rPr>
              <a:t>Projekt</a:t>
            </a:r>
            <a:endParaRPr lang="en-US" dirty="0">
              <a:solidFill>
                <a:srgbClr val="D29381"/>
              </a:solidFill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54" y="2262605"/>
            <a:ext cx="11014191" cy="4082053"/>
          </a:xfrm>
          <a:prstGeom prst="rect">
            <a:avLst/>
          </a:prstGeom>
        </p:spPr>
      </p:pic>
      <p:pic>
        <p:nvPicPr>
          <p:cNvPr id="7" name="Kép 6" descr="Steam Train Svg Png Icon Free Download (#538457) - OnlineWebFonts.COM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37503" y="4754365"/>
            <a:ext cx="707780" cy="707780"/>
          </a:xfrm>
          <a:prstGeom prst="rect">
            <a:avLst/>
          </a:prstGeom>
        </p:spPr>
      </p:pic>
      <p:pic>
        <p:nvPicPr>
          <p:cNvPr id="10" name="Kép 9" descr="Steam Train Svg Png Icon Free Download (#538457) - OnlineWebFonts.COM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73883" y="4901266"/>
            <a:ext cx="707780" cy="707780"/>
          </a:xfrm>
          <a:prstGeom prst="rect">
            <a:avLst/>
          </a:prstGeom>
        </p:spPr>
      </p:pic>
      <p:pic>
        <p:nvPicPr>
          <p:cNvPr id="11" name="Kép 10" descr="Steam Train Svg Png Icon Free Download (#538457) - OnlineWebFonts.COM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31168" y="4901266"/>
            <a:ext cx="707780" cy="707780"/>
          </a:xfrm>
          <a:prstGeom prst="rect">
            <a:avLst/>
          </a:prstGeom>
        </p:spPr>
      </p:pic>
      <p:pic>
        <p:nvPicPr>
          <p:cNvPr id="12" name="Kép 11" descr="Steam Train Svg Png Icon Free Download (#538457) - OnlineWebFonts.COM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8302" y="4901266"/>
            <a:ext cx="707780" cy="707780"/>
          </a:xfrm>
          <a:prstGeom prst="rect">
            <a:avLst/>
          </a:prstGeom>
        </p:spPr>
      </p:pic>
      <p:pic>
        <p:nvPicPr>
          <p:cNvPr id="13" name="Kép 12" descr="Steam Train Svg Png Icon Free Download (#538457) - OnlineWebFonts.COM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86828" y="4497714"/>
            <a:ext cx="513302" cy="51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6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/>
          <p:cNvSpPr txBox="1"/>
          <p:nvPr/>
        </p:nvSpPr>
        <p:spPr>
          <a:xfrm>
            <a:off x="2023340" y="2779980"/>
            <a:ext cx="8183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0" b="1" dirty="0">
                <a:solidFill>
                  <a:srgbClr val="6667AB"/>
                </a:solidFill>
                <a:latin typeface="Aptos" panose="020B0004020202020204" pitchFamily="34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65427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399" y="795298"/>
            <a:ext cx="8498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hu-HU" dirty="0" err="1" smtClean="0">
                <a:solidFill>
                  <a:srgbClr val="D29381"/>
                </a:solidFill>
              </a:rPr>
              <a:t>Class</a:t>
            </a:r>
            <a:r>
              <a:rPr lang="hu-HU" dirty="0" smtClean="0">
                <a:solidFill>
                  <a:srgbClr val="D29381"/>
                </a:solidFill>
              </a:rPr>
              <a:t> diagram</a:t>
            </a:r>
            <a:endParaRPr lang="en-US" dirty="0">
              <a:solidFill>
                <a:srgbClr val="D2938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32" y="2021304"/>
            <a:ext cx="8076435" cy="462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8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399" y="785343"/>
            <a:ext cx="8498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hu-HU" dirty="0" smtClean="0">
                <a:solidFill>
                  <a:srgbClr val="D29381"/>
                </a:solidFill>
              </a:rPr>
              <a:t>Projekt</a:t>
            </a:r>
            <a:endParaRPr lang="en-US" dirty="0">
              <a:solidFill>
                <a:srgbClr val="D29381"/>
              </a:solidFill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09" y="2523653"/>
            <a:ext cx="10788079" cy="3998252"/>
          </a:xfrm>
          <a:prstGeom prst="rect">
            <a:avLst/>
          </a:prstGeom>
        </p:spPr>
      </p:pic>
      <p:pic>
        <p:nvPicPr>
          <p:cNvPr id="7" name="Kép 6" descr="Steam Train Svg Png Icon Free Download (#538457) - OnlineWebFonts.COM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74957" y="2565347"/>
            <a:ext cx="707780" cy="707780"/>
          </a:xfrm>
          <a:prstGeom prst="rect">
            <a:avLst/>
          </a:prstGeom>
        </p:spPr>
      </p:pic>
      <p:pic>
        <p:nvPicPr>
          <p:cNvPr id="10" name="Kép 9" descr="Steam Train Svg Png Icon Free Download (#538457) - OnlineWebFonts.COM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60258" y="2771975"/>
            <a:ext cx="707780" cy="707780"/>
          </a:xfrm>
          <a:prstGeom prst="rect">
            <a:avLst/>
          </a:prstGeom>
        </p:spPr>
      </p:pic>
      <p:pic>
        <p:nvPicPr>
          <p:cNvPr id="11" name="Kép 10" descr="Steam Train Svg Png Icon Free Download (#538457) - OnlineWebFonts.COM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43030" y="2761401"/>
            <a:ext cx="707780" cy="707780"/>
          </a:xfrm>
          <a:prstGeom prst="rect">
            <a:avLst/>
          </a:prstGeom>
        </p:spPr>
      </p:pic>
      <p:pic>
        <p:nvPicPr>
          <p:cNvPr id="12" name="Kép 11" descr="Steam Train Svg Png Icon Free Download (#538457) - OnlineWebFonts.COM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40465" y="2733920"/>
            <a:ext cx="707780" cy="707780"/>
          </a:xfrm>
          <a:prstGeom prst="rect">
            <a:avLst/>
          </a:prstGeom>
        </p:spPr>
      </p:pic>
      <p:pic>
        <p:nvPicPr>
          <p:cNvPr id="13" name="Kép 12" descr="Steam Train Svg Png Icon Free Download (#538457) - OnlineWebFonts.COM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57470" y="2566702"/>
            <a:ext cx="707780" cy="70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4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399" y="795298"/>
            <a:ext cx="8498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err="1" smtClean="0">
                <a:solidFill>
                  <a:srgbClr val="D29381"/>
                </a:solidFill>
              </a:rPr>
              <a:t>Egyed-kapcsolat</a:t>
            </a:r>
            <a:r>
              <a:rPr lang="en-US" dirty="0" smtClean="0">
                <a:solidFill>
                  <a:srgbClr val="D29381"/>
                </a:solidFill>
              </a:rPr>
              <a:t> </a:t>
            </a:r>
            <a:r>
              <a:rPr lang="en-US" dirty="0">
                <a:solidFill>
                  <a:srgbClr val="D29381"/>
                </a:solidFill>
              </a:rPr>
              <a:t>diagram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73" y="2021304"/>
            <a:ext cx="9482154" cy="462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399" y="795298"/>
            <a:ext cx="111252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hu-HU" dirty="0" smtClean="0">
                <a:solidFill>
                  <a:srgbClr val="D29381"/>
                </a:solidFill>
              </a:rPr>
              <a:t>Projekt</a:t>
            </a:r>
            <a:endParaRPr lang="en-US" dirty="0">
              <a:solidFill>
                <a:srgbClr val="D29381"/>
              </a:solidFill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54" y="2262605"/>
            <a:ext cx="11014191" cy="4082053"/>
          </a:xfrm>
          <a:prstGeom prst="rect">
            <a:avLst/>
          </a:prstGeom>
        </p:spPr>
      </p:pic>
      <p:pic>
        <p:nvPicPr>
          <p:cNvPr id="7" name="Kép 6" descr="Steam Train Svg Png Icon Free Download (#538457) - OnlineWebFonts.COM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91538" y="2352910"/>
            <a:ext cx="707780" cy="707780"/>
          </a:xfrm>
          <a:prstGeom prst="rect">
            <a:avLst/>
          </a:prstGeom>
        </p:spPr>
      </p:pic>
      <p:pic>
        <p:nvPicPr>
          <p:cNvPr id="10" name="Kép 9" descr="Steam Train Svg Png Icon Free Download (#538457) - OnlineWebFonts.COM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8423" flipH="1">
            <a:off x="10491965" y="2704395"/>
            <a:ext cx="707780" cy="707780"/>
          </a:xfrm>
          <a:prstGeom prst="rect">
            <a:avLst/>
          </a:prstGeom>
        </p:spPr>
      </p:pic>
      <p:pic>
        <p:nvPicPr>
          <p:cNvPr id="11" name="Kép 10" descr="Steam Train Svg Png Icon Free Download (#538457) - OnlineWebFonts.COM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71014">
            <a:off x="9904206" y="3688718"/>
            <a:ext cx="707780" cy="707780"/>
          </a:xfrm>
          <a:prstGeom prst="rect">
            <a:avLst/>
          </a:prstGeom>
        </p:spPr>
      </p:pic>
      <p:pic>
        <p:nvPicPr>
          <p:cNvPr id="12" name="Kép 11" descr="Steam Train Svg Png Icon Free Download (#538457) - OnlineWebFonts.COM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353" y="3801308"/>
            <a:ext cx="707780" cy="707780"/>
          </a:xfrm>
          <a:prstGeom prst="rect">
            <a:avLst/>
          </a:prstGeom>
        </p:spPr>
      </p:pic>
      <p:pic>
        <p:nvPicPr>
          <p:cNvPr id="13" name="Kép 12" descr="Steam Train Svg Png Icon Free Download (#538457) - OnlineWebFonts.COM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08" y="3623922"/>
            <a:ext cx="707780" cy="70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8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399" y="795298"/>
            <a:ext cx="93806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>
                <a:solidFill>
                  <a:srgbClr val="D29381"/>
                </a:solidFill>
              </a:rPr>
              <a:t>Package diagram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29" y="2031936"/>
            <a:ext cx="9117874" cy="46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2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399" y="795298"/>
            <a:ext cx="8498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hu-HU" dirty="0" smtClean="0">
                <a:solidFill>
                  <a:srgbClr val="D29381"/>
                </a:solidFill>
              </a:rPr>
              <a:t>Projekt</a:t>
            </a:r>
            <a:endParaRPr lang="en-US" dirty="0">
              <a:solidFill>
                <a:srgbClr val="D29381"/>
              </a:solidFill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54" y="2262605"/>
            <a:ext cx="11014191" cy="4082053"/>
          </a:xfrm>
          <a:prstGeom prst="rect">
            <a:avLst/>
          </a:prstGeom>
        </p:spPr>
      </p:pic>
      <p:pic>
        <p:nvPicPr>
          <p:cNvPr id="7" name="Kép 6" descr="Steam Train Svg Png Icon Free Download (#538457) - OnlineWebFonts.COM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307" y="3640867"/>
            <a:ext cx="707780" cy="707780"/>
          </a:xfrm>
          <a:prstGeom prst="rect">
            <a:avLst/>
          </a:prstGeom>
        </p:spPr>
      </p:pic>
      <p:pic>
        <p:nvPicPr>
          <p:cNvPr id="15" name="Kép 14" descr="Steam Train Svg Png Icon Free Download (#538457) - OnlineWebFonts.COM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27" y="3742972"/>
            <a:ext cx="707780" cy="707780"/>
          </a:xfrm>
          <a:prstGeom prst="rect">
            <a:avLst/>
          </a:prstGeom>
        </p:spPr>
      </p:pic>
      <p:pic>
        <p:nvPicPr>
          <p:cNvPr id="17" name="Kép 16" descr="Steam Train Svg Png Icon Free Download (#538457) - OnlineWebFonts.COM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714" y="3695823"/>
            <a:ext cx="707780" cy="707780"/>
          </a:xfrm>
          <a:prstGeom prst="rect">
            <a:avLst/>
          </a:prstGeom>
        </p:spPr>
      </p:pic>
      <p:pic>
        <p:nvPicPr>
          <p:cNvPr id="18" name="Kép 17" descr="Steam Train Svg Png Icon Free Download (#538457) - OnlineWebFonts.COM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269" y="3668114"/>
            <a:ext cx="707780" cy="707780"/>
          </a:xfrm>
          <a:prstGeom prst="rect">
            <a:avLst/>
          </a:prstGeom>
        </p:spPr>
      </p:pic>
      <p:pic>
        <p:nvPicPr>
          <p:cNvPr id="19" name="Kép 18" descr="Steam Train Svg Png Icon Free Download (#538457) - OnlineWebFonts.COM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14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241" y="3598593"/>
            <a:ext cx="570295" cy="57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6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268620" y="515510"/>
            <a:ext cx="29807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smtClean="0">
                <a:solidFill>
                  <a:srgbClr val="D29381"/>
                </a:solidFill>
              </a:rPr>
              <a:t>Sequence</a:t>
            </a:r>
            <a:endParaRPr lang="en-US" dirty="0">
              <a:solidFill>
                <a:srgbClr val="D29381"/>
              </a:solidFill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886" y="241300"/>
            <a:ext cx="8561614" cy="6397442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437605" y="1897716"/>
            <a:ext cx="37103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600" b="1" dirty="0">
                <a:solidFill>
                  <a:srgbClr val="6667AB"/>
                </a:solidFill>
                <a:latin typeface="Aptos" panose="020B0004020202020204" pitchFamily="34" charset="0"/>
              </a:rPr>
              <a:t>d</a:t>
            </a:r>
            <a:r>
              <a:rPr lang="hu-HU" sz="6600" b="1" dirty="0">
                <a:solidFill>
                  <a:srgbClr val="6667AB"/>
                </a:solidFill>
                <a:latin typeface="Aptos" panose="020B0004020202020204" pitchFamily="34" charset="0"/>
              </a:rPr>
              <a:t>iagram</a:t>
            </a:r>
            <a:endParaRPr lang="hu-HU" sz="6600" b="1" dirty="0">
              <a:solidFill>
                <a:srgbClr val="6667AB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61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alancing Act">
    <a:dk1>
      <a:sysClr val="windowText" lastClr="000000"/>
    </a:dk1>
    <a:lt1>
      <a:sysClr val="window" lastClr="FFFFFF"/>
    </a:lt1>
    <a:dk2>
      <a:srgbClr val="8A4C5D"/>
    </a:dk2>
    <a:lt2>
      <a:srgbClr val="9E838E"/>
    </a:lt2>
    <a:accent1>
      <a:srgbClr val="C6ADB0"/>
    </a:accent1>
    <a:accent2>
      <a:srgbClr val="E3C0BF"/>
    </a:accent2>
    <a:accent3>
      <a:srgbClr val="D4937F"/>
    </a:accent3>
    <a:accent4>
      <a:srgbClr val="CCB87E"/>
    </a:accent4>
    <a:accent5>
      <a:srgbClr val="6667AB"/>
    </a:accent5>
    <a:accent6>
      <a:srgbClr val="86A094"/>
    </a:accent6>
    <a:hlink>
      <a:srgbClr val="0563C1"/>
    </a:hlink>
    <a:folHlink>
      <a:srgbClr val="954F72"/>
    </a:folHlink>
  </a:clrScheme>
</a:themeOverrid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Pantone Color of the Year 2022</Template>
  <TotalTime>3681</TotalTime>
  <Words>107</Words>
  <Application>Microsoft Office PowerPoint</Application>
  <PresentationFormat>Szélesvásznú</PresentationFormat>
  <Paragraphs>66</Paragraphs>
  <Slides>24</Slides>
  <Notes>24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4</vt:i4>
      </vt:variant>
      <vt:variant>
        <vt:lpstr>Diacímek</vt:lpstr>
      </vt:variant>
      <vt:variant>
        <vt:i4>24</vt:i4>
      </vt:variant>
    </vt:vector>
  </HeadingPairs>
  <TitlesOfParts>
    <vt:vector size="33" baseType="lpstr">
      <vt:lpstr>Aptos</vt:lpstr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Szabolcs Bíró</dc:creator>
  <cp:lastModifiedBy>Dell</cp:lastModifiedBy>
  <cp:revision>42</cp:revision>
  <dcterms:created xsi:type="dcterms:W3CDTF">2023-10-07T15:15:41Z</dcterms:created>
  <dcterms:modified xsi:type="dcterms:W3CDTF">2023-10-24T18:30:22Z</dcterms:modified>
</cp:coreProperties>
</file>