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53" r:id="rId5"/>
    <p:sldId id="454" r:id="rId6"/>
    <p:sldId id="458" r:id="rId7"/>
    <p:sldId id="459" r:id="rId8"/>
    <p:sldId id="457" r:id="rId9"/>
    <p:sldId id="460" r:id="rId10"/>
    <p:sldId id="455" r:id="rId11"/>
    <p:sldId id="456" r:id="rId12"/>
    <p:sldId id="4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Szakmai</a:t>
            </a:r>
            <a:r>
              <a:rPr lang="en-US" dirty="0"/>
              <a:t> </a:t>
            </a:r>
            <a:r>
              <a:rPr lang="en-US" dirty="0" err="1"/>
              <a:t>tapasztalat</a:t>
            </a:r>
            <a:endParaRPr lang="en-US" dirty="0"/>
          </a:p>
        </c:rich>
      </c:tx>
      <c:layout>
        <c:manualLayout>
          <c:xMode val="edge"/>
          <c:yMode val="edge"/>
          <c:x val="5.1452992946094775E-2"/>
          <c:y val="3.1512701479682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Tapasztalat (fő)</c:v>
                </c:pt>
              </c:strCache>
            </c:strRef>
          </c:tx>
          <c:spPr>
            <a:ln w="28575" cap="rnd">
              <a:solidFill>
                <a:srgbClr val="6667AB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Szakgimnázium (4 év) [4 fő]</c:v>
                </c:pt>
                <c:pt idx="1">
                  <c:v>Technikusi (1 év) [4 fő]</c:v>
                </c:pt>
                <c:pt idx="2">
                  <c:v>Egyetem (1 év) [5 fő]</c:v>
                </c:pt>
                <c:pt idx="3">
                  <c:v>Egyetem (2 év) [1 fő]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E-4DFF-A87E-6A2B1214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375407"/>
        <c:axId val="281901711"/>
      </c:radarChart>
      <c:catAx>
        <c:axId val="40437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01711"/>
        <c:crosses val="autoZero"/>
        <c:auto val="1"/>
        <c:lblAlgn val="ctr"/>
        <c:lblOffset val="100"/>
        <c:noMultiLvlLbl val="0"/>
      </c:catAx>
      <c:valAx>
        <c:axId val="281901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437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1416031920458193E-2"/>
          <c:y val="0.12532601378469779"/>
          <c:w val="0.26732073549820623"/>
          <c:h val="6.8574119734866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7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rgbClr val="D2938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rgbClr val="D2938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Péter</a:t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400" y="795298"/>
            <a:ext cx="6591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Projekt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célja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6253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Menetrend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nyilvántartása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	</a:t>
            </a:r>
            <a:r>
              <a:rPr lang="en-US" sz="3200" b="1" dirty="0" err="1">
                <a:solidFill>
                  <a:srgbClr val="6667AB"/>
                </a:solidFill>
              </a:rPr>
              <a:t>keresés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megvalósítása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Szempontok</a:t>
            </a:r>
            <a:r>
              <a:rPr lang="en-US" sz="3200" b="1" dirty="0">
                <a:solidFill>
                  <a:srgbClr val="6667AB"/>
                </a:solidFill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indulási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érkezési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megálló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járat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azonosítója</a:t>
            </a:r>
            <a:endParaRPr lang="en-US" sz="28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Útvonal (két tű között)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601" y="199343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Költség-erőforrás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854331"/>
            <a:ext cx="6942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104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átlag</a:t>
            </a:r>
            <a:r>
              <a:rPr lang="en-US" sz="3200" b="1" dirty="0">
                <a:solidFill>
                  <a:srgbClr val="6667AB"/>
                </a:solidFill>
              </a:rPr>
              <a:t> 17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r>
              <a:rPr lang="en-US" sz="3200" b="1" dirty="0">
                <a:solidFill>
                  <a:srgbClr val="6667AB"/>
                </a:solidFill>
              </a:rPr>
              <a:t>/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Kiegyenlített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r>
              <a:rPr lang="en-US" sz="3200" b="1" dirty="0">
                <a:solidFill>
                  <a:srgbClr val="6667AB"/>
                </a:solidFill>
              </a:rPr>
              <a:t>-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mennyiség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bonyolultság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Önálló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vállalás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tartambecslés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Homokóra 30%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Becslési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szempontok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608110"/>
            <a:ext cx="7968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Adott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összetettsége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alapján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becsült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érték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Időtartam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Önállóan</a:t>
            </a:r>
            <a:r>
              <a:rPr lang="en-US" sz="3200" b="1" dirty="0">
                <a:solidFill>
                  <a:srgbClr val="6667AB"/>
                </a:solidFill>
              </a:rPr>
              <a:t>, a </a:t>
            </a:r>
            <a:r>
              <a:rPr lang="en-US" sz="3200" b="1" dirty="0" err="1">
                <a:solidFill>
                  <a:srgbClr val="6667AB"/>
                </a:solidFill>
              </a:rPr>
              <a:t>csapattagok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tervezett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ideje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egyeztetést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követően</a:t>
            </a:r>
            <a:r>
              <a:rPr lang="en-US" sz="3200" b="1" dirty="0">
                <a:solidFill>
                  <a:srgbClr val="6667AB"/>
                </a:solidFill>
              </a:rPr>
              <a:t> 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egymásra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épülésének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figyelembe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vételével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Abakusz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Kompetenciák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506842"/>
            <a:ext cx="5791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4/6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szakgimnáziumi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Minden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legalább</a:t>
            </a:r>
            <a:r>
              <a:rPr lang="en-US" sz="3200" b="1" dirty="0">
                <a:solidFill>
                  <a:srgbClr val="6667AB"/>
                </a:solidFill>
              </a:rPr>
              <a:t> 1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,</a:t>
            </a: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1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r>
              <a:rPr lang="en-US" sz="3200" b="1" dirty="0">
                <a:solidFill>
                  <a:srgbClr val="6667AB"/>
                </a:solidFill>
              </a:rPr>
              <a:t> 2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egyetemi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tapasztalatot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szerzett</a:t>
            </a:r>
            <a:endParaRPr lang="en-US" sz="3200" b="1" dirty="0">
              <a:solidFill>
                <a:srgbClr val="6667AB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8C77EE-D96C-F53D-A07D-2C93D22AA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018387"/>
              </p:ext>
            </p:extLst>
          </p:nvPr>
        </p:nvGraphicFramePr>
        <p:xfrm>
          <a:off x="5705303" y="2139314"/>
          <a:ext cx="5953298" cy="403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43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11125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Munka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menete</a:t>
            </a:r>
            <a:r>
              <a:rPr lang="en-US" dirty="0">
                <a:solidFill>
                  <a:srgbClr val="D29381"/>
                </a:solidFill>
              </a:rPr>
              <a:t>, </a:t>
            </a:r>
            <a:r>
              <a:rPr lang="en-US" dirty="0" err="1">
                <a:solidFill>
                  <a:srgbClr val="D29381"/>
                </a:solidFill>
              </a:rPr>
              <a:t>kapcsolat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64"/>
            <a:ext cx="7760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Vállalt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szerint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határidőket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betartva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Egyeztetés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problémák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megoldása</a:t>
            </a:r>
            <a:r>
              <a:rPr lang="en-US" sz="3200" b="1" dirty="0">
                <a:solidFill>
                  <a:srgbClr val="6667AB"/>
                </a:solidFill>
              </a:rPr>
              <a:t> – </a:t>
            </a:r>
          </a:p>
          <a:p>
            <a:r>
              <a:rPr lang="en-US" sz="3200" b="1" dirty="0">
                <a:solidFill>
                  <a:srgbClr val="6667AB"/>
                </a:solidFill>
              </a:rPr>
              <a:t>online (</a:t>
            </a:r>
            <a:r>
              <a:rPr lang="en-US" sz="3200" b="1" dirty="0" err="1">
                <a:solidFill>
                  <a:srgbClr val="6667AB"/>
                </a:solidFill>
              </a:rPr>
              <a:t>preferált</a:t>
            </a:r>
            <a:r>
              <a:rPr lang="en-US" sz="3200" b="1" dirty="0">
                <a:solidFill>
                  <a:srgbClr val="6667AB"/>
                </a:solidFill>
              </a:rPr>
              <a:t>) / </a:t>
            </a:r>
            <a:r>
              <a:rPr lang="en-US" sz="3200" b="1" dirty="0" err="1">
                <a:solidFill>
                  <a:srgbClr val="6667AB"/>
                </a:solidFill>
              </a:rPr>
              <a:t>személyes</a:t>
            </a:r>
            <a:r>
              <a:rPr lang="en-US" sz="3200" b="1" dirty="0">
                <a:solidFill>
                  <a:srgbClr val="6667AB"/>
                </a:solidFill>
              </a:rPr>
              <a:t> meeting</a:t>
            </a: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Összeegyeztethető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esetén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közös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feladatmegoldás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Blokklánc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9380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Fő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tervezési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879557" y="2309518"/>
            <a:ext cx="63393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Járatok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Megállók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Oldalak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felépítése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lekérdezések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>
                <a:solidFill>
                  <a:srgbClr val="6667AB"/>
                </a:solidFill>
              </a:rPr>
              <a:t>Design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funkcionalitás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Diagram elágazással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40161" y="2386638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Kiegészítő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Regisztrációs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bejelentkező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felület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Kedvencek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mentése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profil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Egyéb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esztétikai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kényelmi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elemek</a:t>
            </a:r>
            <a:r>
              <a:rPr lang="en-US" sz="3200" b="1" dirty="0">
                <a:solidFill>
                  <a:srgbClr val="6667AB"/>
                </a:solidFill>
              </a:rPr>
              <a:t>…</a:t>
            </a:r>
          </a:p>
        </p:txBody>
      </p:sp>
      <p:pic>
        <p:nvPicPr>
          <p:cNvPr id="5" name="Ábra 4" descr="Kitűzé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88062" y="208867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Megvalósítás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48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6667AB"/>
                </a:solidFill>
              </a:rPr>
              <a:t>Web </a:t>
            </a:r>
            <a:r>
              <a:rPr lang="en-US" sz="3200" b="1" u="sng" dirty="0" err="1">
                <a:solidFill>
                  <a:srgbClr val="6667AB"/>
                </a:solidFill>
              </a:rPr>
              <a:t>orientált</a:t>
            </a:r>
            <a:r>
              <a:rPr lang="en-US" sz="3200" b="1" u="sng" dirty="0">
                <a:solidFill>
                  <a:srgbClr val="6667AB"/>
                </a:solidFill>
              </a:rPr>
              <a:t> </a:t>
            </a:r>
            <a:r>
              <a:rPr lang="en-US" sz="3200" b="1" u="sng" dirty="0" err="1">
                <a:solidFill>
                  <a:srgbClr val="6667AB"/>
                </a:solidFill>
              </a:rPr>
              <a:t>alkalmazás</a:t>
            </a:r>
            <a:endParaRPr lang="en-US" sz="3200" b="1" u="sng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Funkciók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JavaScript, PHP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MySQL</a:t>
            </a:r>
          </a:p>
        </p:txBody>
      </p:sp>
      <p:pic>
        <p:nvPicPr>
          <p:cNvPr id="5" name="Ábra 4" descr="Csavarkulc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95562" y="2276242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379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3390</TotalTime>
  <Words>190</Words>
  <Application>Microsoft Office PowerPoint</Application>
  <PresentationFormat>Szélesvásznú</PresentationFormat>
  <Paragraphs>76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4</vt:i4>
      </vt:variant>
      <vt:variant>
        <vt:lpstr>Diacímek</vt:lpstr>
      </vt:variant>
      <vt:variant>
        <vt:i4>9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Szabolcs Bíró</cp:lastModifiedBy>
  <cp:revision>2</cp:revision>
  <dcterms:created xsi:type="dcterms:W3CDTF">2023-10-07T15:15:41Z</dcterms:created>
  <dcterms:modified xsi:type="dcterms:W3CDTF">2023-10-09T23:46:16Z</dcterms:modified>
</cp:coreProperties>
</file>