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53" r:id="rId5"/>
    <p:sldId id="474" r:id="rId6"/>
    <p:sldId id="475" r:id="rId7"/>
    <p:sldId id="479" r:id="rId8"/>
    <p:sldId id="476" r:id="rId9"/>
    <p:sldId id="458" r:id="rId10"/>
    <p:sldId id="473" r:id="rId11"/>
    <p:sldId id="478" r:id="rId12"/>
    <p:sldId id="480" r:id="rId13"/>
    <p:sldId id="472" r:id="rId14"/>
    <p:sldId id="4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D29381"/>
    <a:srgbClr val="29282D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1E61-19E1-48DA-8AD5-52208C1B9684}" v="30" dt="2023-10-10T16:21:5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5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6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8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3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410691"/>
            <a:ext cx="12192000" cy="461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0"/>
            <a:ext cx="12192000" cy="2410691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38E6FFC-C9FB-11F6-633B-EAB0B69CE6C3}"/>
              </a:ext>
            </a:extLst>
          </p:cNvPr>
          <p:cNvGrpSpPr/>
          <p:nvPr/>
        </p:nvGrpSpPr>
        <p:grpSpPr>
          <a:xfrm>
            <a:off x="7043737" y="431624"/>
            <a:ext cx="3612091" cy="6020151"/>
            <a:chOff x="4309004" y="584251"/>
            <a:chExt cx="3612091" cy="60201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B85CADA0-BD22-1CB2-E6A3-3D29E77FDF0E}"/>
                </a:ext>
              </a:extLst>
            </p:cNvPr>
            <p:cNvSpPr/>
            <p:nvPr/>
          </p:nvSpPr>
          <p:spPr>
            <a:xfrm>
              <a:off x="4588933" y="1413933"/>
              <a:ext cx="3005667" cy="238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D0E7E76-C278-1A3C-C184-D9699D22968C}"/>
                </a:ext>
              </a:extLst>
            </p:cNvPr>
            <p:cNvSpPr/>
            <p:nvPr/>
          </p:nvSpPr>
          <p:spPr>
            <a:xfrm>
              <a:off x="4512733" y="4588933"/>
              <a:ext cx="3081867" cy="8551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Ábra 6" descr="Villamos egyszínű kitöltéssel">
              <a:extLst>
                <a:ext uri="{FF2B5EF4-FFF2-40B4-BE49-F238E27FC236}">
                  <a16:creationId xmlns:a16="http://schemas.microsoft.com/office/drawing/2014/main" id="{3E2CD710-D9AD-6C2A-BAA6-E93AFB804255}"/>
                </a:ext>
              </a:extLst>
            </p:cNvPr>
            <p:cNvSpPr/>
            <p:nvPr/>
          </p:nvSpPr>
          <p:spPr>
            <a:xfrm>
              <a:off x="4309004" y="584251"/>
              <a:ext cx="3612091" cy="6020151"/>
            </a:xfrm>
            <a:custGeom>
              <a:avLst/>
              <a:gdLst>
                <a:gd name="connsiteX0" fmla="*/ 3160580 w 3612091"/>
                <a:gd name="connsiteY0" fmla="*/ 3010076 h 6020151"/>
                <a:gd name="connsiteX1" fmla="*/ 3010076 w 3612091"/>
                <a:gd name="connsiteY1" fmla="*/ 3160580 h 6020151"/>
                <a:gd name="connsiteX2" fmla="*/ 602015 w 3612091"/>
                <a:gd name="connsiteY2" fmla="*/ 3160580 h 6020151"/>
                <a:gd name="connsiteX3" fmla="*/ 451511 w 3612091"/>
                <a:gd name="connsiteY3" fmla="*/ 3010076 h 6020151"/>
                <a:gd name="connsiteX4" fmla="*/ 451511 w 3612091"/>
                <a:gd name="connsiteY4" fmla="*/ 1505038 h 6020151"/>
                <a:gd name="connsiteX5" fmla="*/ 752519 w 3612091"/>
                <a:gd name="connsiteY5" fmla="*/ 1204030 h 6020151"/>
                <a:gd name="connsiteX6" fmla="*/ 1354534 w 3612091"/>
                <a:gd name="connsiteY6" fmla="*/ 1204030 h 6020151"/>
                <a:gd name="connsiteX7" fmla="*/ 1505038 w 3612091"/>
                <a:gd name="connsiteY7" fmla="*/ 1053527 h 6020151"/>
                <a:gd name="connsiteX8" fmla="*/ 2107053 w 3612091"/>
                <a:gd name="connsiteY8" fmla="*/ 1053527 h 6020151"/>
                <a:gd name="connsiteX9" fmla="*/ 2257557 w 3612091"/>
                <a:gd name="connsiteY9" fmla="*/ 1204030 h 6020151"/>
                <a:gd name="connsiteX10" fmla="*/ 2859572 w 3612091"/>
                <a:gd name="connsiteY10" fmla="*/ 1204030 h 6020151"/>
                <a:gd name="connsiteX11" fmla="*/ 3160580 w 3612091"/>
                <a:gd name="connsiteY11" fmla="*/ 1505038 h 6020151"/>
                <a:gd name="connsiteX12" fmla="*/ 3160580 w 3612091"/>
                <a:gd name="connsiteY12" fmla="*/ 3010076 h 6020151"/>
                <a:gd name="connsiteX13" fmla="*/ 2934824 w 3612091"/>
                <a:gd name="connsiteY13" fmla="*/ 4816122 h 6020151"/>
                <a:gd name="connsiteX14" fmla="*/ 2709068 w 3612091"/>
                <a:gd name="connsiteY14" fmla="*/ 4590366 h 6020151"/>
                <a:gd name="connsiteX15" fmla="*/ 2934824 w 3612091"/>
                <a:gd name="connsiteY15" fmla="*/ 4364610 h 6020151"/>
                <a:gd name="connsiteX16" fmla="*/ 3160580 w 3612091"/>
                <a:gd name="connsiteY16" fmla="*/ 4590366 h 6020151"/>
                <a:gd name="connsiteX17" fmla="*/ 2934824 w 3612091"/>
                <a:gd name="connsiteY17" fmla="*/ 4816122 h 6020151"/>
                <a:gd name="connsiteX18" fmla="*/ 677267 w 3612091"/>
                <a:gd name="connsiteY18" fmla="*/ 4816122 h 6020151"/>
                <a:gd name="connsiteX19" fmla="*/ 451511 w 3612091"/>
                <a:gd name="connsiteY19" fmla="*/ 4590366 h 6020151"/>
                <a:gd name="connsiteX20" fmla="*/ 677267 w 3612091"/>
                <a:gd name="connsiteY20" fmla="*/ 4364610 h 6020151"/>
                <a:gd name="connsiteX21" fmla="*/ 903023 w 3612091"/>
                <a:gd name="connsiteY21" fmla="*/ 4590366 h 6020151"/>
                <a:gd name="connsiteX22" fmla="*/ 677267 w 3612091"/>
                <a:gd name="connsiteY22" fmla="*/ 4816122 h 6020151"/>
                <a:gd name="connsiteX23" fmla="*/ 3010076 w 3612091"/>
                <a:gd name="connsiteY23" fmla="*/ 752519 h 6020151"/>
                <a:gd name="connsiteX24" fmla="*/ 1956549 w 3612091"/>
                <a:gd name="connsiteY24" fmla="*/ 752519 h 6020151"/>
                <a:gd name="connsiteX25" fmla="*/ 1956549 w 3612091"/>
                <a:gd name="connsiteY25" fmla="*/ 301008 h 6020151"/>
                <a:gd name="connsiteX26" fmla="*/ 2709068 w 3612091"/>
                <a:gd name="connsiteY26" fmla="*/ 301008 h 6020151"/>
                <a:gd name="connsiteX27" fmla="*/ 2709068 w 3612091"/>
                <a:gd name="connsiteY27" fmla="*/ 0 h 6020151"/>
                <a:gd name="connsiteX28" fmla="*/ 903023 w 3612091"/>
                <a:gd name="connsiteY28" fmla="*/ 0 h 6020151"/>
                <a:gd name="connsiteX29" fmla="*/ 903023 w 3612091"/>
                <a:gd name="connsiteY29" fmla="*/ 301008 h 6020151"/>
                <a:gd name="connsiteX30" fmla="*/ 1655542 w 3612091"/>
                <a:gd name="connsiteY30" fmla="*/ 301008 h 6020151"/>
                <a:gd name="connsiteX31" fmla="*/ 1655542 w 3612091"/>
                <a:gd name="connsiteY31" fmla="*/ 752519 h 6020151"/>
                <a:gd name="connsiteX32" fmla="*/ 602015 w 3612091"/>
                <a:gd name="connsiteY32" fmla="*/ 752519 h 6020151"/>
                <a:gd name="connsiteX33" fmla="*/ 0 w 3612091"/>
                <a:gd name="connsiteY33" fmla="*/ 1354534 h 6020151"/>
                <a:gd name="connsiteX34" fmla="*/ 0 w 3612091"/>
                <a:gd name="connsiteY34" fmla="*/ 4816122 h 6020151"/>
                <a:gd name="connsiteX35" fmla="*/ 451511 w 3612091"/>
                <a:gd name="connsiteY35" fmla="*/ 5267633 h 6020151"/>
                <a:gd name="connsiteX36" fmla="*/ 519238 w 3612091"/>
                <a:gd name="connsiteY36" fmla="*/ 5267633 h 6020151"/>
                <a:gd name="connsiteX37" fmla="*/ 180605 w 3612091"/>
                <a:gd name="connsiteY37" fmla="*/ 6020152 h 6020151"/>
                <a:gd name="connsiteX38" fmla="*/ 511713 w 3612091"/>
                <a:gd name="connsiteY38" fmla="*/ 6020152 h 6020151"/>
                <a:gd name="connsiteX39" fmla="*/ 850346 w 3612091"/>
                <a:gd name="connsiteY39" fmla="*/ 5267633 h 6020151"/>
                <a:gd name="connsiteX40" fmla="*/ 2761745 w 3612091"/>
                <a:gd name="connsiteY40" fmla="*/ 5267633 h 6020151"/>
                <a:gd name="connsiteX41" fmla="*/ 3100378 w 3612091"/>
                <a:gd name="connsiteY41" fmla="*/ 6020152 h 6020151"/>
                <a:gd name="connsiteX42" fmla="*/ 3431486 w 3612091"/>
                <a:gd name="connsiteY42" fmla="*/ 6020152 h 6020151"/>
                <a:gd name="connsiteX43" fmla="*/ 3092853 w 3612091"/>
                <a:gd name="connsiteY43" fmla="*/ 5267633 h 6020151"/>
                <a:gd name="connsiteX44" fmla="*/ 3160580 w 3612091"/>
                <a:gd name="connsiteY44" fmla="*/ 5267633 h 6020151"/>
                <a:gd name="connsiteX45" fmla="*/ 3612091 w 3612091"/>
                <a:gd name="connsiteY45" fmla="*/ 4816122 h 6020151"/>
                <a:gd name="connsiteX46" fmla="*/ 3612091 w 3612091"/>
                <a:gd name="connsiteY46" fmla="*/ 1354534 h 6020151"/>
                <a:gd name="connsiteX47" fmla="*/ 3010076 w 3612091"/>
                <a:gd name="connsiteY47" fmla="*/ 752519 h 6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12091" h="6020151">
                  <a:moveTo>
                    <a:pt x="3160580" y="3010076"/>
                  </a:moveTo>
                  <a:cubicBezTo>
                    <a:pt x="3160580" y="3092853"/>
                    <a:pt x="3092853" y="3160580"/>
                    <a:pt x="3010076" y="3160580"/>
                  </a:cubicBezTo>
                  <a:lnTo>
                    <a:pt x="602015" y="3160580"/>
                  </a:lnTo>
                  <a:cubicBezTo>
                    <a:pt x="519238" y="3160580"/>
                    <a:pt x="451511" y="3092853"/>
                    <a:pt x="451511" y="3010076"/>
                  </a:cubicBezTo>
                  <a:lnTo>
                    <a:pt x="451511" y="1505038"/>
                  </a:lnTo>
                  <a:cubicBezTo>
                    <a:pt x="451511" y="1339484"/>
                    <a:pt x="586965" y="1204030"/>
                    <a:pt x="752519" y="1204030"/>
                  </a:cubicBezTo>
                  <a:lnTo>
                    <a:pt x="1354534" y="1204030"/>
                  </a:lnTo>
                  <a:cubicBezTo>
                    <a:pt x="1354534" y="1121253"/>
                    <a:pt x="1422261" y="1053527"/>
                    <a:pt x="1505038" y="1053527"/>
                  </a:cubicBezTo>
                  <a:lnTo>
                    <a:pt x="2107053" y="1053527"/>
                  </a:lnTo>
                  <a:cubicBezTo>
                    <a:pt x="2189830" y="1053527"/>
                    <a:pt x="2257557" y="1121253"/>
                    <a:pt x="2257557" y="1204030"/>
                  </a:cubicBezTo>
                  <a:lnTo>
                    <a:pt x="2859572" y="1204030"/>
                  </a:lnTo>
                  <a:cubicBezTo>
                    <a:pt x="3025126" y="1204030"/>
                    <a:pt x="3160580" y="1339484"/>
                    <a:pt x="3160580" y="1505038"/>
                  </a:cubicBezTo>
                  <a:lnTo>
                    <a:pt x="3160580" y="3010076"/>
                  </a:lnTo>
                  <a:close/>
                  <a:moveTo>
                    <a:pt x="2934824" y="4816122"/>
                  </a:moveTo>
                  <a:cubicBezTo>
                    <a:pt x="2806896" y="4816122"/>
                    <a:pt x="2709068" y="4718294"/>
                    <a:pt x="2709068" y="4590366"/>
                  </a:cubicBezTo>
                  <a:cubicBezTo>
                    <a:pt x="2709068" y="4462438"/>
                    <a:pt x="2806896" y="4364610"/>
                    <a:pt x="2934824" y="4364610"/>
                  </a:cubicBezTo>
                  <a:cubicBezTo>
                    <a:pt x="3062752" y="4364610"/>
                    <a:pt x="3160580" y="4462438"/>
                    <a:pt x="3160580" y="4590366"/>
                  </a:cubicBezTo>
                  <a:cubicBezTo>
                    <a:pt x="3160580" y="4718294"/>
                    <a:pt x="3062752" y="4816122"/>
                    <a:pt x="2934824" y="4816122"/>
                  </a:cubicBezTo>
                  <a:close/>
                  <a:moveTo>
                    <a:pt x="677267" y="4816122"/>
                  </a:moveTo>
                  <a:cubicBezTo>
                    <a:pt x="549339" y="4816122"/>
                    <a:pt x="451511" y="4718294"/>
                    <a:pt x="451511" y="4590366"/>
                  </a:cubicBezTo>
                  <a:cubicBezTo>
                    <a:pt x="451511" y="4462438"/>
                    <a:pt x="549339" y="4364610"/>
                    <a:pt x="677267" y="4364610"/>
                  </a:cubicBezTo>
                  <a:cubicBezTo>
                    <a:pt x="805195" y="4364610"/>
                    <a:pt x="903023" y="4462438"/>
                    <a:pt x="903023" y="4590366"/>
                  </a:cubicBezTo>
                  <a:cubicBezTo>
                    <a:pt x="903023" y="4718294"/>
                    <a:pt x="805195" y="4816122"/>
                    <a:pt x="677267" y="4816122"/>
                  </a:cubicBezTo>
                  <a:close/>
                  <a:moveTo>
                    <a:pt x="3010076" y="752519"/>
                  </a:moveTo>
                  <a:lnTo>
                    <a:pt x="1956549" y="752519"/>
                  </a:lnTo>
                  <a:lnTo>
                    <a:pt x="1956549" y="301008"/>
                  </a:lnTo>
                  <a:lnTo>
                    <a:pt x="2709068" y="301008"/>
                  </a:lnTo>
                  <a:lnTo>
                    <a:pt x="2709068" y="0"/>
                  </a:lnTo>
                  <a:lnTo>
                    <a:pt x="903023" y="0"/>
                  </a:lnTo>
                  <a:lnTo>
                    <a:pt x="903023" y="301008"/>
                  </a:lnTo>
                  <a:lnTo>
                    <a:pt x="1655542" y="301008"/>
                  </a:lnTo>
                  <a:lnTo>
                    <a:pt x="1655542" y="752519"/>
                  </a:lnTo>
                  <a:lnTo>
                    <a:pt x="602015" y="752519"/>
                  </a:lnTo>
                  <a:cubicBezTo>
                    <a:pt x="270907" y="752519"/>
                    <a:pt x="0" y="1023426"/>
                    <a:pt x="0" y="1354534"/>
                  </a:cubicBezTo>
                  <a:lnTo>
                    <a:pt x="0" y="4816122"/>
                  </a:lnTo>
                  <a:cubicBezTo>
                    <a:pt x="0" y="5064453"/>
                    <a:pt x="203180" y="5267633"/>
                    <a:pt x="451511" y="5267633"/>
                  </a:cubicBezTo>
                  <a:lnTo>
                    <a:pt x="519238" y="5267633"/>
                  </a:lnTo>
                  <a:lnTo>
                    <a:pt x="180605" y="6020152"/>
                  </a:lnTo>
                  <a:lnTo>
                    <a:pt x="511713" y="6020152"/>
                  </a:lnTo>
                  <a:lnTo>
                    <a:pt x="850346" y="5267633"/>
                  </a:lnTo>
                  <a:lnTo>
                    <a:pt x="2761745" y="5267633"/>
                  </a:lnTo>
                  <a:lnTo>
                    <a:pt x="3100378" y="6020152"/>
                  </a:lnTo>
                  <a:lnTo>
                    <a:pt x="3431486" y="6020152"/>
                  </a:lnTo>
                  <a:lnTo>
                    <a:pt x="3092853" y="5267633"/>
                  </a:lnTo>
                  <a:lnTo>
                    <a:pt x="3160580" y="5267633"/>
                  </a:lnTo>
                  <a:cubicBezTo>
                    <a:pt x="3408911" y="5267633"/>
                    <a:pt x="3612091" y="5064453"/>
                    <a:pt x="3612091" y="4816122"/>
                  </a:cubicBezTo>
                  <a:lnTo>
                    <a:pt x="3612091" y="1354534"/>
                  </a:lnTo>
                  <a:cubicBezTo>
                    <a:pt x="3612091" y="1023426"/>
                    <a:pt x="3341184" y="752519"/>
                    <a:pt x="3010076" y="752519"/>
                  </a:cubicBezTo>
                  <a:close/>
                </a:path>
              </a:pathLst>
            </a:custGeom>
            <a:solidFill>
              <a:srgbClr val="000000"/>
            </a:solidFill>
            <a:ln w="75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DAA11E-289D-65F1-FC5B-69F89BCB0BE1}"/>
              </a:ext>
            </a:extLst>
          </p:cNvPr>
          <p:cNvSpPr txBox="1"/>
          <p:nvPr/>
        </p:nvSpPr>
        <p:spPr>
          <a:xfrm>
            <a:off x="773084" y="887197"/>
            <a:ext cx="5944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Nándor</a:t>
            </a:r>
            <a:endParaRPr lang="en-US" sz="3200" b="1" i="0" u="none" strike="noStrike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Kovács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János </a:t>
            </a:r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Makó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Ádám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Péter</a:t>
            </a:r>
            <a:b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</a:b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István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László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105FE3-4A8A-BA89-9A17-7E4E1E2B1314}"/>
              </a:ext>
            </a:extLst>
          </p:cNvPr>
          <p:cNvSpPr txBox="1"/>
          <p:nvPr/>
        </p:nvSpPr>
        <p:spPr>
          <a:xfrm>
            <a:off x="1172402" y="4580082"/>
            <a:ext cx="514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</a:t>
            </a:r>
            <a:endParaRPr lang="en-US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További feladatok: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C3D10D2-F17E-D35C-F755-FE78C4A772F1}"/>
              </a:ext>
            </a:extLst>
          </p:cNvPr>
          <p:cNvSpPr txBox="1"/>
          <p:nvPr/>
        </p:nvSpPr>
        <p:spPr>
          <a:xfrm>
            <a:off x="892243" y="2726424"/>
            <a:ext cx="116188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Felhasználók adatbázis létrehozása – Csíkos Martin Nándor</a:t>
            </a:r>
          </a:p>
          <a:p>
            <a:r>
              <a:rPr lang="hu-HU" sz="32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 adatbázis létrehozása – Makó Ádám</a:t>
            </a:r>
          </a:p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Felhasználók adatbázis feltöltése adatokkal – Szajkó István</a:t>
            </a:r>
          </a:p>
          <a:p>
            <a:r>
              <a:rPr lang="hu-HU" sz="32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 adatbázis feltöltése adatokkal – Makó Ádám</a:t>
            </a:r>
          </a:p>
          <a:p>
            <a:endParaRPr lang="hu-HU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  <a:p>
            <a:endParaRPr lang="hu-HU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  <a:p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6" name="Ábra 5" descr="Címjegyzék egyszínű kitöltéssel">
            <a:extLst>
              <a:ext uri="{FF2B5EF4-FFF2-40B4-BE49-F238E27FC236}">
                <a16:creationId xmlns:a16="http://schemas.microsoft.com/office/drawing/2014/main" id="{1B83325C-6DB8-E06A-0063-42DAC25B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33" y="2836223"/>
            <a:ext cx="400210" cy="400210"/>
          </a:xfrm>
          <a:prstGeom prst="rect">
            <a:avLst/>
          </a:prstGeom>
        </p:spPr>
      </p:pic>
      <p:pic>
        <p:nvPicPr>
          <p:cNvPr id="13" name="Ábra 12" descr="Blog egyszínű kitöltéssel">
            <a:extLst>
              <a:ext uri="{FF2B5EF4-FFF2-40B4-BE49-F238E27FC236}">
                <a16:creationId xmlns:a16="http://schemas.microsoft.com/office/drawing/2014/main" id="{4AFC118F-06B5-593F-6302-CAEBDD0EC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032" y="4311300"/>
            <a:ext cx="354861" cy="354861"/>
          </a:xfrm>
          <a:prstGeom prst="rect">
            <a:avLst/>
          </a:prstGeom>
        </p:spPr>
      </p:pic>
      <p:pic>
        <p:nvPicPr>
          <p:cNvPr id="18" name="Ábra 17" descr="Vágólap egyszínű kitöltéssel">
            <a:extLst>
              <a:ext uri="{FF2B5EF4-FFF2-40B4-BE49-F238E27FC236}">
                <a16:creationId xmlns:a16="http://schemas.microsoft.com/office/drawing/2014/main" id="{FFE931E5-8FD2-6D0A-707B-58201B950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032" y="3835788"/>
            <a:ext cx="354861" cy="354861"/>
          </a:xfrm>
          <a:prstGeom prst="rect">
            <a:avLst/>
          </a:prstGeom>
        </p:spPr>
      </p:pic>
      <p:pic>
        <p:nvPicPr>
          <p:cNvPr id="26" name="Ábra 25" descr="Döntési diagram körvonalas">
            <a:extLst>
              <a:ext uri="{FF2B5EF4-FFF2-40B4-BE49-F238E27FC236}">
                <a16:creationId xmlns:a16="http://schemas.microsoft.com/office/drawing/2014/main" id="{222C6037-4A96-41D0-3AF7-E4A6CF202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032" y="3353234"/>
            <a:ext cx="354861" cy="3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/>
          <p:cNvSpPr txBox="1"/>
          <p:nvPr/>
        </p:nvSpPr>
        <p:spPr>
          <a:xfrm>
            <a:off x="2023340" y="2779980"/>
            <a:ext cx="8183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b="1" dirty="0">
                <a:solidFill>
                  <a:srgbClr val="6667AB"/>
                </a:solidFill>
                <a:latin typeface="Aptos" panose="020B0004020202020204" pitchFamily="34" charset="0"/>
              </a:rPr>
              <a:t>Köszönjük a figyelmet!</a:t>
            </a:r>
          </a:p>
        </p:txBody>
      </p:sp>
      <p:pic>
        <p:nvPicPr>
          <p:cNvPr id="4" name="Ábra 3" descr="Játék vonat egyszínű kitöltéssel">
            <a:extLst>
              <a:ext uri="{FF2B5EF4-FFF2-40B4-BE49-F238E27FC236}">
                <a16:creationId xmlns:a16="http://schemas.microsoft.com/office/drawing/2014/main" id="{B355C3F5-67E0-E55B-B96B-22342926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8171" y="2963681"/>
            <a:ext cx="2279476" cy="22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Menetrend alapján lekérdezés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C136B60-0E4D-6430-39E1-1A492AB3F5ED}"/>
              </a:ext>
            </a:extLst>
          </p:cNvPr>
          <p:cNvSpPr txBox="1"/>
          <p:nvPr/>
        </p:nvSpPr>
        <p:spPr>
          <a:xfrm>
            <a:off x="228600" y="5036562"/>
            <a:ext cx="10363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</a:p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Kovács János András – backend</a:t>
            </a:r>
          </a:p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Csíkos Martin Nándor – frontend</a:t>
            </a:r>
          </a:p>
          <a:p>
            <a:pPr algn="ctr"/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C217A95-90E6-BAB2-B39C-45728536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19" y="2297800"/>
            <a:ext cx="8466162" cy="28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317328E-2BA6-A1B8-0B36-CCA97853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213" y="2099606"/>
            <a:ext cx="8466162" cy="3886006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Járatok alapján lekérdezés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85C4C10-C4F4-90C8-4ACD-C57478264428}"/>
              </a:ext>
            </a:extLst>
          </p:cNvPr>
          <p:cNvSpPr txBox="1"/>
          <p:nvPr/>
        </p:nvSpPr>
        <p:spPr>
          <a:xfrm>
            <a:off x="228600" y="5036562"/>
            <a:ext cx="10363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</a:p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– backend</a:t>
            </a:r>
          </a:p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 István – frontend</a:t>
            </a:r>
          </a:p>
          <a:p>
            <a:pPr algn="ctr"/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 err="1">
                <a:solidFill>
                  <a:schemeClr val="bg1"/>
                </a:solidFill>
              </a:rPr>
              <a:t>Header</a:t>
            </a:r>
            <a:r>
              <a:rPr lang="hu-HU" sz="4800" dirty="0">
                <a:solidFill>
                  <a:schemeClr val="bg1"/>
                </a:solidFill>
              </a:rPr>
              <a:t> - </a:t>
            </a:r>
            <a:r>
              <a:rPr lang="hu-HU" sz="4800" dirty="0" err="1">
                <a:solidFill>
                  <a:schemeClr val="bg1"/>
                </a:solidFill>
              </a:rPr>
              <a:t>footer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85C4C10-C4F4-90C8-4ACD-C57478264428}"/>
              </a:ext>
            </a:extLst>
          </p:cNvPr>
          <p:cNvSpPr txBox="1"/>
          <p:nvPr/>
        </p:nvSpPr>
        <p:spPr>
          <a:xfrm>
            <a:off x="228600" y="6031925"/>
            <a:ext cx="1036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  <a:r>
              <a:rPr lang="hu-HU" sz="3200" b="1" dirty="0">
                <a:solidFill>
                  <a:srgbClr val="6667AB"/>
                </a:solidFill>
                <a:latin typeface="Aptos" panose="020B0004020202020204" pitchFamily="34" charset="0"/>
              </a:rPr>
              <a:t>Makó Ádám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A8AD624-F6F9-EBB3-C7D9-4FCFDE49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5" y="2375403"/>
            <a:ext cx="10836965" cy="118981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B263D1-9245-B160-BA81-DB3B1F7A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16" y="4250277"/>
            <a:ext cx="10836965" cy="15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Regisztráció / Bejelentkezés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85C4C10-C4F4-90C8-4ACD-C57478264428}"/>
              </a:ext>
            </a:extLst>
          </p:cNvPr>
          <p:cNvSpPr txBox="1"/>
          <p:nvPr/>
        </p:nvSpPr>
        <p:spPr>
          <a:xfrm>
            <a:off x="228600" y="5947037"/>
            <a:ext cx="10363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Patyi Péter</a:t>
            </a:r>
          </a:p>
          <a:p>
            <a:pPr algn="ctr"/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8DE131-3249-3FD7-E86C-ED981840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97" y="2968138"/>
            <a:ext cx="3728615" cy="272712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828AE91-483F-40B1-BC8B-6D3477E7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72" y="2433432"/>
            <a:ext cx="4493337" cy="31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Saját felhasználói profil megtekintése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55B549-1B0A-617C-0747-EACB4A1B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12" y="2075215"/>
            <a:ext cx="8715975" cy="393478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F49109F6-B38C-477C-4F9C-26CE0F54D4D0}"/>
              </a:ext>
            </a:extLst>
          </p:cNvPr>
          <p:cNvSpPr txBox="1"/>
          <p:nvPr/>
        </p:nvSpPr>
        <p:spPr>
          <a:xfrm>
            <a:off x="228600" y="6050587"/>
            <a:ext cx="10363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Csíkos Martin Nándor</a:t>
            </a:r>
          </a:p>
          <a:p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Saját felhasználói profil megtekintése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5559CB9-EA42-256E-75B2-DFD5E169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23" y="4817697"/>
            <a:ext cx="8701453" cy="13436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8BCB400-CFEF-7590-CC59-7F4F65E59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323" y="2021304"/>
            <a:ext cx="8701453" cy="23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E406E8-DACC-ACA3-54C5-D390AEF9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57" y="1757769"/>
            <a:ext cx="9226404" cy="16977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E638DCB-0A01-6E9F-EDBD-A131C053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757" y="3369204"/>
            <a:ext cx="8735003" cy="192499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85C4C10-C4F4-90C8-4ACD-C57478264428}"/>
              </a:ext>
            </a:extLst>
          </p:cNvPr>
          <p:cNvSpPr txBox="1"/>
          <p:nvPr/>
        </p:nvSpPr>
        <p:spPr>
          <a:xfrm>
            <a:off x="228600" y="5047040"/>
            <a:ext cx="1036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</a:p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Kovács János András – backend</a:t>
            </a:r>
          </a:p>
          <a:p>
            <a:r>
              <a:rPr lang="hu-HU" sz="3200" b="1" dirty="0">
                <a:solidFill>
                  <a:srgbClr val="6667AB"/>
                </a:solidFill>
                <a:latin typeface="Aptos" panose="020B0004020202020204" pitchFamily="34" charset="0"/>
              </a:rPr>
              <a:t>Bíró Szabolcs - frontend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 err="1">
                <a:solidFill>
                  <a:schemeClr val="bg1"/>
                </a:solidFill>
              </a:rPr>
              <a:t>Admin</a:t>
            </a:r>
            <a:r>
              <a:rPr lang="hu-HU" sz="4800" dirty="0">
                <a:solidFill>
                  <a:schemeClr val="bg1"/>
                </a:solidFill>
              </a:rPr>
              <a:t> Felület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 err="1">
                <a:solidFill>
                  <a:schemeClr val="bg1"/>
                </a:solidFill>
              </a:rPr>
              <a:t>Admin</a:t>
            </a:r>
            <a:r>
              <a:rPr lang="hu-HU" sz="4800" dirty="0">
                <a:solidFill>
                  <a:schemeClr val="bg1"/>
                </a:solidFill>
              </a:rPr>
              <a:t> Felület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9CE61D4-2040-4C54-8C2D-6849D81C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09" y="2046138"/>
            <a:ext cx="7654881" cy="134849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FD45C60-AFE6-BFC5-582E-2D6BA5330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09" y="4716180"/>
            <a:ext cx="7654881" cy="156642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C3E301F-C8B0-D2E6-53AF-EC557EC7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609" y="3367681"/>
            <a:ext cx="7654881" cy="13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3813</TotalTime>
  <Words>133</Words>
  <Application>Microsoft Office PowerPoint</Application>
  <PresentationFormat>Szélesvásznú</PresentationFormat>
  <Paragraphs>45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 Bíró</dc:creator>
  <cp:lastModifiedBy>szajko_istvan@sulid.hu</cp:lastModifiedBy>
  <cp:revision>46</cp:revision>
  <dcterms:created xsi:type="dcterms:W3CDTF">2023-10-07T15:15:41Z</dcterms:created>
  <dcterms:modified xsi:type="dcterms:W3CDTF">2023-11-14T19:16:09Z</dcterms:modified>
</cp:coreProperties>
</file>