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176ca4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176ca4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76ca4f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76ca4f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176ca4fc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176ca4fc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76ca4fc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76ca4fc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176ca4fc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176ca4fc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Information and Event Management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176ca4fc9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176ca4fc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e95a967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e95a967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e95a967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e95a967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176ca4fc9_0_6:notes"/>
          <p:cNvSpPr/>
          <p:nvPr>
            <p:ph idx="2" type="sldImg"/>
          </p:nvPr>
        </p:nvSpPr>
        <p:spPr>
          <a:xfrm>
            <a:off x="1861771" y="685801"/>
            <a:ext cx="3134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24176ca4fc9_0_6:notes"/>
          <p:cNvSpPr txBox="1"/>
          <p:nvPr>
            <p:ph idx="1" type="body"/>
          </p:nvPr>
        </p:nvSpPr>
        <p:spPr>
          <a:xfrm>
            <a:off x="685800" y="43449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Deux phases principales dans mon stage</a:t>
            </a:r>
            <a:endParaRPr/>
          </a:p>
        </p:txBody>
      </p:sp>
      <p:sp>
        <p:nvSpPr>
          <p:cNvPr id="94" name="Google Shape;94;g24176ca4fc9_0_6:notes"/>
          <p:cNvSpPr txBox="1"/>
          <p:nvPr>
            <p:ph idx="12" type="sldNum"/>
          </p:nvPr>
        </p:nvSpPr>
        <p:spPr>
          <a:xfrm>
            <a:off x="3884613" y="8685213"/>
            <a:ext cx="2971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176ca4f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176ca4f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176ca4f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176ca4f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76ca4fc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176ca4fc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76ca4f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76ca4f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76ca4fc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76ca4fc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176ca4fc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176ca4fc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76ca4fc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76ca4fc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2" showMasterSp="0">
  <p:cSld name="1_Title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template-PPT.jpg" id="51" name="Google Shape;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538"/>
            <a:ext cx="9144000" cy="43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4068590"/>
            <a:ext cx="9144000" cy="1074900"/>
          </a:xfrm>
          <a:prstGeom prst="rect">
            <a:avLst/>
          </a:prstGeom>
          <a:solidFill>
            <a:srgbClr val="002A4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0" y="4059017"/>
            <a:ext cx="8994677" cy="0"/>
            <a:chOff x="0" y="3175"/>
            <a:chExt cx="6626" cy="0"/>
          </a:xfrm>
        </p:grpSpPr>
        <p:sp>
          <p:nvSpPr>
            <p:cNvPr id="54" name="Google Shape;54;p13"/>
            <p:cNvSpPr/>
            <p:nvPr/>
          </p:nvSpPr>
          <p:spPr>
            <a:xfrm>
              <a:off x="0" y="3175"/>
              <a:ext cx="660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826" y="3175"/>
              <a:ext cx="480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478762" y="4239000"/>
            <a:ext cx="4523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519772" y="156808"/>
            <a:ext cx="45234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>
                <a:solidFill>
                  <a:schemeClr val="lt1"/>
                </a:solidFill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2519772" y="2356465"/>
            <a:ext cx="4523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ummary" showMasterSp="0">
  <p:cSld name="1_Summar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2425" y="4795568"/>
            <a:ext cx="3173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3869531" y="2355726"/>
            <a:ext cx="4212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977934" y="1597793"/>
            <a:ext cx="53691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977934" y="2629944"/>
            <a:ext cx="5367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487003" y="249157"/>
            <a:ext cx="24501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"/>
              <a:buNone/>
              <a:defRPr sz="600">
                <a:solidFill>
                  <a:srgbClr val="FF0000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pic>
        <p:nvPicPr>
          <p:cNvPr descr="cadre-seul.png"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02" y="2085696"/>
            <a:ext cx="1076310" cy="107279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737600" y="4940300"/>
            <a:ext cx="138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52426" y="490269"/>
            <a:ext cx="8437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54303" y="1174500"/>
            <a:ext cx="40638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83200" y="4833000"/>
            <a:ext cx="869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677374" y="4833000"/>
            <a:ext cx="6222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54305" y="4833000"/>
            <a:ext cx="221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4617000" y="1174499"/>
            <a:ext cx="41310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487003" y="249157"/>
            <a:ext cx="24501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"/>
              <a:buNone/>
              <a:defRPr sz="600">
                <a:solidFill>
                  <a:srgbClr val="FF0000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52426" y="490269"/>
            <a:ext cx="8437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54305" y="1174500"/>
            <a:ext cx="84354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583200" y="4833000"/>
            <a:ext cx="869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1677374" y="4833000"/>
            <a:ext cx="6222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354305" y="4833000"/>
            <a:ext cx="221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6487003" y="249157"/>
            <a:ext cx="24501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"/>
              <a:buNone/>
              <a:defRPr sz="600">
                <a:solidFill>
                  <a:srgbClr val="FF0000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virustotal.com/gui/home/search" TargetMode="External"/><Relationship Id="rId4" Type="http://schemas.openxmlformats.org/officeDocument/2006/relationships/hyperlink" Target="https://www.sentinelone.com/labs/building-a-custom-malware-analysis-lab-environment/" TargetMode="External"/><Relationship Id="rId9" Type="http://schemas.openxmlformats.org/officeDocument/2006/relationships/hyperlink" Target="https://attack.mitre.org/" TargetMode="External"/><Relationship Id="rId5" Type="http://schemas.openxmlformats.org/officeDocument/2006/relationships/hyperlink" Target="https://bazaar.abuse.ch/" TargetMode="External"/><Relationship Id="rId6" Type="http://schemas.openxmlformats.org/officeDocument/2006/relationships/hyperlink" Target="https://thedfirreport.com/" TargetMode="External"/><Relationship Id="rId7" Type="http://schemas.openxmlformats.org/officeDocument/2006/relationships/hyperlink" Target="https://thedfirreport.com/" TargetMode="External"/><Relationship Id="rId8" Type="http://schemas.openxmlformats.org/officeDocument/2006/relationships/hyperlink" Target="https://www.youtube.com/@Seytoni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virustotal.com/gui/file/0123b26df3c79bac0a3fda79072e36c159cfd1824ae3fd4b7f9dea9bda9c7909/detectio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2389922" y="119783"/>
            <a:ext cx="4523400" cy="216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Malwares</a:t>
            </a:r>
            <a:endParaRPr/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2389922" y="2386240"/>
            <a:ext cx="4523400" cy="6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A Blue team perspective</a:t>
            </a:r>
            <a:endParaRPr i="1"/>
          </a:p>
        </p:txBody>
      </p:sp>
      <p:sp>
        <p:nvSpPr>
          <p:cNvPr id="89" name="Google Shape;89;p18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Quentin FRATY, for WOCSA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6487003" y="249157"/>
            <a:ext cx="2450100" cy="1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3955975" y="2210850"/>
            <a:ext cx="5369100" cy="5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Ideas, tools and resources</a:t>
            </a:r>
            <a:endParaRPr sz="2500"/>
          </a:p>
        </p:txBody>
      </p:sp>
      <p:sp>
        <p:nvSpPr>
          <p:cNvPr id="178" name="Google Shape;178;p27"/>
          <p:cNvSpPr txBox="1"/>
          <p:nvPr/>
        </p:nvSpPr>
        <p:spPr>
          <a:xfrm>
            <a:off x="3091638" y="2355750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100">
                <a:solidFill>
                  <a:srgbClr val="C4FF3D"/>
                </a:solidFill>
              </a:rPr>
              <a:t>3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Quentin FRATY, for WOCSA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analyze malwares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300" y="1263913"/>
            <a:ext cx="5677402" cy="319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analysis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Burp Suite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Snort IPS (a bit harder to set up)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25" y="11524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25" y="1814942"/>
            <a:ext cx="1945601" cy="10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 analysis (Windows)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Official Microsoft SysInternals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ProcessMonitor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Windows Event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Splunk SIEM (powerful in an AD environment)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00" y="864775"/>
            <a:ext cx="2162300" cy="12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825" y="2376225"/>
            <a:ext cx="703850" cy="7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100" y="3573150"/>
            <a:ext cx="1445301" cy="8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resources: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VirusTotal, the reference when dealing with viruses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How to set up a Malware analysis lab</a:t>
            </a:r>
            <a:r>
              <a:rPr lang="en-GB"/>
              <a:t> (by SentinelOne)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One of the biggest online malware databases </a:t>
            </a:r>
            <a:r>
              <a:rPr lang="en-GB"/>
              <a:t>( Malware Bazaar)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Have a look at a professional malware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analysis report</a:t>
            </a:r>
            <a:r>
              <a:rPr lang="en-GB"/>
              <a:t> (The DFIR report)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A good Youtube channel for cybersecurity news</a:t>
            </a:r>
            <a:r>
              <a:rPr lang="en-GB"/>
              <a:t> (Seytonic)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9"/>
              </a:rPr>
              <a:t>Check the Mitre ATT&amp;CK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2" type="body"/>
          </p:nvPr>
        </p:nvSpPr>
        <p:spPr>
          <a:xfrm>
            <a:off x="6487003" y="249157"/>
            <a:ext cx="2450100" cy="1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3955975" y="2210850"/>
            <a:ext cx="5369100" cy="5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Let’s play with viruses!</a:t>
            </a:r>
            <a:endParaRPr sz="2500"/>
          </a:p>
        </p:txBody>
      </p:sp>
      <p:sp>
        <p:nvSpPr>
          <p:cNvPr id="224" name="Google Shape;224;p32"/>
          <p:cNvSpPr txBox="1"/>
          <p:nvPr/>
        </p:nvSpPr>
        <p:spPr>
          <a:xfrm>
            <a:off x="3091638" y="2355750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100">
                <a:solidFill>
                  <a:srgbClr val="C4FF3D"/>
                </a:solidFill>
              </a:rPr>
              <a:t>4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Quentin FRATY, for WOCSA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analyze a virus together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have a look at this sample: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0123b26df3c79bac0a3fda79072e36c159cfd1824ae3fd4b7f9dea9bda9c7909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Tasks: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Identify the malware kind (ransomware, </a:t>
            </a:r>
            <a:r>
              <a:rPr lang="en-GB"/>
              <a:t>spyware</a:t>
            </a:r>
            <a:r>
              <a:rPr lang="en-GB"/>
              <a:t>, etc…)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Identify the Command &amp; Control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 the malware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Have a look around on VT!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3900000" y="2678763"/>
            <a:ext cx="4212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Ideas, tools and resources</a:t>
            </a:r>
            <a:endParaRPr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descr="cadre-seul.png"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907" y="706544"/>
            <a:ext cx="594066" cy="59212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143913" y="760550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C4FF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dre-seul.png"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907" y="1667046"/>
            <a:ext cx="594066" cy="592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43913" y="1721052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C4FF3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dre-seul.png"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907" y="2625693"/>
            <a:ext cx="594066" cy="592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43913" y="2679699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C4FF3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899606" y="706478"/>
            <a:ext cx="4212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lt1"/>
                </a:solidFill>
              </a:rPr>
              <a:t>Different kinds of malwares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899606" y="1721056"/>
            <a:ext cx="4212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lt1"/>
                </a:solidFill>
              </a:rPr>
              <a:t>How antiviruses work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Quentin FRATY, for WOCSA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3900000" y="3593163"/>
            <a:ext cx="4212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/>
              <a:t>Let’s play with viruses!</a:t>
            </a:r>
            <a:endParaRPr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t/>
            </a:r>
            <a:endParaRPr/>
          </a:p>
        </p:txBody>
      </p:sp>
      <p:pic>
        <p:nvPicPr>
          <p:cNvPr descr="cadre-seul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907" y="3540093"/>
            <a:ext cx="594066" cy="592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143913" y="3594099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100">
                <a:solidFill>
                  <a:srgbClr val="C4FF3D"/>
                </a:solidFill>
              </a:rPr>
              <a:t>4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487003" y="249157"/>
            <a:ext cx="2450100" cy="1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970525" y="2394149"/>
            <a:ext cx="5369100" cy="35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Different kinds of malwares</a:t>
            </a:r>
            <a:endParaRPr sz="2500"/>
          </a:p>
        </p:txBody>
      </p:sp>
      <p:sp>
        <p:nvSpPr>
          <p:cNvPr id="116" name="Google Shape;116;p20"/>
          <p:cNvSpPr txBox="1"/>
          <p:nvPr/>
        </p:nvSpPr>
        <p:spPr>
          <a:xfrm>
            <a:off x="3091638" y="2355750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C4FF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Quentin FRATY, for WOCSA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63" y="152400"/>
            <a:ext cx="42444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82725" y="451175"/>
            <a:ext cx="236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Replication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Spreading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Misleading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Incapacitate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Credentials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in-memory malware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52426" y="490269"/>
            <a:ext cx="8437200" cy="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00" y="1486150"/>
            <a:ext cx="2171199" cy="217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200" y="1057525"/>
            <a:ext cx="4011199" cy="30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6487003" y="249157"/>
            <a:ext cx="2450100" cy="1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970525" y="2394149"/>
            <a:ext cx="5369100" cy="35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How antiviruses work</a:t>
            </a:r>
            <a:endParaRPr sz="2500"/>
          </a:p>
        </p:txBody>
      </p:sp>
      <p:sp>
        <p:nvSpPr>
          <p:cNvPr id="142" name="Google Shape;142;p23"/>
          <p:cNvSpPr txBox="1"/>
          <p:nvPr/>
        </p:nvSpPr>
        <p:spPr>
          <a:xfrm>
            <a:off x="3091638" y="2355750"/>
            <a:ext cx="48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100">
                <a:solidFill>
                  <a:srgbClr val="C4FF3D"/>
                </a:solidFill>
              </a:rPr>
              <a:t>2</a:t>
            </a:r>
            <a:endParaRPr b="1" i="0" sz="2100" u="none" cap="none" strike="noStrike">
              <a:solidFill>
                <a:srgbClr val="C4F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Quentin FRATY, for WOCSA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an IOC?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83650" y="1075300"/>
            <a:ext cx="857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Acronym </a:t>
            </a:r>
            <a:r>
              <a:rPr i="1" lang="en-GB"/>
              <a:t>: Indicator Of Compromise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313" y="1362650"/>
            <a:ext cx="4819374" cy="29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sharing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218075" y="1173075"/>
            <a:ext cx="855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Norms: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CVSS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Mitre ATT&amp;CK matrix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Professional mediums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MISP (Threat sharing platform)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EclecticIQ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675" y="161350"/>
            <a:ext cx="5125548" cy="347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antiviruses leverage IOCs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727" y="1347733"/>
            <a:ext cx="3072175" cy="24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6387"/>
            <a:ext cx="4036101" cy="2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88000" y="4639675"/>
            <a:ext cx="70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Quentin FRATY, for WOCSA</a:t>
            </a:r>
            <a:endParaRPr sz="10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300" y="4639675"/>
            <a:ext cx="1008044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