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7" r:id="rId5"/>
    <p:sldId id="298" r:id="rId6"/>
    <p:sldId id="296" r:id="rId7"/>
    <p:sldId id="265" r:id="rId8"/>
    <p:sldId id="302" r:id="rId9"/>
    <p:sldId id="303" r:id="rId10"/>
    <p:sldId id="299" r:id="rId11"/>
    <p:sldId id="304" r:id="rId12"/>
    <p:sldId id="305" r:id="rId13"/>
    <p:sldId id="306" r:id="rId14"/>
    <p:sldId id="300" r:id="rId15"/>
    <p:sldId id="307" r:id="rId16"/>
    <p:sldId id="301" r:id="rId17"/>
    <p:sldId id="28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4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023"/>
    <a:srgbClr val="EB6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BF980-9114-42FA-99C5-C172EB12E3C9}" v="109" dt="2024-06-10T16:30:29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7" autoAdjust="0"/>
    <p:restoredTop sz="96357" autoAdjust="0"/>
  </p:normalViewPr>
  <p:slideViewPr>
    <p:cSldViewPr snapToGrid="0">
      <p:cViewPr varScale="1">
        <p:scale>
          <a:sx n="159" d="100"/>
          <a:sy n="159" d="100"/>
        </p:scale>
        <p:origin x="618" y="138"/>
      </p:cViewPr>
      <p:guideLst/>
    </p:cSldViewPr>
  </p:slideViewPr>
  <p:outlineViewPr>
    <p:cViewPr>
      <p:scale>
        <a:sx n="33" d="100"/>
        <a:sy n="33" d="100"/>
      </p:scale>
      <p:origin x="0" y="-4454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ric Becker" userId="6a55345f-32ca-40d2-b085-1989c62c3a9f" providerId="ADAL" clId="{5BBBF980-9114-42FA-99C5-C172EB12E3C9}"/>
    <pc:docChg chg="undo redo custSel addSld delSld modSld sldOrd">
      <pc:chgData name="Alaric Becker" userId="6a55345f-32ca-40d2-b085-1989c62c3a9f" providerId="ADAL" clId="{5BBBF980-9114-42FA-99C5-C172EB12E3C9}" dt="2024-06-10T16:31:37.521" v="586" actId="2711"/>
      <pc:docMkLst>
        <pc:docMk/>
      </pc:docMkLst>
      <pc:sldChg chg="del">
        <pc:chgData name="Alaric Becker" userId="6a55345f-32ca-40d2-b085-1989c62c3a9f" providerId="ADAL" clId="{5BBBF980-9114-42FA-99C5-C172EB12E3C9}" dt="2024-06-03T16:39:35.866" v="71" actId="47"/>
        <pc:sldMkLst>
          <pc:docMk/>
          <pc:sldMk cId="2435655095" sldId="258"/>
        </pc:sldMkLst>
      </pc:sldChg>
      <pc:sldChg chg="modSp mod">
        <pc:chgData name="Alaric Becker" userId="6a55345f-32ca-40d2-b085-1989c62c3a9f" providerId="ADAL" clId="{5BBBF980-9114-42FA-99C5-C172EB12E3C9}" dt="2024-06-10T15:58:07.535" v="118" actId="20577"/>
        <pc:sldMkLst>
          <pc:docMk/>
          <pc:sldMk cId="3032854441" sldId="265"/>
        </pc:sldMkLst>
        <pc:spChg chg="mod">
          <ac:chgData name="Alaric Becker" userId="6a55345f-32ca-40d2-b085-1989c62c3a9f" providerId="ADAL" clId="{5BBBF980-9114-42FA-99C5-C172EB12E3C9}" dt="2024-06-10T15:58:07.535" v="118" actId="20577"/>
          <ac:spMkLst>
            <pc:docMk/>
            <pc:sldMk cId="3032854441" sldId="265"/>
            <ac:spMk id="2" creationId="{726333C0-51F1-41C5-BA4B-E5EC881B1AB5}"/>
          </ac:spMkLst>
        </pc:spChg>
      </pc:sldChg>
      <pc:sldChg chg="del">
        <pc:chgData name="Alaric Becker" userId="6a55345f-32ca-40d2-b085-1989c62c3a9f" providerId="ADAL" clId="{5BBBF980-9114-42FA-99C5-C172EB12E3C9}" dt="2024-06-03T16:39:50.459" v="82" actId="47"/>
        <pc:sldMkLst>
          <pc:docMk/>
          <pc:sldMk cId="2678183652" sldId="291"/>
        </pc:sldMkLst>
      </pc:sldChg>
      <pc:sldChg chg="del">
        <pc:chgData name="Alaric Becker" userId="6a55345f-32ca-40d2-b085-1989c62c3a9f" providerId="ADAL" clId="{5BBBF980-9114-42FA-99C5-C172EB12E3C9}" dt="2024-06-03T16:39:38.711" v="76" actId="47"/>
        <pc:sldMkLst>
          <pc:docMk/>
          <pc:sldMk cId="2912886255" sldId="292"/>
        </pc:sldMkLst>
      </pc:sldChg>
      <pc:sldChg chg="del">
        <pc:chgData name="Alaric Becker" userId="6a55345f-32ca-40d2-b085-1989c62c3a9f" providerId="ADAL" clId="{5BBBF980-9114-42FA-99C5-C172EB12E3C9}" dt="2024-06-03T16:39:39.445" v="77" actId="47"/>
        <pc:sldMkLst>
          <pc:docMk/>
          <pc:sldMk cId="927371690" sldId="293"/>
        </pc:sldMkLst>
      </pc:sldChg>
      <pc:sldChg chg="del">
        <pc:chgData name="Alaric Becker" userId="6a55345f-32ca-40d2-b085-1989c62c3a9f" providerId="ADAL" clId="{5BBBF980-9114-42FA-99C5-C172EB12E3C9}" dt="2024-06-03T16:39:40.820" v="79" actId="47"/>
        <pc:sldMkLst>
          <pc:docMk/>
          <pc:sldMk cId="3172564090" sldId="294"/>
        </pc:sldMkLst>
      </pc:sldChg>
      <pc:sldChg chg="del">
        <pc:chgData name="Alaric Becker" userId="6a55345f-32ca-40d2-b085-1989c62c3a9f" providerId="ADAL" clId="{5BBBF980-9114-42FA-99C5-C172EB12E3C9}" dt="2024-06-03T16:39:40.083" v="78" actId="47"/>
        <pc:sldMkLst>
          <pc:docMk/>
          <pc:sldMk cId="1077680208" sldId="295"/>
        </pc:sldMkLst>
      </pc:sldChg>
      <pc:sldChg chg="addSp delSp modSp mod ord">
        <pc:chgData name="Alaric Becker" userId="6a55345f-32ca-40d2-b085-1989c62c3a9f" providerId="ADAL" clId="{5BBBF980-9114-42FA-99C5-C172EB12E3C9}" dt="2024-06-10T16:31:37.521" v="586" actId="2711"/>
        <pc:sldMkLst>
          <pc:docMk/>
          <pc:sldMk cId="2644733072" sldId="296"/>
        </pc:sldMkLst>
        <pc:spChg chg="mod">
          <ac:chgData name="Alaric Becker" userId="6a55345f-32ca-40d2-b085-1989c62c3a9f" providerId="ADAL" clId="{5BBBF980-9114-42FA-99C5-C172EB12E3C9}" dt="2024-06-10T15:57:28.271" v="112" actId="20577"/>
          <ac:spMkLst>
            <pc:docMk/>
            <pc:sldMk cId="2644733072" sldId="296"/>
            <ac:spMk id="2" creationId="{B490224F-FBFC-4A79-87B9-A536E6FE826C}"/>
          </ac:spMkLst>
        </pc:spChg>
        <pc:spChg chg="add mod">
          <ac:chgData name="Alaric Becker" userId="6a55345f-32ca-40d2-b085-1989c62c3a9f" providerId="ADAL" clId="{5BBBF980-9114-42FA-99C5-C172EB12E3C9}" dt="2024-06-03T16:37:39.057" v="54" actId="20577"/>
          <ac:spMkLst>
            <pc:docMk/>
            <pc:sldMk cId="2644733072" sldId="296"/>
            <ac:spMk id="3" creationId="{20B74979-CAA1-8FA9-888B-E13C549BFF60}"/>
          </ac:spMkLst>
        </pc:spChg>
        <pc:spChg chg="add del mod">
          <ac:chgData name="Alaric Becker" userId="6a55345f-32ca-40d2-b085-1989c62c3a9f" providerId="ADAL" clId="{5BBBF980-9114-42FA-99C5-C172EB12E3C9}" dt="2024-06-10T16:30:34.568" v="575"/>
          <ac:spMkLst>
            <pc:docMk/>
            <pc:sldMk cId="2644733072" sldId="296"/>
            <ac:spMk id="5" creationId="{AE5142E4-17A8-1128-5A63-F198656F392A}"/>
          </ac:spMkLst>
        </pc:spChg>
        <pc:spChg chg="add mod">
          <ac:chgData name="Alaric Becker" userId="6a55345f-32ca-40d2-b085-1989c62c3a9f" providerId="ADAL" clId="{5BBBF980-9114-42FA-99C5-C172EB12E3C9}" dt="2024-06-10T16:31:37.521" v="586" actId="2711"/>
          <ac:spMkLst>
            <pc:docMk/>
            <pc:sldMk cId="2644733072" sldId="296"/>
            <ac:spMk id="8" creationId="{CEE4D4B4-2D29-035B-BA77-6486EFFF7799}"/>
          </ac:spMkLst>
        </pc:spChg>
        <pc:spChg chg="mod">
          <ac:chgData name="Alaric Becker" userId="6a55345f-32ca-40d2-b085-1989c62c3a9f" providerId="ADAL" clId="{5BBBF980-9114-42FA-99C5-C172EB12E3C9}" dt="2024-06-03T16:34:56.135" v="3" actId="20577"/>
          <ac:spMkLst>
            <pc:docMk/>
            <pc:sldMk cId="2644733072" sldId="296"/>
            <ac:spMk id="11" creationId="{93E24BE1-E3D1-427B-8F42-6974F92684A4}"/>
          </ac:spMkLst>
        </pc:spChg>
        <pc:picChg chg="del">
          <ac:chgData name="Alaric Becker" userId="6a55345f-32ca-40d2-b085-1989c62c3a9f" providerId="ADAL" clId="{5BBBF980-9114-42FA-99C5-C172EB12E3C9}" dt="2024-06-03T16:35:02.703" v="4" actId="478"/>
          <ac:picMkLst>
            <pc:docMk/>
            <pc:sldMk cId="2644733072" sldId="296"/>
            <ac:picMk id="15" creationId="{83617294-6CC5-BFFE-B5BE-EE1C067C1E17}"/>
          </ac:picMkLst>
        </pc:picChg>
        <pc:picChg chg="del">
          <ac:chgData name="Alaric Becker" userId="6a55345f-32ca-40d2-b085-1989c62c3a9f" providerId="ADAL" clId="{5BBBF980-9114-42FA-99C5-C172EB12E3C9}" dt="2024-06-03T16:35:07.046" v="5" actId="478"/>
          <ac:picMkLst>
            <pc:docMk/>
            <pc:sldMk cId="2644733072" sldId="296"/>
            <ac:picMk id="17" creationId="{7576BE31-C5A7-F033-F95F-EA740E3D6F30}"/>
          </ac:picMkLst>
        </pc:picChg>
        <pc:picChg chg="add">
          <ac:chgData name="Alaric Becker" userId="6a55345f-32ca-40d2-b085-1989c62c3a9f" providerId="ADAL" clId="{5BBBF980-9114-42FA-99C5-C172EB12E3C9}" dt="2024-06-03T16:38:22.790" v="55"/>
          <ac:picMkLst>
            <pc:docMk/>
            <pc:sldMk cId="2644733072" sldId="296"/>
            <ac:picMk id="1026" creationId="{DE2B79AB-F04B-2D52-2E39-EE232D21009B}"/>
          </ac:picMkLst>
        </pc:picChg>
      </pc:sldChg>
      <pc:sldChg chg="del">
        <pc:chgData name="Alaric Becker" userId="6a55345f-32ca-40d2-b085-1989c62c3a9f" providerId="ADAL" clId="{5BBBF980-9114-42FA-99C5-C172EB12E3C9}" dt="2024-06-03T16:39:37.906" v="75" actId="47"/>
        <pc:sldMkLst>
          <pc:docMk/>
          <pc:sldMk cId="794586295" sldId="297"/>
        </pc:sldMkLst>
      </pc:sldChg>
      <pc:sldChg chg="addSp delSp modSp add mod ord">
        <pc:chgData name="Alaric Becker" userId="6a55345f-32ca-40d2-b085-1989c62c3a9f" providerId="ADAL" clId="{5BBBF980-9114-42FA-99C5-C172EB12E3C9}" dt="2024-06-10T16:02:56.208" v="248" actId="1076"/>
        <pc:sldMkLst>
          <pc:docMk/>
          <pc:sldMk cId="3948096695" sldId="297"/>
        </pc:sldMkLst>
        <pc:spChg chg="mod">
          <ac:chgData name="Alaric Becker" userId="6a55345f-32ca-40d2-b085-1989c62c3a9f" providerId="ADAL" clId="{5BBBF980-9114-42FA-99C5-C172EB12E3C9}" dt="2024-06-10T15:57:54.161" v="115"/>
          <ac:spMkLst>
            <pc:docMk/>
            <pc:sldMk cId="3948096695" sldId="297"/>
            <ac:spMk id="2" creationId="{B490224F-FBFC-4A79-87B9-A536E6FE826C}"/>
          </ac:spMkLst>
        </pc:spChg>
        <pc:spChg chg="add del">
          <ac:chgData name="Alaric Becker" userId="6a55345f-32ca-40d2-b085-1989c62c3a9f" providerId="ADAL" clId="{5BBBF980-9114-42FA-99C5-C172EB12E3C9}" dt="2024-06-10T16:02:28.826" v="241" actId="22"/>
          <ac:spMkLst>
            <pc:docMk/>
            <pc:sldMk cId="3948096695" sldId="297"/>
            <ac:spMk id="7" creationId="{F48E52A5-7022-0DE8-44F1-4D81CF375344}"/>
          </ac:spMkLst>
        </pc:spChg>
        <pc:spChg chg="add mod">
          <ac:chgData name="Alaric Becker" userId="6a55345f-32ca-40d2-b085-1989c62c3a9f" providerId="ADAL" clId="{5BBBF980-9114-42FA-99C5-C172EB12E3C9}" dt="2024-06-10T16:02:39.832" v="244" actId="1076"/>
          <ac:spMkLst>
            <pc:docMk/>
            <pc:sldMk cId="3948096695" sldId="297"/>
            <ac:spMk id="9" creationId="{CB2CE093-B3CF-6225-EDE8-2014901611E4}"/>
          </ac:spMkLst>
        </pc:spChg>
        <pc:picChg chg="add mod">
          <ac:chgData name="Alaric Becker" userId="6a55345f-32ca-40d2-b085-1989c62c3a9f" providerId="ADAL" clId="{5BBBF980-9114-42FA-99C5-C172EB12E3C9}" dt="2024-06-10T16:02:56.208" v="248" actId="1076"/>
          <ac:picMkLst>
            <pc:docMk/>
            <pc:sldMk cId="3948096695" sldId="297"/>
            <ac:picMk id="1026" creationId="{7CE84474-6B9D-0631-8C39-3002F9EE39FC}"/>
          </ac:picMkLst>
        </pc:picChg>
        <pc:picChg chg="del">
          <ac:chgData name="Alaric Becker" userId="6a55345f-32ca-40d2-b085-1989c62c3a9f" providerId="ADAL" clId="{5BBBF980-9114-42FA-99C5-C172EB12E3C9}" dt="2024-06-03T16:40:14.650" v="84" actId="478"/>
          <ac:picMkLst>
            <pc:docMk/>
            <pc:sldMk cId="3948096695" sldId="297"/>
            <ac:picMk id="1026" creationId="{DE2B79AB-F04B-2D52-2E39-EE232D21009B}"/>
          </ac:picMkLst>
        </pc:picChg>
      </pc:sldChg>
      <pc:sldChg chg="addSp delSp modSp add mod">
        <pc:chgData name="Alaric Becker" userId="6a55345f-32ca-40d2-b085-1989c62c3a9f" providerId="ADAL" clId="{5BBBF980-9114-42FA-99C5-C172EB12E3C9}" dt="2024-06-10T15:56:42.122" v="104" actId="1076"/>
        <pc:sldMkLst>
          <pc:docMk/>
          <pc:sldMk cId="1197585761" sldId="298"/>
        </pc:sldMkLst>
        <pc:spChg chg="mod">
          <ac:chgData name="Alaric Becker" userId="6a55345f-32ca-40d2-b085-1989c62c3a9f" providerId="ADAL" clId="{5BBBF980-9114-42FA-99C5-C172EB12E3C9}" dt="2024-06-10T15:56:19.049" v="100"/>
          <ac:spMkLst>
            <pc:docMk/>
            <pc:sldMk cId="1197585761" sldId="298"/>
            <ac:spMk id="2" creationId="{B490224F-FBFC-4A79-87B9-A536E6FE826C}"/>
          </ac:spMkLst>
        </pc:spChg>
        <pc:spChg chg="add mod">
          <ac:chgData name="Alaric Becker" userId="6a55345f-32ca-40d2-b085-1989c62c3a9f" providerId="ADAL" clId="{5BBBF980-9114-42FA-99C5-C172EB12E3C9}" dt="2024-06-10T15:56:42.122" v="104" actId="1076"/>
          <ac:spMkLst>
            <pc:docMk/>
            <pc:sldMk cId="1197585761" sldId="298"/>
            <ac:spMk id="7" creationId="{DF2EBC75-33DB-A087-33E3-B81F01AEE038}"/>
          </ac:spMkLst>
        </pc:spChg>
        <pc:picChg chg="del">
          <ac:chgData name="Alaric Becker" userId="6a55345f-32ca-40d2-b085-1989c62c3a9f" providerId="ADAL" clId="{5BBBF980-9114-42FA-99C5-C172EB12E3C9}" dt="2024-06-10T15:56:01.682" v="86" actId="478"/>
          <ac:picMkLst>
            <pc:docMk/>
            <pc:sldMk cId="1197585761" sldId="298"/>
            <ac:picMk id="1026" creationId="{DE2B79AB-F04B-2D52-2E39-EE232D21009B}"/>
          </ac:picMkLst>
        </pc:picChg>
      </pc:sldChg>
      <pc:sldChg chg="del">
        <pc:chgData name="Alaric Becker" userId="6a55345f-32ca-40d2-b085-1989c62c3a9f" providerId="ADAL" clId="{5BBBF980-9114-42FA-99C5-C172EB12E3C9}" dt="2024-06-03T16:39:36.043" v="72" actId="47"/>
        <pc:sldMkLst>
          <pc:docMk/>
          <pc:sldMk cId="3990833771" sldId="298"/>
        </pc:sldMkLst>
      </pc:sldChg>
      <pc:sldChg chg="modSp add mod">
        <pc:chgData name="Alaric Becker" userId="6a55345f-32ca-40d2-b085-1989c62c3a9f" providerId="ADAL" clId="{5BBBF980-9114-42FA-99C5-C172EB12E3C9}" dt="2024-06-10T16:00:10.879" v="177" actId="20577"/>
        <pc:sldMkLst>
          <pc:docMk/>
          <pc:sldMk cId="824355111" sldId="299"/>
        </pc:sldMkLst>
        <pc:spChg chg="mod">
          <ac:chgData name="Alaric Becker" userId="6a55345f-32ca-40d2-b085-1989c62c3a9f" providerId="ADAL" clId="{5BBBF980-9114-42FA-99C5-C172EB12E3C9}" dt="2024-06-10T16:00:10.879" v="177" actId="20577"/>
          <ac:spMkLst>
            <pc:docMk/>
            <pc:sldMk cId="824355111" sldId="299"/>
            <ac:spMk id="2" creationId="{726333C0-51F1-41C5-BA4B-E5EC881B1AB5}"/>
          </ac:spMkLst>
        </pc:spChg>
      </pc:sldChg>
      <pc:sldChg chg="add del">
        <pc:chgData name="Alaric Becker" userId="6a55345f-32ca-40d2-b085-1989c62c3a9f" providerId="ADAL" clId="{5BBBF980-9114-42FA-99C5-C172EB12E3C9}" dt="2024-06-10T15:58:30.175" v="120" actId="47"/>
        <pc:sldMkLst>
          <pc:docMk/>
          <pc:sldMk cId="1098289193" sldId="299"/>
        </pc:sldMkLst>
      </pc:sldChg>
      <pc:sldChg chg="del">
        <pc:chgData name="Alaric Becker" userId="6a55345f-32ca-40d2-b085-1989c62c3a9f" providerId="ADAL" clId="{5BBBF980-9114-42FA-99C5-C172EB12E3C9}" dt="2024-06-03T16:39:36.209" v="73" actId="47"/>
        <pc:sldMkLst>
          <pc:docMk/>
          <pc:sldMk cId="2525207977" sldId="299"/>
        </pc:sldMkLst>
      </pc:sldChg>
      <pc:sldChg chg="del">
        <pc:chgData name="Alaric Becker" userId="6a55345f-32ca-40d2-b085-1989c62c3a9f" providerId="ADAL" clId="{5BBBF980-9114-42FA-99C5-C172EB12E3C9}" dt="2024-06-03T16:39:37.154" v="74" actId="47"/>
        <pc:sldMkLst>
          <pc:docMk/>
          <pc:sldMk cId="1105625041" sldId="300"/>
        </pc:sldMkLst>
      </pc:sldChg>
      <pc:sldChg chg="modSp add mod">
        <pc:chgData name="Alaric Becker" userId="6a55345f-32ca-40d2-b085-1989c62c3a9f" providerId="ADAL" clId="{5BBBF980-9114-42FA-99C5-C172EB12E3C9}" dt="2024-06-10T16:00:07.263" v="176" actId="20577"/>
        <pc:sldMkLst>
          <pc:docMk/>
          <pc:sldMk cId="1401575532" sldId="300"/>
        </pc:sldMkLst>
        <pc:spChg chg="mod">
          <ac:chgData name="Alaric Becker" userId="6a55345f-32ca-40d2-b085-1989c62c3a9f" providerId="ADAL" clId="{5BBBF980-9114-42FA-99C5-C172EB12E3C9}" dt="2024-06-10T16:00:07.263" v="176" actId="20577"/>
          <ac:spMkLst>
            <pc:docMk/>
            <pc:sldMk cId="1401575532" sldId="300"/>
            <ac:spMk id="2" creationId="{726333C0-51F1-41C5-BA4B-E5EC881B1AB5}"/>
          </ac:spMkLst>
        </pc:spChg>
      </pc:sldChg>
      <pc:sldChg chg="modSp add mod">
        <pc:chgData name="Alaric Becker" userId="6a55345f-32ca-40d2-b085-1989c62c3a9f" providerId="ADAL" clId="{5BBBF980-9114-42FA-99C5-C172EB12E3C9}" dt="2024-06-10T16:01:08.302" v="237" actId="20577"/>
        <pc:sldMkLst>
          <pc:docMk/>
          <pc:sldMk cId="2037256544" sldId="301"/>
        </pc:sldMkLst>
        <pc:spChg chg="mod">
          <ac:chgData name="Alaric Becker" userId="6a55345f-32ca-40d2-b085-1989c62c3a9f" providerId="ADAL" clId="{5BBBF980-9114-42FA-99C5-C172EB12E3C9}" dt="2024-06-10T16:01:08.302" v="237" actId="20577"/>
          <ac:spMkLst>
            <pc:docMk/>
            <pc:sldMk cId="2037256544" sldId="301"/>
            <ac:spMk id="2" creationId="{726333C0-51F1-41C5-BA4B-E5EC881B1AB5}"/>
          </ac:spMkLst>
        </pc:spChg>
      </pc:sldChg>
      <pc:sldChg chg="del">
        <pc:chgData name="Alaric Becker" userId="6a55345f-32ca-40d2-b085-1989c62c3a9f" providerId="ADAL" clId="{5BBBF980-9114-42FA-99C5-C172EB12E3C9}" dt="2024-06-03T16:39:42.221" v="80" actId="47"/>
        <pc:sldMkLst>
          <pc:docMk/>
          <pc:sldMk cId="2913383006" sldId="301"/>
        </pc:sldMkLst>
      </pc:sldChg>
      <pc:sldChg chg="addSp delSp modSp add mod ord">
        <pc:chgData name="Alaric Becker" userId="6a55345f-32ca-40d2-b085-1989c62c3a9f" providerId="ADAL" clId="{5BBBF980-9114-42FA-99C5-C172EB12E3C9}" dt="2024-06-10T16:06:52.763" v="280" actId="1076"/>
        <pc:sldMkLst>
          <pc:docMk/>
          <pc:sldMk cId="2445320416" sldId="302"/>
        </pc:sldMkLst>
        <pc:spChg chg="mod">
          <ac:chgData name="Alaric Becker" userId="6a55345f-32ca-40d2-b085-1989c62c3a9f" providerId="ADAL" clId="{5BBBF980-9114-42FA-99C5-C172EB12E3C9}" dt="2024-06-10T16:03:26.744" v="255" actId="20577"/>
          <ac:spMkLst>
            <pc:docMk/>
            <pc:sldMk cId="2445320416" sldId="302"/>
            <ac:spMk id="2" creationId="{B490224F-FBFC-4A79-87B9-A536E6FE826C}"/>
          </ac:spMkLst>
        </pc:spChg>
        <pc:spChg chg="add del">
          <ac:chgData name="Alaric Becker" userId="6a55345f-32ca-40d2-b085-1989c62c3a9f" providerId="ADAL" clId="{5BBBF980-9114-42FA-99C5-C172EB12E3C9}" dt="2024-06-10T16:03:49.411" v="259" actId="22"/>
          <ac:spMkLst>
            <pc:docMk/>
            <pc:sldMk cId="2445320416" sldId="302"/>
            <ac:spMk id="7" creationId="{A52F5600-7B8D-F3B2-4D46-301CED60BADA}"/>
          </ac:spMkLst>
        </pc:spChg>
        <pc:spChg chg="del">
          <ac:chgData name="Alaric Becker" userId="6a55345f-32ca-40d2-b085-1989c62c3a9f" providerId="ADAL" clId="{5BBBF980-9114-42FA-99C5-C172EB12E3C9}" dt="2024-06-10T16:03:32.288" v="256" actId="478"/>
          <ac:spMkLst>
            <pc:docMk/>
            <pc:sldMk cId="2445320416" sldId="302"/>
            <ac:spMk id="9" creationId="{CB2CE093-B3CF-6225-EDE8-2014901611E4}"/>
          </ac:spMkLst>
        </pc:spChg>
        <pc:spChg chg="add mod">
          <ac:chgData name="Alaric Becker" userId="6a55345f-32ca-40d2-b085-1989c62c3a9f" providerId="ADAL" clId="{5BBBF980-9114-42FA-99C5-C172EB12E3C9}" dt="2024-06-10T16:04:56.071" v="279" actId="1076"/>
          <ac:spMkLst>
            <pc:docMk/>
            <pc:sldMk cId="2445320416" sldId="302"/>
            <ac:spMk id="10" creationId="{B4D9F52B-8540-7892-0468-F4D89F254108}"/>
          </ac:spMkLst>
        </pc:spChg>
        <pc:picChg chg="del">
          <ac:chgData name="Alaric Becker" userId="6a55345f-32ca-40d2-b085-1989c62c3a9f" providerId="ADAL" clId="{5BBBF980-9114-42FA-99C5-C172EB12E3C9}" dt="2024-06-10T16:03:33.239" v="257" actId="478"/>
          <ac:picMkLst>
            <pc:docMk/>
            <pc:sldMk cId="2445320416" sldId="302"/>
            <ac:picMk id="1026" creationId="{7CE84474-6B9D-0631-8C39-3002F9EE39FC}"/>
          </ac:picMkLst>
        </pc:picChg>
        <pc:picChg chg="add mod">
          <ac:chgData name="Alaric Becker" userId="6a55345f-32ca-40d2-b085-1989c62c3a9f" providerId="ADAL" clId="{5BBBF980-9114-42FA-99C5-C172EB12E3C9}" dt="2024-06-10T16:04:27.233" v="272" actId="14100"/>
          <ac:picMkLst>
            <pc:docMk/>
            <pc:sldMk cId="2445320416" sldId="302"/>
            <ac:picMk id="2050" creationId="{9DA66809-4C88-B4A8-BEA6-7F41403C4D88}"/>
          </ac:picMkLst>
        </pc:picChg>
        <pc:picChg chg="add mod">
          <ac:chgData name="Alaric Becker" userId="6a55345f-32ca-40d2-b085-1989c62c3a9f" providerId="ADAL" clId="{5BBBF980-9114-42FA-99C5-C172EB12E3C9}" dt="2024-06-10T16:06:52.763" v="280" actId="1076"/>
          <ac:picMkLst>
            <pc:docMk/>
            <pc:sldMk cId="2445320416" sldId="302"/>
            <ac:picMk id="2052" creationId="{DCAA0801-B643-9246-40C5-CAA664940DF5}"/>
          </ac:picMkLst>
        </pc:picChg>
      </pc:sldChg>
      <pc:sldChg chg="del">
        <pc:chgData name="Alaric Becker" userId="6a55345f-32ca-40d2-b085-1989c62c3a9f" providerId="ADAL" clId="{5BBBF980-9114-42FA-99C5-C172EB12E3C9}" dt="2024-06-03T16:39:42.913" v="81" actId="47"/>
        <pc:sldMkLst>
          <pc:docMk/>
          <pc:sldMk cId="3293889722" sldId="302"/>
        </pc:sldMkLst>
      </pc:sldChg>
      <pc:sldChg chg="addSp delSp modSp add mod">
        <pc:chgData name="Alaric Becker" userId="6a55345f-32ca-40d2-b085-1989c62c3a9f" providerId="ADAL" clId="{5BBBF980-9114-42FA-99C5-C172EB12E3C9}" dt="2024-06-10T16:08:20.094" v="306" actId="1076"/>
        <pc:sldMkLst>
          <pc:docMk/>
          <pc:sldMk cId="969858184" sldId="303"/>
        </pc:sldMkLst>
        <pc:spChg chg="add del">
          <ac:chgData name="Alaric Becker" userId="6a55345f-32ca-40d2-b085-1989c62c3a9f" providerId="ADAL" clId="{5BBBF980-9114-42FA-99C5-C172EB12E3C9}" dt="2024-06-10T16:07:25.224" v="285" actId="22"/>
          <ac:spMkLst>
            <pc:docMk/>
            <pc:sldMk cId="969858184" sldId="303"/>
            <ac:spMk id="7" creationId="{7C592594-FB60-C8D3-8D3A-7D96A71FC36F}"/>
          </ac:spMkLst>
        </pc:spChg>
        <pc:spChg chg="add mod">
          <ac:chgData name="Alaric Becker" userId="6a55345f-32ca-40d2-b085-1989c62c3a9f" providerId="ADAL" clId="{5BBBF980-9114-42FA-99C5-C172EB12E3C9}" dt="2024-06-10T16:08:20.094" v="306" actId="1076"/>
          <ac:spMkLst>
            <pc:docMk/>
            <pc:sldMk cId="969858184" sldId="303"/>
            <ac:spMk id="9" creationId="{0AF7BF48-F4A7-68B5-B058-1F2123265DA7}"/>
          </ac:spMkLst>
        </pc:spChg>
        <pc:spChg chg="del">
          <ac:chgData name="Alaric Becker" userId="6a55345f-32ca-40d2-b085-1989c62c3a9f" providerId="ADAL" clId="{5BBBF980-9114-42FA-99C5-C172EB12E3C9}" dt="2024-06-10T16:07:18.872" v="283" actId="478"/>
          <ac:spMkLst>
            <pc:docMk/>
            <pc:sldMk cId="969858184" sldId="303"/>
            <ac:spMk id="10" creationId="{B4D9F52B-8540-7892-0468-F4D89F254108}"/>
          </ac:spMkLst>
        </pc:spChg>
        <pc:picChg chg="del">
          <ac:chgData name="Alaric Becker" userId="6a55345f-32ca-40d2-b085-1989c62c3a9f" providerId="ADAL" clId="{5BBBF980-9114-42FA-99C5-C172EB12E3C9}" dt="2024-06-10T16:07:17.495" v="282" actId="478"/>
          <ac:picMkLst>
            <pc:docMk/>
            <pc:sldMk cId="969858184" sldId="303"/>
            <ac:picMk id="2052" creationId="{DCAA0801-B643-9246-40C5-CAA664940DF5}"/>
          </ac:picMkLst>
        </pc:picChg>
        <pc:picChg chg="add mod">
          <ac:chgData name="Alaric Becker" userId="6a55345f-32ca-40d2-b085-1989c62c3a9f" providerId="ADAL" clId="{5BBBF980-9114-42FA-99C5-C172EB12E3C9}" dt="2024-06-10T16:08:10.112" v="303" actId="1076"/>
          <ac:picMkLst>
            <pc:docMk/>
            <pc:sldMk cId="969858184" sldId="303"/>
            <ac:picMk id="3074" creationId="{8F2EBAF3-F6BA-50B9-C2ED-94DF5C64D384}"/>
          </ac:picMkLst>
        </pc:picChg>
        <pc:picChg chg="add mod">
          <ac:chgData name="Alaric Becker" userId="6a55345f-32ca-40d2-b085-1989c62c3a9f" providerId="ADAL" clId="{5BBBF980-9114-42FA-99C5-C172EB12E3C9}" dt="2024-06-10T16:08:15.672" v="305" actId="1076"/>
          <ac:picMkLst>
            <pc:docMk/>
            <pc:sldMk cId="969858184" sldId="303"/>
            <ac:picMk id="3076" creationId="{C50E9CEE-E242-2046-A298-67F5C19B03E1}"/>
          </ac:picMkLst>
        </pc:picChg>
      </pc:sldChg>
      <pc:sldChg chg="addSp delSp modSp add mod">
        <pc:chgData name="Alaric Becker" userId="6a55345f-32ca-40d2-b085-1989c62c3a9f" providerId="ADAL" clId="{5BBBF980-9114-42FA-99C5-C172EB12E3C9}" dt="2024-06-10T16:10:56.351" v="329" actId="1076"/>
        <pc:sldMkLst>
          <pc:docMk/>
          <pc:sldMk cId="4091116014" sldId="304"/>
        </pc:sldMkLst>
        <pc:spChg chg="add del">
          <ac:chgData name="Alaric Becker" userId="6a55345f-32ca-40d2-b085-1989c62c3a9f" providerId="ADAL" clId="{5BBBF980-9114-42FA-99C5-C172EB12E3C9}" dt="2024-06-10T16:08:52.753" v="311" actId="22"/>
          <ac:spMkLst>
            <pc:docMk/>
            <pc:sldMk cId="4091116014" sldId="304"/>
            <ac:spMk id="7" creationId="{467894FA-562D-56D7-89A5-378FFCBE58FA}"/>
          </ac:spMkLst>
        </pc:spChg>
        <pc:spChg chg="del">
          <ac:chgData name="Alaric Becker" userId="6a55345f-32ca-40d2-b085-1989c62c3a9f" providerId="ADAL" clId="{5BBBF980-9114-42FA-99C5-C172EB12E3C9}" dt="2024-06-10T16:08:37.760" v="308" actId="478"/>
          <ac:spMkLst>
            <pc:docMk/>
            <pc:sldMk cId="4091116014" sldId="304"/>
            <ac:spMk id="9" creationId="{0AF7BF48-F4A7-68B5-B058-1F2123265DA7}"/>
          </ac:spMkLst>
        </pc:spChg>
        <pc:spChg chg="add mod">
          <ac:chgData name="Alaric Becker" userId="6a55345f-32ca-40d2-b085-1989c62c3a9f" providerId="ADAL" clId="{5BBBF980-9114-42FA-99C5-C172EB12E3C9}" dt="2024-06-10T16:10:19.176" v="323" actId="207"/>
          <ac:spMkLst>
            <pc:docMk/>
            <pc:sldMk cId="4091116014" sldId="304"/>
            <ac:spMk id="10" creationId="{E8792857-5014-F102-1777-DEAD2BDCFFD1}"/>
          </ac:spMkLst>
        </pc:spChg>
        <pc:spChg chg="add mod">
          <ac:chgData name="Alaric Becker" userId="6a55345f-32ca-40d2-b085-1989c62c3a9f" providerId="ADAL" clId="{5BBBF980-9114-42FA-99C5-C172EB12E3C9}" dt="2024-06-10T16:10:44.522" v="326" actId="207"/>
          <ac:spMkLst>
            <pc:docMk/>
            <pc:sldMk cId="4091116014" sldId="304"/>
            <ac:spMk id="12" creationId="{EB4F10B2-09F9-0404-FBDC-85A0D952BCE6}"/>
          </ac:spMkLst>
        </pc:spChg>
        <pc:picChg chg="del">
          <ac:chgData name="Alaric Becker" userId="6a55345f-32ca-40d2-b085-1989c62c3a9f" providerId="ADAL" clId="{5BBBF980-9114-42FA-99C5-C172EB12E3C9}" dt="2024-06-10T16:08:39.391" v="309" actId="478"/>
          <ac:picMkLst>
            <pc:docMk/>
            <pc:sldMk cId="4091116014" sldId="304"/>
            <ac:picMk id="3076" creationId="{C50E9CEE-E242-2046-A298-67F5C19B03E1}"/>
          </ac:picMkLst>
        </pc:picChg>
        <pc:picChg chg="add mod">
          <ac:chgData name="Alaric Becker" userId="6a55345f-32ca-40d2-b085-1989c62c3a9f" providerId="ADAL" clId="{5BBBF980-9114-42FA-99C5-C172EB12E3C9}" dt="2024-06-10T16:10:56.351" v="329" actId="1076"/>
          <ac:picMkLst>
            <pc:docMk/>
            <pc:sldMk cId="4091116014" sldId="304"/>
            <ac:picMk id="4098" creationId="{BA993A70-BB01-C02F-9941-EF115E379665}"/>
          </ac:picMkLst>
        </pc:picChg>
      </pc:sldChg>
      <pc:sldChg chg="addSp delSp modSp add mod">
        <pc:chgData name="Alaric Becker" userId="6a55345f-32ca-40d2-b085-1989c62c3a9f" providerId="ADAL" clId="{5BBBF980-9114-42FA-99C5-C172EB12E3C9}" dt="2024-06-10T16:13:01.195" v="355" actId="207"/>
        <pc:sldMkLst>
          <pc:docMk/>
          <pc:sldMk cId="1042968815" sldId="305"/>
        </pc:sldMkLst>
        <pc:spChg chg="add del">
          <ac:chgData name="Alaric Becker" userId="6a55345f-32ca-40d2-b085-1989c62c3a9f" providerId="ADAL" clId="{5BBBF980-9114-42FA-99C5-C172EB12E3C9}" dt="2024-06-10T16:11:38.094" v="337" actId="22"/>
          <ac:spMkLst>
            <pc:docMk/>
            <pc:sldMk cId="1042968815" sldId="305"/>
            <ac:spMk id="7" creationId="{BE244725-B49B-328C-35DC-9E9EB4B43984}"/>
          </ac:spMkLst>
        </pc:spChg>
        <pc:spChg chg="add mod">
          <ac:chgData name="Alaric Becker" userId="6a55345f-32ca-40d2-b085-1989c62c3a9f" providerId="ADAL" clId="{5BBBF980-9114-42FA-99C5-C172EB12E3C9}" dt="2024-06-10T16:13:01.195" v="355" actId="207"/>
          <ac:spMkLst>
            <pc:docMk/>
            <pc:sldMk cId="1042968815" sldId="305"/>
            <ac:spMk id="9" creationId="{367C19D1-7C5D-63B7-7611-E20594F6C113}"/>
          </ac:spMkLst>
        </pc:spChg>
        <pc:spChg chg="del">
          <ac:chgData name="Alaric Becker" userId="6a55345f-32ca-40d2-b085-1989c62c3a9f" providerId="ADAL" clId="{5BBBF980-9114-42FA-99C5-C172EB12E3C9}" dt="2024-06-10T16:11:11.495" v="331" actId="478"/>
          <ac:spMkLst>
            <pc:docMk/>
            <pc:sldMk cId="1042968815" sldId="305"/>
            <ac:spMk id="10" creationId="{E8792857-5014-F102-1777-DEAD2BDCFFD1}"/>
          </ac:spMkLst>
        </pc:spChg>
        <pc:spChg chg="del">
          <ac:chgData name="Alaric Becker" userId="6a55345f-32ca-40d2-b085-1989c62c3a9f" providerId="ADAL" clId="{5BBBF980-9114-42FA-99C5-C172EB12E3C9}" dt="2024-06-10T16:11:12.199" v="332" actId="478"/>
          <ac:spMkLst>
            <pc:docMk/>
            <pc:sldMk cId="1042968815" sldId="305"/>
            <ac:spMk id="12" creationId="{EB4F10B2-09F9-0404-FBDC-85A0D952BCE6}"/>
          </ac:spMkLst>
        </pc:spChg>
        <pc:picChg chg="del">
          <ac:chgData name="Alaric Becker" userId="6a55345f-32ca-40d2-b085-1989c62c3a9f" providerId="ADAL" clId="{5BBBF980-9114-42FA-99C5-C172EB12E3C9}" dt="2024-06-10T16:11:12.752" v="333" actId="478"/>
          <ac:picMkLst>
            <pc:docMk/>
            <pc:sldMk cId="1042968815" sldId="305"/>
            <ac:picMk id="4098" creationId="{BA993A70-BB01-C02F-9941-EF115E379665}"/>
          </ac:picMkLst>
        </pc:picChg>
        <pc:picChg chg="add mod">
          <ac:chgData name="Alaric Becker" userId="6a55345f-32ca-40d2-b085-1989c62c3a9f" providerId="ADAL" clId="{5BBBF980-9114-42FA-99C5-C172EB12E3C9}" dt="2024-06-10T16:12:16.092" v="349" actId="1076"/>
          <ac:picMkLst>
            <pc:docMk/>
            <pc:sldMk cId="1042968815" sldId="305"/>
            <ac:picMk id="5122" creationId="{5611DC19-927A-55D2-E89B-35BCA0913456}"/>
          </ac:picMkLst>
        </pc:picChg>
      </pc:sldChg>
      <pc:sldChg chg="addSp delSp modSp add mod ord">
        <pc:chgData name="Alaric Becker" userId="6a55345f-32ca-40d2-b085-1989c62c3a9f" providerId="ADAL" clId="{5BBBF980-9114-42FA-99C5-C172EB12E3C9}" dt="2024-06-10T16:14:52.583" v="379" actId="1076"/>
        <pc:sldMkLst>
          <pc:docMk/>
          <pc:sldMk cId="721400280" sldId="306"/>
        </pc:sldMkLst>
        <pc:spChg chg="mod">
          <ac:chgData name="Alaric Becker" userId="6a55345f-32ca-40d2-b085-1989c62c3a9f" providerId="ADAL" clId="{5BBBF980-9114-42FA-99C5-C172EB12E3C9}" dt="2024-06-10T16:13:50.296" v="363"/>
          <ac:spMkLst>
            <pc:docMk/>
            <pc:sldMk cId="721400280" sldId="306"/>
            <ac:spMk id="2" creationId="{B490224F-FBFC-4A79-87B9-A536E6FE826C}"/>
          </ac:spMkLst>
        </pc:spChg>
        <pc:spChg chg="add del">
          <ac:chgData name="Alaric Becker" userId="6a55345f-32ca-40d2-b085-1989c62c3a9f" providerId="ADAL" clId="{5BBBF980-9114-42FA-99C5-C172EB12E3C9}" dt="2024-06-10T16:13:58.503" v="365" actId="22"/>
          <ac:spMkLst>
            <pc:docMk/>
            <pc:sldMk cId="721400280" sldId="306"/>
            <ac:spMk id="7" creationId="{07F8E0AB-7D02-788B-EE4B-0FC78AA734A7}"/>
          </ac:spMkLst>
        </pc:spChg>
        <pc:spChg chg="del">
          <ac:chgData name="Alaric Becker" userId="6a55345f-32ca-40d2-b085-1989c62c3a9f" providerId="ADAL" clId="{5BBBF980-9114-42FA-99C5-C172EB12E3C9}" dt="2024-06-10T16:13:38.583" v="360" actId="478"/>
          <ac:spMkLst>
            <pc:docMk/>
            <pc:sldMk cId="721400280" sldId="306"/>
            <ac:spMk id="9" creationId="{367C19D1-7C5D-63B7-7611-E20594F6C113}"/>
          </ac:spMkLst>
        </pc:spChg>
        <pc:spChg chg="add mod">
          <ac:chgData name="Alaric Becker" userId="6a55345f-32ca-40d2-b085-1989c62c3a9f" providerId="ADAL" clId="{5BBBF980-9114-42FA-99C5-C172EB12E3C9}" dt="2024-06-10T16:14:48.041" v="377" actId="1076"/>
          <ac:spMkLst>
            <pc:docMk/>
            <pc:sldMk cId="721400280" sldId="306"/>
            <ac:spMk id="10" creationId="{D7C601EF-C289-3D87-48F5-B62AC2466E85}"/>
          </ac:spMkLst>
        </pc:spChg>
        <pc:picChg chg="del">
          <ac:chgData name="Alaric Becker" userId="6a55345f-32ca-40d2-b085-1989c62c3a9f" providerId="ADAL" clId="{5BBBF980-9114-42FA-99C5-C172EB12E3C9}" dt="2024-06-10T16:13:37.263" v="359" actId="478"/>
          <ac:picMkLst>
            <pc:docMk/>
            <pc:sldMk cId="721400280" sldId="306"/>
            <ac:picMk id="5122" creationId="{5611DC19-927A-55D2-E89B-35BCA0913456}"/>
          </ac:picMkLst>
        </pc:picChg>
        <pc:picChg chg="add mod">
          <ac:chgData name="Alaric Becker" userId="6a55345f-32ca-40d2-b085-1989c62c3a9f" providerId="ADAL" clId="{5BBBF980-9114-42FA-99C5-C172EB12E3C9}" dt="2024-06-10T16:14:48.041" v="377" actId="1076"/>
          <ac:picMkLst>
            <pc:docMk/>
            <pc:sldMk cId="721400280" sldId="306"/>
            <ac:picMk id="6146" creationId="{5D95D54D-B2C4-E04B-DCF3-CB27E1EE2042}"/>
          </ac:picMkLst>
        </pc:picChg>
        <pc:picChg chg="add mod">
          <ac:chgData name="Alaric Becker" userId="6a55345f-32ca-40d2-b085-1989c62c3a9f" providerId="ADAL" clId="{5BBBF980-9114-42FA-99C5-C172EB12E3C9}" dt="2024-06-10T16:14:52.583" v="379" actId="1076"/>
          <ac:picMkLst>
            <pc:docMk/>
            <pc:sldMk cId="721400280" sldId="306"/>
            <ac:picMk id="6148" creationId="{5504996D-57FC-FC50-4B2D-78FA56F7C036}"/>
          </ac:picMkLst>
        </pc:picChg>
      </pc:sldChg>
      <pc:sldChg chg="addSp delSp modSp add mod ord">
        <pc:chgData name="Alaric Becker" userId="6a55345f-32ca-40d2-b085-1989c62c3a9f" providerId="ADAL" clId="{5BBBF980-9114-42FA-99C5-C172EB12E3C9}" dt="2024-06-10T16:18:06.034" v="427" actId="1076"/>
        <pc:sldMkLst>
          <pc:docMk/>
          <pc:sldMk cId="1846316770" sldId="307"/>
        </pc:sldMkLst>
        <pc:spChg chg="mod">
          <ac:chgData name="Alaric Becker" userId="6a55345f-32ca-40d2-b085-1989c62c3a9f" providerId="ADAL" clId="{5BBBF980-9114-42FA-99C5-C172EB12E3C9}" dt="2024-06-10T16:15:50.419" v="387"/>
          <ac:spMkLst>
            <pc:docMk/>
            <pc:sldMk cId="1846316770" sldId="307"/>
            <ac:spMk id="2" creationId="{B490224F-FBFC-4A79-87B9-A536E6FE826C}"/>
          </ac:spMkLst>
        </pc:spChg>
        <pc:spChg chg="add del mod">
          <ac:chgData name="Alaric Becker" userId="6a55345f-32ca-40d2-b085-1989c62c3a9f" providerId="ADAL" clId="{5BBBF980-9114-42FA-99C5-C172EB12E3C9}" dt="2024-06-10T16:16:12.633" v="391" actId="22"/>
          <ac:spMkLst>
            <pc:docMk/>
            <pc:sldMk cId="1846316770" sldId="307"/>
            <ac:spMk id="7" creationId="{DC7664B2-58ED-83A6-0AC8-F06946A3EEE6}"/>
          </ac:spMkLst>
        </pc:spChg>
        <pc:spChg chg="add del">
          <ac:chgData name="Alaric Becker" userId="6a55345f-32ca-40d2-b085-1989c62c3a9f" providerId="ADAL" clId="{5BBBF980-9114-42FA-99C5-C172EB12E3C9}" dt="2024-06-10T16:16:14.396" v="393" actId="22"/>
          <ac:spMkLst>
            <pc:docMk/>
            <pc:sldMk cId="1846316770" sldId="307"/>
            <ac:spMk id="9" creationId="{55276975-C7A4-1392-64A6-C7DE17F0A5B8}"/>
          </ac:spMkLst>
        </pc:spChg>
        <pc:spChg chg="del">
          <ac:chgData name="Alaric Becker" userId="6a55345f-32ca-40d2-b085-1989c62c3a9f" providerId="ADAL" clId="{5BBBF980-9114-42FA-99C5-C172EB12E3C9}" dt="2024-06-10T16:15:37.944" v="384" actId="478"/>
          <ac:spMkLst>
            <pc:docMk/>
            <pc:sldMk cId="1846316770" sldId="307"/>
            <ac:spMk id="10" creationId="{D7C601EF-C289-3D87-48F5-B62AC2466E85}"/>
          </ac:spMkLst>
        </pc:spChg>
        <pc:spChg chg="add mod">
          <ac:chgData name="Alaric Becker" userId="6a55345f-32ca-40d2-b085-1989c62c3a9f" providerId="ADAL" clId="{5BBBF980-9114-42FA-99C5-C172EB12E3C9}" dt="2024-06-10T16:17:26.620" v="414" actId="20577"/>
          <ac:spMkLst>
            <pc:docMk/>
            <pc:sldMk cId="1846316770" sldId="307"/>
            <ac:spMk id="13" creationId="{28D5D54C-504C-6EA5-7429-EE7015C6DBFA}"/>
          </ac:spMkLst>
        </pc:spChg>
        <pc:picChg chg="del">
          <ac:chgData name="Alaric Becker" userId="6a55345f-32ca-40d2-b085-1989c62c3a9f" providerId="ADAL" clId="{5BBBF980-9114-42FA-99C5-C172EB12E3C9}" dt="2024-06-10T16:15:36.552" v="383" actId="478"/>
          <ac:picMkLst>
            <pc:docMk/>
            <pc:sldMk cId="1846316770" sldId="307"/>
            <ac:picMk id="6148" creationId="{5504996D-57FC-FC50-4B2D-78FA56F7C036}"/>
          </ac:picMkLst>
        </pc:picChg>
        <pc:picChg chg="add mod">
          <ac:chgData name="Alaric Becker" userId="6a55345f-32ca-40d2-b085-1989c62c3a9f" providerId="ADAL" clId="{5BBBF980-9114-42FA-99C5-C172EB12E3C9}" dt="2024-06-10T16:17:44.701" v="421" actId="1076"/>
          <ac:picMkLst>
            <pc:docMk/>
            <pc:sldMk cId="1846316770" sldId="307"/>
            <ac:picMk id="7170" creationId="{E517E767-5B79-EB3E-C348-E92EB4792D87}"/>
          </ac:picMkLst>
        </pc:picChg>
        <pc:picChg chg="add mod">
          <ac:chgData name="Alaric Becker" userId="6a55345f-32ca-40d2-b085-1989c62c3a9f" providerId="ADAL" clId="{5BBBF980-9114-42FA-99C5-C172EB12E3C9}" dt="2024-06-10T16:17:42.186" v="420" actId="1076"/>
          <ac:picMkLst>
            <pc:docMk/>
            <pc:sldMk cId="1846316770" sldId="307"/>
            <ac:picMk id="7172" creationId="{1C3D2C53-5CCE-5E62-0B1D-092967925FEA}"/>
          </ac:picMkLst>
        </pc:picChg>
        <pc:picChg chg="add mod">
          <ac:chgData name="Alaric Becker" userId="6a55345f-32ca-40d2-b085-1989c62c3a9f" providerId="ADAL" clId="{5BBBF980-9114-42FA-99C5-C172EB12E3C9}" dt="2024-06-10T16:18:06.034" v="427" actId="1076"/>
          <ac:picMkLst>
            <pc:docMk/>
            <pc:sldMk cId="1846316770" sldId="307"/>
            <ac:picMk id="7174" creationId="{9DE6FBA7-3BD7-4F9B-DB3F-54CE9CF3D701}"/>
          </ac:picMkLst>
        </pc:picChg>
      </pc:sldChg>
      <pc:sldChg chg="addSp delSp modSp add mod">
        <pc:chgData name="Alaric Becker" userId="6a55345f-32ca-40d2-b085-1989c62c3a9f" providerId="ADAL" clId="{5BBBF980-9114-42FA-99C5-C172EB12E3C9}" dt="2024-06-10T16:22:00.305" v="501" actId="1076"/>
        <pc:sldMkLst>
          <pc:docMk/>
          <pc:sldMk cId="2649621624" sldId="308"/>
        </pc:sldMkLst>
        <pc:spChg chg="add del mod">
          <ac:chgData name="Alaric Becker" userId="6a55345f-32ca-40d2-b085-1989c62c3a9f" providerId="ADAL" clId="{5BBBF980-9114-42FA-99C5-C172EB12E3C9}" dt="2024-06-10T16:18:50.194" v="435" actId="22"/>
          <ac:spMkLst>
            <pc:docMk/>
            <pc:sldMk cId="2649621624" sldId="308"/>
            <ac:spMk id="7" creationId="{C0587937-BF47-AC4C-0626-F84F30824E52}"/>
          </ac:spMkLst>
        </pc:spChg>
        <pc:spChg chg="add del">
          <ac:chgData name="Alaric Becker" userId="6a55345f-32ca-40d2-b085-1989c62c3a9f" providerId="ADAL" clId="{5BBBF980-9114-42FA-99C5-C172EB12E3C9}" dt="2024-06-10T16:18:56.447" v="439" actId="22"/>
          <ac:spMkLst>
            <pc:docMk/>
            <pc:sldMk cId="2649621624" sldId="308"/>
            <ac:spMk id="9" creationId="{1D403D24-9BF7-8777-8101-FACD6ABA9A20}"/>
          </ac:spMkLst>
        </pc:spChg>
        <pc:spChg chg="add mod">
          <ac:chgData name="Alaric Becker" userId="6a55345f-32ca-40d2-b085-1989c62c3a9f" providerId="ADAL" clId="{5BBBF980-9114-42FA-99C5-C172EB12E3C9}" dt="2024-06-10T16:21:26.872" v="486" actId="1076"/>
          <ac:spMkLst>
            <pc:docMk/>
            <pc:sldMk cId="2649621624" sldId="308"/>
            <ac:spMk id="12" creationId="{CD83C695-1099-60FC-C61C-710A95521E3D}"/>
          </ac:spMkLst>
        </pc:spChg>
        <pc:spChg chg="add del">
          <ac:chgData name="Alaric Becker" userId="6a55345f-32ca-40d2-b085-1989c62c3a9f" providerId="ADAL" clId="{5BBBF980-9114-42FA-99C5-C172EB12E3C9}" dt="2024-06-10T16:18:54.746" v="437" actId="478"/>
          <ac:spMkLst>
            <pc:docMk/>
            <pc:sldMk cId="2649621624" sldId="308"/>
            <ac:spMk id="13" creationId="{28D5D54C-504C-6EA5-7429-EE7015C6DBFA}"/>
          </ac:spMkLst>
        </pc:spChg>
        <pc:picChg chg="del">
          <ac:chgData name="Alaric Becker" userId="6a55345f-32ca-40d2-b085-1989c62c3a9f" providerId="ADAL" clId="{5BBBF980-9114-42FA-99C5-C172EB12E3C9}" dt="2024-06-10T16:18:35.584" v="429" actId="478"/>
          <ac:picMkLst>
            <pc:docMk/>
            <pc:sldMk cId="2649621624" sldId="308"/>
            <ac:picMk id="7170" creationId="{E517E767-5B79-EB3E-C348-E92EB4792D87}"/>
          </ac:picMkLst>
        </pc:picChg>
        <pc:picChg chg="del">
          <ac:chgData name="Alaric Becker" userId="6a55345f-32ca-40d2-b085-1989c62c3a9f" providerId="ADAL" clId="{5BBBF980-9114-42FA-99C5-C172EB12E3C9}" dt="2024-06-10T16:18:36.503" v="430" actId="478"/>
          <ac:picMkLst>
            <pc:docMk/>
            <pc:sldMk cId="2649621624" sldId="308"/>
            <ac:picMk id="7174" creationId="{9DE6FBA7-3BD7-4F9B-DB3F-54CE9CF3D701}"/>
          </ac:picMkLst>
        </pc:picChg>
        <pc:picChg chg="add mod">
          <ac:chgData name="Alaric Becker" userId="6a55345f-32ca-40d2-b085-1989c62c3a9f" providerId="ADAL" clId="{5BBBF980-9114-42FA-99C5-C172EB12E3C9}" dt="2024-06-10T16:21:33.718" v="488" actId="14100"/>
          <ac:picMkLst>
            <pc:docMk/>
            <pc:sldMk cId="2649621624" sldId="308"/>
            <ac:picMk id="8194" creationId="{33A13183-0B0C-5476-2F46-A021E25DAE2D}"/>
          </ac:picMkLst>
        </pc:picChg>
        <pc:picChg chg="add">
          <ac:chgData name="Alaric Becker" userId="6a55345f-32ca-40d2-b085-1989c62c3a9f" providerId="ADAL" clId="{5BBBF980-9114-42FA-99C5-C172EB12E3C9}" dt="2024-06-10T16:21:37.451" v="489"/>
          <ac:picMkLst>
            <pc:docMk/>
            <pc:sldMk cId="2649621624" sldId="308"/>
            <ac:picMk id="8196" creationId="{07E3E4F1-FF32-AE30-3C6B-1EECCCB935DC}"/>
          </ac:picMkLst>
        </pc:picChg>
        <pc:picChg chg="add mod">
          <ac:chgData name="Alaric Becker" userId="6a55345f-32ca-40d2-b085-1989c62c3a9f" providerId="ADAL" clId="{5BBBF980-9114-42FA-99C5-C172EB12E3C9}" dt="2024-06-10T16:21:55.170" v="497" actId="1076"/>
          <ac:picMkLst>
            <pc:docMk/>
            <pc:sldMk cId="2649621624" sldId="308"/>
            <ac:picMk id="8198" creationId="{AEC84BDA-7950-6E62-CA6B-3169A3FAD49A}"/>
          </ac:picMkLst>
        </pc:picChg>
        <pc:picChg chg="add mod">
          <ac:chgData name="Alaric Becker" userId="6a55345f-32ca-40d2-b085-1989c62c3a9f" providerId="ADAL" clId="{5BBBF980-9114-42FA-99C5-C172EB12E3C9}" dt="2024-06-10T16:21:55.170" v="497" actId="1076"/>
          <ac:picMkLst>
            <pc:docMk/>
            <pc:sldMk cId="2649621624" sldId="308"/>
            <ac:picMk id="8200" creationId="{2459CCBC-634E-4EDF-05CA-BE52419AE8F2}"/>
          </ac:picMkLst>
        </pc:picChg>
        <pc:picChg chg="add mod">
          <ac:chgData name="Alaric Becker" userId="6a55345f-32ca-40d2-b085-1989c62c3a9f" providerId="ADAL" clId="{5BBBF980-9114-42FA-99C5-C172EB12E3C9}" dt="2024-06-10T16:22:00.305" v="501" actId="1076"/>
          <ac:picMkLst>
            <pc:docMk/>
            <pc:sldMk cId="2649621624" sldId="308"/>
            <ac:picMk id="8202" creationId="{90E5F247-1040-1DD1-4F8F-EA6C13D19FBE}"/>
          </ac:picMkLst>
        </pc:picChg>
      </pc:sldChg>
      <pc:sldChg chg="addSp delSp modSp add mod">
        <pc:chgData name="Alaric Becker" userId="6a55345f-32ca-40d2-b085-1989c62c3a9f" providerId="ADAL" clId="{5BBBF980-9114-42FA-99C5-C172EB12E3C9}" dt="2024-06-10T16:28:30.022" v="572" actId="113"/>
        <pc:sldMkLst>
          <pc:docMk/>
          <pc:sldMk cId="2504526226" sldId="309"/>
        </pc:sldMkLst>
        <pc:spChg chg="add del">
          <ac:chgData name="Alaric Becker" userId="6a55345f-32ca-40d2-b085-1989c62c3a9f" providerId="ADAL" clId="{5BBBF980-9114-42FA-99C5-C172EB12E3C9}" dt="2024-06-10T16:23:01.318" v="509" actId="22"/>
          <ac:spMkLst>
            <pc:docMk/>
            <pc:sldMk cId="2504526226" sldId="309"/>
            <ac:spMk id="7" creationId="{DD35D6D6-3AF7-6B67-C5AF-5B481922AFFF}"/>
          </ac:spMkLst>
        </pc:spChg>
        <pc:spChg chg="add mod">
          <ac:chgData name="Alaric Becker" userId="6a55345f-32ca-40d2-b085-1989c62c3a9f" providerId="ADAL" clId="{5BBBF980-9114-42FA-99C5-C172EB12E3C9}" dt="2024-06-10T16:26:28.683" v="540" actId="1076"/>
          <ac:spMkLst>
            <pc:docMk/>
            <pc:sldMk cId="2504526226" sldId="309"/>
            <ac:spMk id="9" creationId="{FE1076DA-6A6C-230D-9C7F-E7059BABA14D}"/>
          </ac:spMkLst>
        </pc:spChg>
        <pc:spChg chg="del">
          <ac:chgData name="Alaric Becker" userId="6a55345f-32ca-40d2-b085-1989c62c3a9f" providerId="ADAL" clId="{5BBBF980-9114-42FA-99C5-C172EB12E3C9}" dt="2024-06-10T16:22:54.839" v="507" actId="478"/>
          <ac:spMkLst>
            <pc:docMk/>
            <pc:sldMk cId="2504526226" sldId="309"/>
            <ac:spMk id="12" creationId="{CD83C695-1099-60FC-C61C-710A95521E3D}"/>
          </ac:spMkLst>
        </pc:spChg>
        <pc:spChg chg="add del mod">
          <ac:chgData name="Alaric Becker" userId="6a55345f-32ca-40d2-b085-1989c62c3a9f" providerId="ADAL" clId="{5BBBF980-9114-42FA-99C5-C172EB12E3C9}" dt="2024-06-10T16:27:31.386" v="553" actId="22"/>
          <ac:spMkLst>
            <pc:docMk/>
            <pc:sldMk cId="2504526226" sldId="309"/>
            <ac:spMk id="13" creationId="{7D7F3163-67DC-B0A8-5C79-0436316646D1}"/>
          </ac:spMkLst>
        </pc:spChg>
        <pc:spChg chg="add del">
          <ac:chgData name="Alaric Becker" userId="6a55345f-32ca-40d2-b085-1989c62c3a9f" providerId="ADAL" clId="{5BBBF980-9114-42FA-99C5-C172EB12E3C9}" dt="2024-06-10T16:27:35.327" v="557" actId="22"/>
          <ac:spMkLst>
            <pc:docMk/>
            <pc:sldMk cId="2504526226" sldId="309"/>
            <ac:spMk id="15" creationId="{05D28925-5F8C-3A55-A022-D6CF3A8DEB3B}"/>
          </ac:spMkLst>
        </pc:spChg>
        <pc:spChg chg="add mod">
          <ac:chgData name="Alaric Becker" userId="6a55345f-32ca-40d2-b085-1989c62c3a9f" providerId="ADAL" clId="{5BBBF980-9114-42FA-99C5-C172EB12E3C9}" dt="2024-06-10T16:28:30.022" v="572" actId="113"/>
          <ac:spMkLst>
            <pc:docMk/>
            <pc:sldMk cId="2504526226" sldId="309"/>
            <ac:spMk id="17" creationId="{9944C3D9-E2D3-3CF7-C182-C03F9238667A}"/>
          </ac:spMkLst>
        </pc:spChg>
        <pc:picChg chg="del mod">
          <ac:chgData name="Alaric Becker" userId="6a55345f-32ca-40d2-b085-1989c62c3a9f" providerId="ADAL" clId="{5BBBF980-9114-42FA-99C5-C172EB12E3C9}" dt="2024-06-10T16:22:53.047" v="505" actId="478"/>
          <ac:picMkLst>
            <pc:docMk/>
            <pc:sldMk cId="2504526226" sldId="309"/>
            <ac:picMk id="8194" creationId="{33A13183-0B0C-5476-2F46-A021E25DAE2D}"/>
          </ac:picMkLst>
        </pc:picChg>
        <pc:picChg chg="del">
          <ac:chgData name="Alaric Becker" userId="6a55345f-32ca-40d2-b085-1989c62c3a9f" providerId="ADAL" clId="{5BBBF980-9114-42FA-99C5-C172EB12E3C9}" dt="2024-06-10T16:22:53.559" v="506" actId="478"/>
          <ac:picMkLst>
            <pc:docMk/>
            <pc:sldMk cId="2504526226" sldId="309"/>
            <ac:picMk id="8198" creationId="{AEC84BDA-7950-6E62-CA6B-3169A3FAD49A}"/>
          </ac:picMkLst>
        </pc:picChg>
        <pc:picChg chg="del">
          <ac:chgData name="Alaric Becker" userId="6a55345f-32ca-40d2-b085-1989c62c3a9f" providerId="ADAL" clId="{5BBBF980-9114-42FA-99C5-C172EB12E3C9}" dt="2024-06-10T16:22:52.519" v="503" actId="478"/>
          <ac:picMkLst>
            <pc:docMk/>
            <pc:sldMk cId="2504526226" sldId="309"/>
            <ac:picMk id="8202" creationId="{90E5F247-1040-1DD1-4F8F-EA6C13D19FBE}"/>
          </ac:picMkLst>
        </pc:picChg>
        <pc:picChg chg="add mod">
          <ac:chgData name="Alaric Becker" userId="6a55345f-32ca-40d2-b085-1989c62c3a9f" providerId="ADAL" clId="{5BBBF980-9114-42FA-99C5-C172EB12E3C9}" dt="2024-06-10T16:27:45.468" v="561" actId="1076"/>
          <ac:picMkLst>
            <pc:docMk/>
            <pc:sldMk cId="2504526226" sldId="309"/>
            <ac:picMk id="9218" creationId="{593F1313-35E9-5564-E528-59986302A44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2T23:42:22.3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34B78-4867-4068-811A-FFD0014DC9B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BF06A-5792-488E-AF15-96090022C2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81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BF06A-5792-488E-AF15-96090022C2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25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7_Custom Layout">
    <p:bg>
      <p:bgPr>
        <a:solidFill>
          <a:srgbClr val="FB70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18710EAB-5567-49A2-9AC0-0BF4C723C4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688" y="-217039"/>
            <a:ext cx="7278624" cy="7292078"/>
          </a:xfrm>
          <a:prstGeom prst="rect">
            <a:avLst/>
          </a:prstGeom>
        </p:spPr>
      </p:pic>
      <p:pic>
        <p:nvPicPr>
          <p:cNvPr id="4" name="Graphique 2">
            <a:extLst>
              <a:ext uri="{FF2B5EF4-FFF2-40B4-BE49-F238E27FC236}">
                <a16:creationId xmlns:a16="http://schemas.microsoft.com/office/drawing/2014/main" id="{D4619E8D-375F-4EA9-A631-37927B0993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476" y="2519068"/>
            <a:ext cx="5503569" cy="1682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14112-6392-4A2F-A693-C2725B372639}"/>
              </a:ext>
            </a:extLst>
          </p:cNvPr>
          <p:cNvSpPr txBox="1"/>
          <p:nvPr userDrawn="1"/>
        </p:nvSpPr>
        <p:spPr>
          <a:xfrm>
            <a:off x="1590675" y="4687753"/>
            <a:ext cx="429028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cybersécurité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aussi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le savoir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n’a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valeur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partagé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fr-F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1A7E3-3D74-42BA-8382-7390BFCACA36}"/>
              </a:ext>
            </a:extLst>
          </p:cNvPr>
          <p:cNvSpPr txBox="1"/>
          <p:nvPr userDrawn="1"/>
        </p:nvSpPr>
        <p:spPr>
          <a:xfrm>
            <a:off x="6352035" y="4687753"/>
            <a:ext cx="436973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Cybersecurity too, knowledge only increases in value once shared.</a:t>
            </a:r>
            <a:endParaRPr lang="fr-F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F580511E-AA4B-4C17-B72F-4F706CC68CB5}"/>
              </a:ext>
            </a:extLst>
          </p:cNvPr>
          <p:cNvSpPr txBox="1"/>
          <p:nvPr userDrawn="1"/>
        </p:nvSpPr>
        <p:spPr>
          <a:xfrm>
            <a:off x="8919127" y="6280377"/>
            <a:ext cx="290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www.wocsa.org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84D6972-3002-46CD-82CB-DAACBCDB1B56}"/>
              </a:ext>
            </a:extLst>
          </p:cNvPr>
          <p:cNvCxnSpPr/>
          <p:nvPr userDrawn="1"/>
        </p:nvCxnSpPr>
        <p:spPr>
          <a:xfrm>
            <a:off x="6105525" y="4744903"/>
            <a:ext cx="0" cy="481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0ED15-1424-4D0C-BC20-5211FDBA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70" y="908305"/>
            <a:ext cx="9210675" cy="61092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B702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2D938-D7DA-42D0-B674-C732D83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70" y="1732869"/>
            <a:ext cx="9982200" cy="4351338"/>
          </a:xfrm>
        </p:spPr>
        <p:txBody>
          <a:bodyPr anchor="ctr"/>
          <a:lstStyle>
            <a:lvl1pPr marL="339725" indent="-339725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801688" indent="-344488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B96AE08-9AF9-4953-8CAF-1BD7E356F271}"/>
              </a:ext>
            </a:extLst>
          </p:cNvPr>
          <p:cNvCxnSpPr>
            <a:cxnSpLocks/>
          </p:cNvCxnSpPr>
          <p:nvPr userDrawn="1"/>
        </p:nvCxnSpPr>
        <p:spPr>
          <a:xfrm>
            <a:off x="0" y="528428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778EA73-665F-4843-AF4E-A1EDA1AD5576}"/>
              </a:ext>
            </a:extLst>
          </p:cNvPr>
          <p:cNvSpPr txBox="1">
            <a:spLocks/>
          </p:cNvSpPr>
          <p:nvPr userDrawn="1"/>
        </p:nvSpPr>
        <p:spPr>
          <a:xfrm>
            <a:off x="11197470" y="168591"/>
            <a:ext cx="830839" cy="23891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04C5948-0FF0-4009-AFAE-12137419FA48}" type="slidenum">
              <a:rPr lang="fr-FR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fr-F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EF9D138-7813-4448-8000-D30133C50E30}"/>
              </a:ext>
            </a:extLst>
          </p:cNvPr>
          <p:cNvCxnSpPr>
            <a:cxnSpLocks/>
          </p:cNvCxnSpPr>
          <p:nvPr userDrawn="1"/>
        </p:nvCxnSpPr>
        <p:spPr>
          <a:xfrm>
            <a:off x="10812694" y="0"/>
            <a:ext cx="0" cy="528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15F0211-8A21-401E-9EA2-8503FF3C4EC3}"/>
              </a:ext>
            </a:extLst>
          </p:cNvPr>
          <p:cNvCxnSpPr>
            <a:cxnSpLocks/>
          </p:cNvCxnSpPr>
          <p:nvPr userDrawn="1"/>
        </p:nvCxnSpPr>
        <p:spPr>
          <a:xfrm>
            <a:off x="680662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Espace réservé de la date 2">
            <a:extLst>
              <a:ext uri="{FF2B5EF4-FFF2-40B4-BE49-F238E27FC236}">
                <a16:creationId xmlns:a16="http://schemas.microsoft.com/office/drawing/2014/main" id="{07C1B8FA-CCA2-461E-BD32-332E709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0297" y="166846"/>
            <a:ext cx="1462305" cy="240657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7A9B5F39-02D6-4029-AA5C-D13998A25B2A}" type="datetime1">
              <a:rPr lang="fr-FR" smtClean="0"/>
              <a:t>12/09/2024</a:t>
            </a:fld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EB66E08-AD06-46F4-9264-75C53498A42F}"/>
              </a:ext>
            </a:extLst>
          </p:cNvPr>
          <p:cNvCxnSpPr>
            <a:cxnSpLocks/>
          </p:cNvCxnSpPr>
          <p:nvPr userDrawn="1"/>
        </p:nvCxnSpPr>
        <p:spPr>
          <a:xfrm>
            <a:off x="9254101" y="0"/>
            <a:ext cx="0" cy="528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0C40262-0E2E-457F-BB40-C9EC6D269D31}"/>
              </a:ext>
            </a:extLst>
          </p:cNvPr>
          <p:cNvCxnSpPr>
            <a:cxnSpLocks/>
          </p:cNvCxnSpPr>
          <p:nvPr userDrawn="1"/>
        </p:nvCxnSpPr>
        <p:spPr>
          <a:xfrm>
            <a:off x="0" y="629785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23AA212-94FC-46A8-9B78-8AC92E9EEE38}"/>
              </a:ext>
            </a:extLst>
          </p:cNvPr>
          <p:cNvCxnSpPr>
            <a:cxnSpLocks/>
          </p:cNvCxnSpPr>
          <p:nvPr userDrawn="1"/>
        </p:nvCxnSpPr>
        <p:spPr>
          <a:xfrm>
            <a:off x="10712001" y="6297852"/>
            <a:ext cx="0" cy="5601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5B37F-FEDC-44F6-B144-F4A5696A73D8}"/>
              </a:ext>
            </a:extLst>
          </p:cNvPr>
          <p:cNvSpPr/>
          <p:nvPr userDrawn="1"/>
        </p:nvSpPr>
        <p:spPr>
          <a:xfrm>
            <a:off x="1314451" y="528428"/>
            <a:ext cx="1151164" cy="78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8B3FBED-312C-4B97-883C-35428D31282F}"/>
              </a:ext>
            </a:extLst>
          </p:cNvPr>
          <p:cNvCxnSpPr>
            <a:cxnSpLocks/>
          </p:cNvCxnSpPr>
          <p:nvPr userDrawn="1"/>
        </p:nvCxnSpPr>
        <p:spPr>
          <a:xfrm>
            <a:off x="7791791" y="0"/>
            <a:ext cx="0" cy="528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CCC0A3C-04FD-49CB-A08E-75BE886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64" y="6356350"/>
            <a:ext cx="4114800" cy="365125"/>
          </a:xfrm>
        </p:spPr>
        <p:txBody>
          <a:bodyPr/>
          <a:lstStyle/>
          <a:p>
            <a:r>
              <a:rPr lang="en-US"/>
              <a:t>Copyright ©2023 WOCSA – All rights reserved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1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rgbClr val="FB70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B91B6-EB48-4947-BBE2-F8766350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451" y="2138683"/>
            <a:ext cx="9975850" cy="3768957"/>
          </a:xfrm>
        </p:spPr>
        <p:txBody>
          <a:bodyPr numCol="2"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0F21F2E4-B1C3-48CF-9855-880B57FD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1" y="732675"/>
            <a:ext cx="9975850" cy="1137221"/>
          </a:xfrm>
        </p:spPr>
        <p:txBody>
          <a:bodyPr anchor="t">
            <a:noAutofit/>
          </a:bodyPr>
          <a:lstStyle>
            <a:lvl1pPr>
              <a:defRPr sz="8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06BE22F-5BFB-4CF4-B702-30184CE3091E}"/>
              </a:ext>
            </a:extLst>
          </p:cNvPr>
          <p:cNvCxnSpPr>
            <a:cxnSpLocks/>
          </p:cNvCxnSpPr>
          <p:nvPr userDrawn="1"/>
        </p:nvCxnSpPr>
        <p:spPr>
          <a:xfrm>
            <a:off x="680662" y="0"/>
            <a:ext cx="0" cy="6858000"/>
          </a:xfrm>
          <a:prstGeom prst="line">
            <a:avLst/>
          </a:prstGeom>
          <a:ln>
            <a:solidFill>
              <a:srgbClr val="EB67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F0DA16C-5640-45C8-BC67-8E765E5ADAFB}"/>
              </a:ext>
            </a:extLst>
          </p:cNvPr>
          <p:cNvCxnSpPr>
            <a:cxnSpLocks/>
          </p:cNvCxnSpPr>
          <p:nvPr userDrawn="1"/>
        </p:nvCxnSpPr>
        <p:spPr>
          <a:xfrm>
            <a:off x="0" y="6297852"/>
            <a:ext cx="12192000" cy="0"/>
          </a:xfrm>
          <a:prstGeom prst="line">
            <a:avLst/>
          </a:prstGeom>
          <a:ln>
            <a:solidFill>
              <a:srgbClr val="EB67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C5AAC78-E86A-4B67-ADE6-97C236DD9757}"/>
              </a:ext>
            </a:extLst>
          </p:cNvPr>
          <p:cNvCxnSpPr>
            <a:cxnSpLocks/>
          </p:cNvCxnSpPr>
          <p:nvPr userDrawn="1"/>
        </p:nvCxnSpPr>
        <p:spPr>
          <a:xfrm>
            <a:off x="10712001" y="6297852"/>
            <a:ext cx="0" cy="560148"/>
          </a:xfrm>
          <a:prstGeom prst="line">
            <a:avLst/>
          </a:prstGeom>
          <a:ln>
            <a:solidFill>
              <a:srgbClr val="EB67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3DBF69-2866-4257-9F4C-14F8EE41D1D6}"/>
              </a:ext>
            </a:extLst>
          </p:cNvPr>
          <p:cNvSpPr/>
          <p:nvPr userDrawn="1"/>
        </p:nvSpPr>
        <p:spPr>
          <a:xfrm>
            <a:off x="1314451" y="528428"/>
            <a:ext cx="1151164" cy="78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pied de page 4">
            <a:extLst>
              <a:ext uri="{FF2B5EF4-FFF2-40B4-BE49-F238E27FC236}">
                <a16:creationId xmlns:a16="http://schemas.microsoft.com/office/drawing/2014/main" id="{84D80078-B010-40D2-9B4C-DA76D1220573}"/>
              </a:ext>
            </a:extLst>
          </p:cNvPr>
          <p:cNvSpPr txBox="1">
            <a:spLocks/>
          </p:cNvSpPr>
          <p:nvPr userDrawn="1"/>
        </p:nvSpPr>
        <p:spPr>
          <a:xfrm>
            <a:off x="1148220" y="6376195"/>
            <a:ext cx="452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bg1"/>
                </a:solidFill>
              </a:rPr>
              <a:t>Copyright ©2020 WOCSA – All rights reserved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3316255-3B8E-4015-8895-EB0DC157FA71}"/>
              </a:ext>
            </a:extLst>
          </p:cNvPr>
          <p:cNvCxnSpPr>
            <a:cxnSpLocks/>
          </p:cNvCxnSpPr>
          <p:nvPr userDrawn="1"/>
        </p:nvCxnSpPr>
        <p:spPr>
          <a:xfrm>
            <a:off x="0" y="528428"/>
            <a:ext cx="12192000" cy="0"/>
          </a:xfrm>
          <a:prstGeom prst="line">
            <a:avLst/>
          </a:prstGeom>
          <a:ln>
            <a:solidFill>
              <a:srgbClr val="EB67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E0DB66C-10B3-4160-9FD8-B689643C46BD}"/>
              </a:ext>
            </a:extLst>
          </p:cNvPr>
          <p:cNvCxnSpPr>
            <a:cxnSpLocks/>
          </p:cNvCxnSpPr>
          <p:nvPr userDrawn="1"/>
        </p:nvCxnSpPr>
        <p:spPr>
          <a:xfrm>
            <a:off x="10812694" y="0"/>
            <a:ext cx="0" cy="528428"/>
          </a:xfrm>
          <a:prstGeom prst="line">
            <a:avLst/>
          </a:prstGeom>
          <a:ln>
            <a:solidFill>
              <a:srgbClr val="EB67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C64F320-5315-4B1B-A1F6-6D84F71D25EE}"/>
              </a:ext>
            </a:extLst>
          </p:cNvPr>
          <p:cNvCxnSpPr>
            <a:cxnSpLocks/>
          </p:cNvCxnSpPr>
          <p:nvPr userDrawn="1"/>
        </p:nvCxnSpPr>
        <p:spPr>
          <a:xfrm>
            <a:off x="9254101" y="0"/>
            <a:ext cx="0" cy="528428"/>
          </a:xfrm>
          <a:prstGeom prst="line">
            <a:avLst/>
          </a:prstGeom>
          <a:ln>
            <a:solidFill>
              <a:srgbClr val="EB67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AF1C970-5F7F-4402-A8CF-A7C2CA6B6B80}"/>
              </a:ext>
            </a:extLst>
          </p:cNvPr>
          <p:cNvCxnSpPr>
            <a:cxnSpLocks/>
          </p:cNvCxnSpPr>
          <p:nvPr userDrawn="1"/>
        </p:nvCxnSpPr>
        <p:spPr>
          <a:xfrm>
            <a:off x="7791791" y="0"/>
            <a:ext cx="0" cy="528428"/>
          </a:xfrm>
          <a:prstGeom prst="line">
            <a:avLst/>
          </a:prstGeom>
          <a:ln>
            <a:solidFill>
              <a:srgbClr val="EB671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10C1A306-F3C8-490A-8911-7F14CD2B4BE3}"/>
              </a:ext>
            </a:extLst>
          </p:cNvPr>
          <p:cNvSpPr txBox="1">
            <a:spLocks/>
          </p:cNvSpPr>
          <p:nvPr userDrawn="1"/>
        </p:nvSpPr>
        <p:spPr>
          <a:xfrm>
            <a:off x="11197470" y="168591"/>
            <a:ext cx="830839" cy="238912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04C5948-0FF0-4009-AFAE-12137419FA48}" type="slidenum">
              <a:rPr lang="fr-FR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fr-F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4EDB0-2613-49DF-A436-DCEB2787E5A6}"/>
              </a:ext>
            </a:extLst>
          </p:cNvPr>
          <p:cNvSpPr/>
          <p:nvPr userDrawn="1"/>
        </p:nvSpPr>
        <p:spPr>
          <a:xfrm>
            <a:off x="10812694" y="6343650"/>
            <a:ext cx="1145523" cy="514349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C92E510-E9FF-4CBE-A263-DF7FBBCCCE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28" y="6427285"/>
            <a:ext cx="791051" cy="2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que 22">
            <a:extLst>
              <a:ext uri="{FF2B5EF4-FFF2-40B4-BE49-F238E27FC236}">
                <a16:creationId xmlns:a16="http://schemas.microsoft.com/office/drawing/2014/main" id="{F1585842-7FED-4EF3-AEDE-955CE74A22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03229" y="141335"/>
            <a:ext cx="6454653" cy="64665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62E3E7-35F1-4E06-9F1A-4CE1B83781CB}"/>
              </a:ext>
            </a:extLst>
          </p:cNvPr>
          <p:cNvSpPr/>
          <p:nvPr userDrawn="1"/>
        </p:nvSpPr>
        <p:spPr>
          <a:xfrm>
            <a:off x="0" y="0"/>
            <a:ext cx="68065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F3E7B-4D5C-4043-8B4A-03FB7DD3E2DE}"/>
              </a:ext>
            </a:extLst>
          </p:cNvPr>
          <p:cNvSpPr/>
          <p:nvPr userDrawn="1"/>
        </p:nvSpPr>
        <p:spPr>
          <a:xfrm>
            <a:off x="892629" y="6297851"/>
            <a:ext cx="8757390" cy="4402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0E07D760-C48B-4D9C-82EC-D5809C0CBD91}"/>
              </a:ext>
            </a:extLst>
          </p:cNvPr>
          <p:cNvSpPr txBox="1">
            <a:spLocks/>
          </p:cNvSpPr>
          <p:nvPr userDrawn="1"/>
        </p:nvSpPr>
        <p:spPr>
          <a:xfrm>
            <a:off x="1148220" y="6376195"/>
            <a:ext cx="452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©2020 WOCSA – All rights reserved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0F21F2E4-B1C3-48CF-9855-880B57FD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70" y="2919045"/>
            <a:ext cx="9975850" cy="1137221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4780070-AA6D-404D-BE47-1FA6C9EED690}"/>
              </a:ext>
            </a:extLst>
          </p:cNvPr>
          <p:cNvCxnSpPr>
            <a:cxnSpLocks/>
          </p:cNvCxnSpPr>
          <p:nvPr userDrawn="1"/>
        </p:nvCxnSpPr>
        <p:spPr>
          <a:xfrm>
            <a:off x="680662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5EEC2BC-F5B1-4BB9-B02F-90165B9FAFA4}"/>
              </a:ext>
            </a:extLst>
          </p:cNvPr>
          <p:cNvCxnSpPr>
            <a:cxnSpLocks/>
          </p:cNvCxnSpPr>
          <p:nvPr userDrawn="1"/>
        </p:nvCxnSpPr>
        <p:spPr>
          <a:xfrm>
            <a:off x="0" y="6297852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5390426-6A25-4518-84D5-35DAB0CE394B}"/>
              </a:ext>
            </a:extLst>
          </p:cNvPr>
          <p:cNvCxnSpPr>
            <a:cxnSpLocks/>
          </p:cNvCxnSpPr>
          <p:nvPr userDrawn="1"/>
        </p:nvCxnSpPr>
        <p:spPr>
          <a:xfrm>
            <a:off x="10712001" y="6297852"/>
            <a:ext cx="0" cy="56014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B2AD3-8548-455E-9E36-C24740E0F944}"/>
              </a:ext>
            </a:extLst>
          </p:cNvPr>
          <p:cNvCxnSpPr>
            <a:cxnSpLocks/>
          </p:cNvCxnSpPr>
          <p:nvPr userDrawn="1"/>
        </p:nvCxnSpPr>
        <p:spPr>
          <a:xfrm>
            <a:off x="0" y="528428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id="{E60A3929-0D1C-4757-9FAF-92F4A68127CB}"/>
              </a:ext>
            </a:extLst>
          </p:cNvPr>
          <p:cNvSpPr txBox="1">
            <a:spLocks/>
          </p:cNvSpPr>
          <p:nvPr userDrawn="1"/>
        </p:nvSpPr>
        <p:spPr>
          <a:xfrm>
            <a:off x="11301273" y="173207"/>
            <a:ext cx="734123" cy="32781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04C5948-0FF0-4009-AFAE-12137419FA48}" type="slidenum">
              <a:rPr lang="fr-FR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r>
              <a:rPr lang="fr-F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02EB782-42FB-4DEA-82E8-4696E807BEE7}"/>
              </a:ext>
            </a:extLst>
          </p:cNvPr>
          <p:cNvCxnSpPr>
            <a:cxnSpLocks/>
          </p:cNvCxnSpPr>
          <p:nvPr userDrawn="1"/>
        </p:nvCxnSpPr>
        <p:spPr>
          <a:xfrm>
            <a:off x="10812694" y="0"/>
            <a:ext cx="0" cy="5284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e la date 2">
            <a:extLst>
              <a:ext uri="{FF2B5EF4-FFF2-40B4-BE49-F238E27FC236}">
                <a16:creationId xmlns:a16="http://schemas.microsoft.com/office/drawing/2014/main" id="{EEC0D778-BA60-4907-9450-464FA06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10060" y="176624"/>
            <a:ext cx="1433166" cy="231948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933D2C3A-D60A-4846-A3AE-F927284E078E}" type="datetime1">
              <a:rPr lang="fr-FR" smtClean="0"/>
              <a:t>12/09/2024</a:t>
            </a:fld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0E70743-9AA8-403F-8899-4BFA3EACA908}"/>
              </a:ext>
            </a:extLst>
          </p:cNvPr>
          <p:cNvCxnSpPr>
            <a:cxnSpLocks/>
          </p:cNvCxnSpPr>
          <p:nvPr userDrawn="1"/>
        </p:nvCxnSpPr>
        <p:spPr>
          <a:xfrm>
            <a:off x="9254101" y="35512"/>
            <a:ext cx="0" cy="5284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A794EE7-27A8-4D28-8428-9751AF0D7787}"/>
              </a:ext>
            </a:extLst>
          </p:cNvPr>
          <p:cNvSpPr/>
          <p:nvPr userDrawn="1"/>
        </p:nvSpPr>
        <p:spPr>
          <a:xfrm>
            <a:off x="1314451" y="528428"/>
            <a:ext cx="1151164" cy="78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4B5DC3F-5A3E-4AE5-92B7-7A2A074A6FE1}"/>
              </a:ext>
            </a:extLst>
          </p:cNvPr>
          <p:cNvCxnSpPr>
            <a:cxnSpLocks/>
          </p:cNvCxnSpPr>
          <p:nvPr userDrawn="1"/>
        </p:nvCxnSpPr>
        <p:spPr>
          <a:xfrm>
            <a:off x="7791791" y="0"/>
            <a:ext cx="0" cy="5284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6F8199F-7102-415E-BC1D-B985EA8D6760}"/>
              </a:ext>
            </a:extLst>
          </p:cNvPr>
          <p:cNvSpPr/>
          <p:nvPr userDrawn="1"/>
        </p:nvSpPr>
        <p:spPr>
          <a:xfrm>
            <a:off x="10812694" y="6385073"/>
            <a:ext cx="1154399" cy="472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F838F6D-9A3C-4D54-A511-7B6663BAD1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28" y="6418407"/>
            <a:ext cx="791051" cy="2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EB0D-0C60-4524-A18E-3C2D71AD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EADF8-31D2-4D3E-B7BB-5C18F4C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A267-D632-4FE8-AC07-F10CF54ED0D3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95CB-DAC1-403B-9615-958033EC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©2023 WOCSA – All rights reserved 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BC255-FB0C-4D8C-A7F7-56E10861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04DF-A3C9-42D9-9E6E-22511411095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7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41DCF9-EE08-40C7-BB03-5EF5577E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3" y="1056570"/>
            <a:ext cx="10067926" cy="569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CC1F0E-57CB-4C20-B81A-1AEEC268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4" y="1825625"/>
            <a:ext cx="10067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0608368-84C7-4C1A-902D-90E45DF8A31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99" y="6405209"/>
            <a:ext cx="1020536" cy="342900"/>
          </a:xfrm>
          <a:prstGeom prst="rect">
            <a:avLst/>
          </a:prstGeom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D86FAAF5-5DDE-49E9-B008-5C2BBCE1B600}"/>
              </a:ext>
            </a:extLst>
          </p:cNvPr>
          <p:cNvSpPr txBox="1">
            <a:spLocks/>
          </p:cNvSpPr>
          <p:nvPr userDrawn="1"/>
        </p:nvSpPr>
        <p:spPr>
          <a:xfrm>
            <a:off x="9210579" y="90484"/>
            <a:ext cx="157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www.wocsa.org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2E8BA-D399-4EF2-B720-1BBFF8E31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8249" y="119967"/>
            <a:ext cx="1070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FF9DD243-5EBD-4210-AB4E-E1AD96BAE7A1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CB2E-3628-4A8C-A218-4DAAEB6C3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9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Copyright ©2023 WOCSA – All rights reserved 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849E-69A1-4855-9BB3-2FB2F724C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6369" y="118767"/>
            <a:ext cx="567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51904DF-A3C9-42D9-9E6E-22511411095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0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1" r:id="rId4"/>
    <p:sldLayoutId id="2147483662" r:id="rId5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Roboto" panose="02000000000000000000" pitchFamily="2" charset="0"/>
        <a:buChar char="—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Roboto" panose="02000000000000000000" pitchFamily="2" charset="0"/>
        <a:buChar char="—"/>
        <a:defRPr sz="2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Roboto" panose="02000000000000000000" pitchFamily="2" charset="0"/>
        <a:buChar char="—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Roboto" panose="02000000000000000000" pitchFamily="2" charset="0"/>
        <a:buChar char="—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Roboto" panose="02000000000000000000" pitchFamily="2" charset="0"/>
        <a:buChar char="—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tags" Target="../tags/tag27.xml"/><Relationship Id="rId21" Type="http://schemas.openxmlformats.org/officeDocument/2006/relationships/image" Target="../media/image22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jp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25.svg"/><Relationship Id="rId5" Type="http://schemas.openxmlformats.org/officeDocument/2006/relationships/tags" Target="../tags/tag29.xml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tags" Target="../tags/tag34.xml"/><Relationship Id="rId19" Type="http://schemas.openxmlformats.org/officeDocument/2006/relationships/image" Target="../media/image20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s://www.youtube.com/@WOCSA-rx2mn" TargetMode="External"/><Relationship Id="rId5" Type="http://schemas.openxmlformats.org/officeDocument/2006/relationships/hyperlink" Target="https://www.linkedin.com/company/wocsa/" TargetMode="External"/><Relationship Id="rId4" Type="http://schemas.openxmlformats.org/officeDocument/2006/relationships/hyperlink" Target="https://github.com/woc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83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en-US" sz="1800" dirty="0">
                <a:solidFill>
                  <a:schemeClr val="tx1"/>
                </a:solidFill>
              </a:rPr>
              <a:t>How works a WPA/WPA2 password cracking?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FF9DD-C6C1-E0EA-DD88-8600D340E36F}"/>
              </a:ext>
            </a:extLst>
          </p:cNvPr>
          <p:cNvSpPr txBox="1"/>
          <p:nvPr/>
        </p:nvSpPr>
        <p:spPr>
          <a:xfrm>
            <a:off x="999371" y="1925053"/>
            <a:ext cx="366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Crack the password</a:t>
            </a:r>
          </a:p>
        </p:txBody>
      </p:sp>
      <p:pic>
        <p:nvPicPr>
          <p:cNvPr id="4098" name="Picture 2" descr="What is Password Cracking Program and Where Is It Used?">
            <a:extLst>
              <a:ext uri="{FF2B5EF4-FFF2-40B4-BE49-F238E27FC236}">
                <a16:creationId xmlns:a16="http://schemas.microsoft.com/office/drawing/2014/main" id="{6D3EA2E3-ADC0-29B9-D107-60781DD9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65" y="3031959"/>
            <a:ext cx="5342074" cy="29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13498-79DF-F1CE-6FA0-125941505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612" y="3163959"/>
            <a:ext cx="463932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333C0-51F1-41C5-BA4B-E5EC881B1A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08075" y="2569216"/>
            <a:ext cx="9975850" cy="1719567"/>
          </a:xfrm>
        </p:spPr>
        <p:txBody>
          <a:bodyPr/>
          <a:lstStyle/>
          <a:p>
            <a:pPr algn="ctr"/>
            <a:r>
              <a:rPr lang="en-US" dirty="0"/>
              <a:t>Why would attackers' attacks WPA/WPA2 Wi-Fi?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0519A1-8364-4F03-A806-CF3EFAB4072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05294" y="206072"/>
            <a:ext cx="1879627" cy="2228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AC7BB7-7E3D-4153-939B-1D452E2DD197}" type="datetime1">
              <a:rPr lang="fr-FR" smtClean="0"/>
              <a:pPr/>
              <a:t>12/09/2024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57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en-US" sz="1800" dirty="0">
                <a:solidFill>
                  <a:schemeClr val="tx1"/>
                </a:solidFill>
              </a:rPr>
              <a:t>Why would attackers' attacks WPA/WPA2 Wi-Fi?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10031-93C4-499C-7DB8-CCF849BAE38D}"/>
              </a:ext>
            </a:extLst>
          </p:cNvPr>
          <p:cNvSpPr txBox="1"/>
          <p:nvPr/>
        </p:nvSpPr>
        <p:spPr>
          <a:xfrm>
            <a:off x="1149016" y="1515979"/>
            <a:ext cx="10485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Access to Private Data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Breaking into a WPA/WPA2-protected network can allow attackers to intercept data transmitted over the network, such as passwords, emails, and other sensitive information.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Man-in-the-Middle Attacks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Once inside the network, attackers can perform man-in-the-middle attacks, where they intercept and potentially alter communication between devices on the network.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Network Control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Gaining access to the network allows attackers to use it for malicious purposes, such as launching distributed denial-of-service (DDoS) attacks, spreading malware, or using it for illegal activities.</a:t>
            </a:r>
          </a:p>
        </p:txBody>
      </p:sp>
      <p:pic>
        <p:nvPicPr>
          <p:cNvPr id="7173" name="Picture 5" descr="What Is a Hacker? What Are the Types of Hackers? - Metatime">
            <a:extLst>
              <a:ext uri="{FF2B5EF4-FFF2-40B4-BE49-F238E27FC236}">
                <a16:creationId xmlns:a16="http://schemas.microsoft.com/office/drawing/2014/main" id="{89BB401E-3858-79C4-5C2C-A1730D00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83" y="4297524"/>
            <a:ext cx="3511866" cy="194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333C0-51F1-41C5-BA4B-E5EC881B1A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08075" y="2569216"/>
            <a:ext cx="9975850" cy="1719567"/>
          </a:xfrm>
        </p:spPr>
        <p:txBody>
          <a:bodyPr/>
          <a:lstStyle/>
          <a:p>
            <a:pPr algn="ctr"/>
            <a:r>
              <a:rPr lang="en-US" dirty="0"/>
              <a:t>How to protect yourself from WPA/WPA2 password cracking attacks?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0519A1-8364-4F03-A806-CF3EFAB4072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05294" y="206072"/>
            <a:ext cx="1879627" cy="2228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AC7BB7-7E3D-4153-939B-1D452E2DD197}" type="datetime1">
              <a:rPr lang="fr-FR" smtClean="0"/>
              <a:pPr/>
              <a:t>12/09/2024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25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A532-16E5-4B4E-BC99-1EEA5C1AD2A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13638" y="3001085"/>
            <a:ext cx="5497330" cy="1137221"/>
          </a:xfrm>
        </p:spPr>
        <p:txBody>
          <a:bodyPr/>
          <a:lstStyle/>
          <a:p>
            <a:r>
              <a:rPr lang="fr-FR" sz="2400" dirty="0" err="1"/>
              <a:t>Join</a:t>
            </a:r>
            <a:r>
              <a:rPr lang="fr-FR" sz="2400" dirty="0"/>
              <a:t> us to change the digital world:</a:t>
            </a:r>
            <a:br>
              <a:rPr lang="fr-FR" sz="2400" dirty="0"/>
            </a:br>
            <a:r>
              <a:rPr lang="fr-FR" sz="2400" dirty="0"/>
              <a:t>https://www.helloasso.com/associations/wocsa/adhesions/bulletin-d-adhesion-2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Please</a:t>
            </a:r>
            <a:r>
              <a:rPr lang="fr-FR" sz="2400" dirty="0"/>
              <a:t> </a:t>
            </a:r>
            <a:r>
              <a:rPr lang="fr-FR" sz="2400" dirty="0" err="1"/>
              <a:t>provide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feedback for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quality</a:t>
            </a:r>
            <a:r>
              <a:rPr lang="fr-FR" sz="2400" dirty="0"/>
              <a:t> check process:</a:t>
            </a:r>
            <a:br>
              <a:rPr lang="fr-FR" sz="2400" dirty="0"/>
            </a:br>
            <a:r>
              <a:rPr lang="fr-FR" sz="2400" dirty="0"/>
              <a:t>https://www.wocsa.org/qcheck.php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516FE4-3ABF-482F-86C3-B72D4DA0D7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40E0ADD-A9A9-4C35-AA14-697BDA96A3D9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0529603-C3F1-4423-BBEF-23211CA3AF4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96737" y="1503118"/>
            <a:ext cx="9731541" cy="938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 err="1">
                <a:latin typeface="Roboto Medium" panose="02000000000000000000" pitchFamily="2" charset="0"/>
                <a:ea typeface="Roboto Medium" panose="02000000000000000000" pitchFamily="2" charset="0"/>
                <a:cs typeface="Roboto bold" panose="02000000000000000000" pitchFamily="2" charset="0"/>
              </a:rPr>
              <a:t>Join</a:t>
            </a:r>
            <a:r>
              <a:rPr lang="fr-FR" dirty="0">
                <a:latin typeface="Roboto Medium" panose="02000000000000000000" pitchFamily="2" charset="0"/>
                <a:ea typeface="Roboto Medium" panose="02000000000000000000" pitchFamily="2" charset="0"/>
                <a:cs typeface="Roboto bold" panose="02000000000000000000" pitchFamily="2" charset="0"/>
              </a:rPr>
              <a:t> Us! 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36FE7F63-0EFA-4E9A-8041-E8E1EA61741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205294" y="206072"/>
            <a:ext cx="1879627" cy="2228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B912F-07BF-4E65-BBDA-605572CFC8A3}" type="datetime1">
              <a:rPr lang="fr-FR" smtClean="0"/>
              <a:pPr/>
              <a:t>12/09/2024</a:t>
            </a:fld>
            <a:endParaRPr lang="fr-FR" dirty="0"/>
          </a:p>
        </p:txBody>
      </p:sp>
      <p:pic>
        <p:nvPicPr>
          <p:cNvPr id="8" name="Graphique 8">
            <a:extLst>
              <a:ext uri="{FF2B5EF4-FFF2-40B4-BE49-F238E27FC236}">
                <a16:creationId xmlns:a16="http://schemas.microsoft.com/office/drawing/2014/main" id="{A92CCD59-7ABB-4FC6-B0C2-4FAC6D615D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99957" y="2985760"/>
            <a:ext cx="491631" cy="491631"/>
          </a:xfrm>
          <a:prstGeom prst="rect">
            <a:avLst/>
          </a:prstGeom>
        </p:spPr>
      </p:pic>
      <p:pic>
        <p:nvPicPr>
          <p:cNvPr id="12" name="Graphique 8">
            <a:extLst>
              <a:ext uri="{FF2B5EF4-FFF2-40B4-BE49-F238E27FC236}">
                <a16:creationId xmlns:a16="http://schemas.microsoft.com/office/drawing/2014/main" id="{30E89045-FF1F-4B1E-8690-90F1326EE61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99957" y="4595953"/>
            <a:ext cx="491631" cy="491631"/>
          </a:xfrm>
          <a:prstGeom prst="rect">
            <a:avLst/>
          </a:prstGeom>
        </p:spPr>
      </p:pic>
      <p:pic>
        <p:nvPicPr>
          <p:cNvPr id="11" name="Picture 10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0DAE081E-99C2-48AA-8521-E3E4F32A01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9" y="2253835"/>
            <a:ext cx="4038600" cy="4038600"/>
          </a:xfrm>
          <a:prstGeom prst="rect">
            <a:avLst/>
          </a:prstGeom>
        </p:spPr>
      </p:pic>
      <p:pic>
        <p:nvPicPr>
          <p:cNvPr id="13" name="Graphique 9">
            <a:extLst>
              <a:ext uri="{FF2B5EF4-FFF2-40B4-BE49-F238E27FC236}">
                <a16:creationId xmlns:a16="http://schemas.microsoft.com/office/drawing/2014/main" id="{FB93F10E-7E3B-B65B-3CDD-6AFEDDC4182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0924" y="775394"/>
            <a:ext cx="331811" cy="331811"/>
          </a:xfrm>
          <a:prstGeom prst="rect">
            <a:avLst/>
          </a:prstGeom>
        </p:spPr>
      </p:pic>
      <p:pic>
        <p:nvPicPr>
          <p:cNvPr id="14" name="Graphique 10">
            <a:extLst>
              <a:ext uri="{FF2B5EF4-FFF2-40B4-BE49-F238E27FC236}">
                <a16:creationId xmlns:a16="http://schemas.microsoft.com/office/drawing/2014/main" id="{31893160-3F0A-962E-CD01-45AD9B6D44E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30924" y="1265949"/>
            <a:ext cx="346302" cy="3463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035EF1-F301-7CEE-4393-3242511B4AA7}"/>
              </a:ext>
            </a:extLst>
          </p:cNvPr>
          <p:cNvSpPr txBox="1"/>
          <p:nvPr/>
        </p:nvSpPr>
        <p:spPr>
          <a:xfrm>
            <a:off x="5516154" y="1191870"/>
            <a:ext cx="2769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contact@wocsa.org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6A1FA-6874-6EA2-0BBE-7B5266B23511}"/>
              </a:ext>
            </a:extLst>
          </p:cNvPr>
          <p:cNvSpPr txBox="1"/>
          <p:nvPr/>
        </p:nvSpPr>
        <p:spPr>
          <a:xfrm>
            <a:off x="5501663" y="685894"/>
            <a:ext cx="2769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www.wocsa.org</a:t>
            </a:r>
          </a:p>
        </p:txBody>
      </p:sp>
      <p:pic>
        <p:nvPicPr>
          <p:cNvPr id="28" name="Graphique 5">
            <a:extLst>
              <a:ext uri="{FF2B5EF4-FFF2-40B4-BE49-F238E27FC236}">
                <a16:creationId xmlns:a16="http://schemas.microsoft.com/office/drawing/2014/main" id="{B8FE8B2C-1639-F87E-9197-B43EFC2FA31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31849" y="717295"/>
            <a:ext cx="333258" cy="333258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75C7033C-A0B6-C315-4E49-4937EEE0C32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918486" y="608979"/>
            <a:ext cx="3393003" cy="148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wocsa</a:t>
            </a:r>
            <a:endParaRPr lang="fr-F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wocsa_asso</a:t>
            </a:r>
            <a:endParaRPr lang="fr-F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@wocsa</a:t>
            </a:r>
          </a:p>
        </p:txBody>
      </p:sp>
      <p:pic>
        <p:nvPicPr>
          <p:cNvPr id="30" name="Graphique 7">
            <a:extLst>
              <a:ext uri="{FF2B5EF4-FFF2-40B4-BE49-F238E27FC236}">
                <a16:creationId xmlns:a16="http://schemas.microsoft.com/office/drawing/2014/main" id="{481657B4-D493-49BA-3202-917CB711EF1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523069" y="1275120"/>
            <a:ext cx="350817" cy="350817"/>
          </a:xfrm>
          <a:prstGeom prst="rect">
            <a:avLst/>
          </a:prstGeom>
        </p:spPr>
      </p:pic>
      <p:pic>
        <p:nvPicPr>
          <p:cNvPr id="31" name="Graphique 8">
            <a:extLst>
              <a:ext uri="{FF2B5EF4-FFF2-40B4-BE49-F238E27FC236}">
                <a16:creationId xmlns:a16="http://schemas.microsoft.com/office/drawing/2014/main" id="{B2E24099-995C-E91B-5A0A-5B49B6A157A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534944" y="1846056"/>
            <a:ext cx="327066" cy="327066"/>
          </a:xfrm>
          <a:prstGeom prst="rect">
            <a:avLst/>
          </a:prstGeom>
        </p:spPr>
      </p:pic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1EAFCF73-4310-2D39-BDF0-7FE42D6162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9" y="610524"/>
            <a:ext cx="3448160" cy="1158582"/>
          </a:xfrm>
          <a:prstGeom prst="rect">
            <a:avLst/>
          </a:prstGeom>
        </p:spPr>
      </p:pic>
      <p:pic>
        <p:nvPicPr>
          <p:cNvPr id="15" name="Picture 14" descr="A blue face with black eyes&#10;&#10;Description automatically generated">
            <a:extLst>
              <a:ext uri="{FF2B5EF4-FFF2-40B4-BE49-F238E27FC236}">
                <a16:creationId xmlns:a16="http://schemas.microsoft.com/office/drawing/2014/main" id="{96A385F6-3002-7A4A-5E98-E9206608D44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r="11456"/>
          <a:stretch/>
        </p:blipFill>
        <p:spPr>
          <a:xfrm>
            <a:off x="5130924" y="2279706"/>
            <a:ext cx="381778" cy="2785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A red play button with a white arrow&#10;&#10;Description automatically generated">
            <a:extLst>
              <a:ext uri="{FF2B5EF4-FFF2-40B4-BE49-F238E27FC236}">
                <a16:creationId xmlns:a16="http://schemas.microsoft.com/office/drawing/2014/main" id="{1B52A4D3-3D42-C179-4D4F-BD92E1C985FD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t="16733" r="9043" b="15514"/>
          <a:stretch/>
        </p:blipFill>
        <p:spPr>
          <a:xfrm>
            <a:off x="5115124" y="1760024"/>
            <a:ext cx="409715" cy="3463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43A812-72B8-2867-BD4F-75BA0539749A}"/>
              </a:ext>
            </a:extLst>
          </p:cNvPr>
          <p:cNvSpPr txBox="1"/>
          <p:nvPr/>
        </p:nvSpPr>
        <p:spPr>
          <a:xfrm>
            <a:off x="5555082" y="1659871"/>
            <a:ext cx="2769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@WOCSA-rx2mn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B9A73-F2CE-3182-6583-2AA39A1D0516}"/>
              </a:ext>
            </a:extLst>
          </p:cNvPr>
          <p:cNvSpPr txBox="1"/>
          <p:nvPr/>
        </p:nvSpPr>
        <p:spPr>
          <a:xfrm>
            <a:off x="5510950" y="2151501"/>
            <a:ext cx="7909132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https://discord.gg/pDunje3tpb</a:t>
            </a:r>
          </a:p>
        </p:txBody>
      </p:sp>
    </p:spTree>
    <p:extLst>
      <p:ext uri="{BB962C8B-B14F-4D97-AF65-F5344CB8AC3E}">
        <p14:creationId xmlns:p14="http://schemas.microsoft.com/office/powerpoint/2010/main" val="35047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fr-FR" sz="1800" dirty="0">
                <a:solidFill>
                  <a:schemeClr val="tx1"/>
                </a:solidFill>
              </a:rPr>
              <a:t>Disclaimer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EBC75-33DB-A087-33E3-B81F01AEE038}"/>
              </a:ext>
            </a:extLst>
          </p:cNvPr>
          <p:cNvSpPr txBox="1"/>
          <p:nvPr/>
        </p:nvSpPr>
        <p:spPr>
          <a:xfrm>
            <a:off x="3046506" y="2074783"/>
            <a:ext cx="609898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fr-FR" sz="1800" b="1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Disclaimer</a:t>
            </a:r>
            <a:endParaRPr lang="fr-FR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br>
              <a:rPr lang="fr-FR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following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demonstration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educational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purposes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fr-FR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not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 encourage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illegal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activities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fr-FR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Knowing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your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enemy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half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-won battle</a:t>
            </a:r>
            <a:endParaRPr lang="fr-FR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connaissance n'est réellement profitable que lorsqu'elle est partagée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8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fr-FR" sz="1800" dirty="0">
                <a:solidFill>
                  <a:schemeClr val="tx1"/>
                </a:solidFill>
              </a:rPr>
              <a:t>Agenda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ED7B3F-8E03-663B-E4C6-B43FB043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22" y="541420"/>
            <a:ext cx="3213936" cy="321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25DAE2-67D4-0596-B0A0-57DDA28435AD}"/>
              </a:ext>
            </a:extLst>
          </p:cNvPr>
          <p:cNvSpPr txBox="1"/>
          <p:nvPr/>
        </p:nvSpPr>
        <p:spPr>
          <a:xfrm>
            <a:off x="999371" y="1834816"/>
            <a:ext cx="712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Wi-Fi WPA/WPA2?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works a WPA/WPA2 password cracking?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would attackers' attacks WPA/WPA2 Wi-Fi?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protect yourself from WPA/WPA2 password cracking attacks?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3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333C0-51F1-41C5-BA4B-E5EC881B1A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08075" y="2569216"/>
            <a:ext cx="9975850" cy="1719567"/>
          </a:xfrm>
        </p:spPr>
        <p:txBody>
          <a:bodyPr anchor="ctr"/>
          <a:lstStyle/>
          <a:p>
            <a:pPr algn="ctr"/>
            <a:r>
              <a:rPr lang="en-US" dirty="0"/>
              <a:t>What is the Wi-Fi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WPA/WPA2</a:t>
            </a:r>
            <a:r>
              <a:rPr lang="en-US" dirty="0"/>
              <a:t>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0519A1-8364-4F03-A806-CF3EFAB4072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05294" y="206072"/>
            <a:ext cx="1879627" cy="2228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AC7BB7-7E3D-4153-939B-1D452E2DD197}" type="datetime1">
              <a:rPr lang="fr-FR" smtClean="0"/>
              <a:pPr/>
              <a:t>12/09/2024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85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en-US" sz="1800" dirty="0">
                <a:solidFill>
                  <a:schemeClr val="tx1"/>
                </a:solidFill>
              </a:rPr>
              <a:t>What is the Wi-Fi WPA/WPA2?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pic>
        <p:nvPicPr>
          <p:cNvPr id="3078" name="Picture 6" descr="Ekahau Wi-Fi Security Best Practices [2024 Encryption and Rogue AP ...">
            <a:extLst>
              <a:ext uri="{FF2B5EF4-FFF2-40B4-BE49-F238E27FC236}">
                <a16:creationId xmlns:a16="http://schemas.microsoft.com/office/drawing/2014/main" id="{F23265A9-C505-5BC2-E565-FC188AD36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2238"/>
            <a:ext cx="12192000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1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en-US" sz="1800" dirty="0">
                <a:solidFill>
                  <a:schemeClr val="tx1"/>
                </a:solidFill>
              </a:rPr>
              <a:t>What is the Wi-Fi WPA/WPA2?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91F0F-2DF6-84A2-BCB3-75ADD0DC9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681" y="1354929"/>
            <a:ext cx="3669842" cy="414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59439-0397-B4EF-A941-A8471875F4E5}"/>
              </a:ext>
            </a:extLst>
          </p:cNvPr>
          <p:cNvSpPr txBox="1"/>
          <p:nvPr/>
        </p:nvSpPr>
        <p:spPr>
          <a:xfrm>
            <a:off x="1076826" y="1564105"/>
            <a:ext cx="6300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4-way handshake involves: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AP sending a random number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ANonce</a:t>
            </a: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to the client.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client responding with its random number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SNonce</a:t>
            </a: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AP calculating the PTK from these numbers and sending an encrypted message to the client.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client decrypting this message with the PTK, confirming successful authentication.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Post-handshake, the established PTK is used for encrypting unicast traffic, and the Group Temporal Key (GTK) is used for broadcast traffic.</a:t>
            </a:r>
          </a:p>
        </p:txBody>
      </p:sp>
    </p:spTree>
    <p:extLst>
      <p:ext uri="{BB962C8B-B14F-4D97-AF65-F5344CB8AC3E}">
        <p14:creationId xmlns:p14="http://schemas.microsoft.com/office/powerpoint/2010/main" val="423570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333C0-51F1-41C5-BA4B-E5EC881B1A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08075" y="2569216"/>
            <a:ext cx="9975850" cy="1719567"/>
          </a:xfrm>
        </p:spPr>
        <p:txBody>
          <a:bodyPr/>
          <a:lstStyle/>
          <a:p>
            <a:pPr algn="ctr"/>
            <a:r>
              <a:rPr lang="en-US" dirty="0"/>
              <a:t>How works a </a:t>
            </a:r>
            <a:br>
              <a:rPr lang="en-US" dirty="0"/>
            </a:br>
            <a:r>
              <a:rPr lang="en-US" dirty="0"/>
              <a:t>WPA/WPA2 password cracking?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0519A1-8364-4F03-A806-CF3EFAB4072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05294" y="206072"/>
            <a:ext cx="1879627" cy="2228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AC7BB7-7E3D-4153-939B-1D452E2DD197}" type="datetime1">
              <a:rPr lang="fr-FR" smtClean="0"/>
              <a:pPr/>
              <a:t>12/09/2024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35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en-US" sz="1800" dirty="0">
                <a:solidFill>
                  <a:schemeClr val="tx1"/>
                </a:solidFill>
              </a:rPr>
              <a:t>How works a WPA/WPA2 password cracking?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A0C49-5E84-2542-96D7-03672B10C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501" y="1756263"/>
            <a:ext cx="5480384" cy="4110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2FF9DD-C6C1-E0EA-DD88-8600D340E36F}"/>
              </a:ext>
            </a:extLst>
          </p:cNvPr>
          <p:cNvSpPr txBox="1"/>
          <p:nvPr/>
        </p:nvSpPr>
        <p:spPr>
          <a:xfrm>
            <a:off x="1191126" y="1708484"/>
            <a:ext cx="366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a target</a:t>
            </a:r>
          </a:p>
          <a:p>
            <a:pPr marL="342900" indent="-342900"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BSSID and channel number of the router</a:t>
            </a:r>
          </a:p>
        </p:txBody>
      </p:sp>
    </p:spTree>
    <p:extLst>
      <p:ext uri="{BB962C8B-B14F-4D97-AF65-F5344CB8AC3E}">
        <p14:creationId xmlns:p14="http://schemas.microsoft.com/office/powerpoint/2010/main" val="164332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224F-FBFC-4A79-87B9-A536E6FE82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99371" y="749352"/>
            <a:ext cx="6750926" cy="610920"/>
          </a:xfrm>
        </p:spPr>
        <p:txBody>
          <a:bodyPr>
            <a:normAutofit fontScale="90000"/>
          </a:bodyPr>
          <a:lstStyle/>
          <a:p>
            <a:r>
              <a:rPr lang="fr-FR" dirty="0"/>
              <a:t>Wi-Fi WPA/WPA2</a:t>
            </a:r>
            <a:br>
              <a:rPr lang="fr-FR" dirty="0"/>
            </a:br>
            <a:r>
              <a:rPr lang="en-US" sz="1800" dirty="0">
                <a:solidFill>
                  <a:schemeClr val="tx1"/>
                </a:solidFill>
              </a:rPr>
              <a:t>How works a WPA/WPA2 password cracking?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ED1B5-5CE4-4914-87B5-57BF7F3289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79CE270-E0E3-4AD5-94A5-3B6857A83CD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E24BE1-E3D1-427B-8F42-6974F92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©2024 WOCSA – All rights reserved  </a:t>
            </a:r>
            <a:endParaRPr lang="fr-FR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A3A4695-7214-2763-F04F-538AAEB9B79E}"/>
              </a:ext>
            </a:extLst>
          </p:cNvPr>
          <p:cNvSpPr txBox="1"/>
          <p:nvPr/>
        </p:nvSpPr>
        <p:spPr>
          <a:xfrm>
            <a:off x="8741693" y="6444476"/>
            <a:ext cx="2480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4"/>
              </a:rPr>
              <a:t>https://github.com/wocsa</a:t>
            </a:r>
            <a:r>
              <a:rPr lang="fr-FR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74979-CAA1-8FA9-888B-E13C549BFF60}"/>
              </a:ext>
            </a:extLst>
          </p:cNvPr>
          <p:cNvSpPr txBox="1"/>
          <p:nvPr/>
        </p:nvSpPr>
        <p:spPr>
          <a:xfrm>
            <a:off x="673964" y="130504"/>
            <a:ext cx="7125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hlinkClick r:id="rId5"/>
              </a:rPr>
              <a:t>https://www.linkedin.com/company/wocsa/</a:t>
            </a:r>
            <a:r>
              <a:rPr lang="fr-FR" sz="1200" dirty="0"/>
              <a:t>	</a:t>
            </a:r>
            <a:r>
              <a:rPr lang="fr-FR" sz="1200" dirty="0">
                <a:hlinkClick r:id="rId6"/>
              </a:rPr>
              <a:t>https://www.youtube.com/@WOCSA-rx2mn/</a:t>
            </a:r>
            <a:r>
              <a:rPr lang="fr-FR" sz="1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FF9DD-C6C1-E0EA-DD88-8600D340E36F}"/>
              </a:ext>
            </a:extLst>
          </p:cNvPr>
          <p:cNvSpPr txBox="1"/>
          <p:nvPr/>
        </p:nvSpPr>
        <p:spPr>
          <a:xfrm>
            <a:off x="7558566" y="1786689"/>
            <a:ext cx="366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Monitor the network for a handshake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Deauth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client (optional)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Capture a full handshake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A3766A-0F4F-E26B-6B42-00511E320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523" y="1827982"/>
            <a:ext cx="5414211" cy="40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8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283B289E93FE41A1B8166FF7D12ECC" ma:contentTypeVersion="9" ma:contentTypeDescription="Crée un document." ma:contentTypeScope="" ma:versionID="c547c9c39c6093f67a510713a89a6335">
  <xsd:schema xmlns:xsd="http://www.w3.org/2001/XMLSchema" xmlns:xs="http://www.w3.org/2001/XMLSchema" xmlns:p="http://schemas.microsoft.com/office/2006/metadata/properties" xmlns:ns3="33ac0811-7520-43a1-823a-204420cd1fc0" xmlns:ns4="eedebbeb-a557-4c55-88ff-7ac031945e1b" targetNamespace="http://schemas.microsoft.com/office/2006/metadata/properties" ma:root="true" ma:fieldsID="19d16903058d0da8411346189beb49cc" ns3:_="" ns4:_="">
    <xsd:import namespace="33ac0811-7520-43a1-823a-204420cd1fc0"/>
    <xsd:import namespace="eedebbeb-a557-4c55-88ff-7ac031945e1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c0811-7520-43a1-823a-204420cd1f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bbeb-a557-4c55-88ff-7ac031945e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60F5C-FFF3-4526-8BD0-846947BE9D4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debbeb-a557-4c55-88ff-7ac031945e1b"/>
    <ds:schemaRef ds:uri="http://purl.org/dc/terms/"/>
    <ds:schemaRef ds:uri="http://schemas.openxmlformats.org/package/2006/metadata/core-properties"/>
    <ds:schemaRef ds:uri="33ac0811-7520-43a1-823a-204420cd1fc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23B52-E662-483B-B904-8185D26C5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93806-F383-4CC3-81DD-E6567C7E0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ac0811-7520-43a1-823a-204420cd1fc0"/>
    <ds:schemaRef ds:uri="eedebbeb-a557-4c55-88ff-7ac031945e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831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Roboto Medium</vt:lpstr>
      <vt:lpstr>Roboto Medium</vt:lpstr>
      <vt:lpstr>Thème Office</vt:lpstr>
      <vt:lpstr>PowerPoint Presentation</vt:lpstr>
      <vt:lpstr>Wi-Fi WPA/WPA2 Disclaimer</vt:lpstr>
      <vt:lpstr>Wi-Fi WPA/WPA2 Agenda</vt:lpstr>
      <vt:lpstr>What is the Wi-Fi WPA/WPA2?</vt:lpstr>
      <vt:lpstr>Wi-Fi WPA/WPA2 What is the Wi-Fi WPA/WPA2?</vt:lpstr>
      <vt:lpstr>Wi-Fi WPA/WPA2 What is the Wi-Fi WPA/WPA2?</vt:lpstr>
      <vt:lpstr>How works a  WPA/WPA2 password cracking?</vt:lpstr>
      <vt:lpstr>Wi-Fi WPA/WPA2 How works a WPA/WPA2 password cracking?</vt:lpstr>
      <vt:lpstr>Wi-Fi WPA/WPA2 How works a WPA/WPA2 password cracking?</vt:lpstr>
      <vt:lpstr>Wi-Fi WPA/WPA2 How works a WPA/WPA2 password cracking?</vt:lpstr>
      <vt:lpstr>Why would attackers' attacks WPA/WPA2 Wi-Fi?</vt:lpstr>
      <vt:lpstr>Wi-Fi WPA/WPA2 Why would attackers' attacks WPA/WPA2 Wi-Fi?</vt:lpstr>
      <vt:lpstr>How to protect yourself from WPA/WPA2 password cracking attacks?</vt:lpstr>
      <vt:lpstr>Join us to change the digital world: https://www.helloasso.com/associations/wocsa/adhesions/bulletin-d-adhesion-2  Please provide your feedback for our quality check process: https://www.wocsa.org/qcheck.php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 ESPINASSE</dc:creator>
  <cp:lastModifiedBy>Alaric Becker</cp:lastModifiedBy>
  <cp:revision>190</cp:revision>
  <dcterms:created xsi:type="dcterms:W3CDTF">2019-11-06T13:34:17Z</dcterms:created>
  <dcterms:modified xsi:type="dcterms:W3CDTF">2024-09-12T15:37:41Z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0x010100D9283B289E93FE41A1B8166FF7D12ECC</vt:lpwstr>
  </property>
  <property fmtid="{D5CDD505-2E9C-101B-9397-08002B2CF9AE}" pid="3" name="MSIP_Label_7bd1f144-26ac-4410-8fdb-05c7de218e82_Enabled">
    <vt:lpwstr>true</vt:lpwstr>
  </property>
  <property fmtid="{D5CDD505-2E9C-101B-9397-08002B2CF9AE}" pid="4" name="MSIP_Label_7bd1f144-26ac-4410-8fdb-05c7de218e82_SetDate">
    <vt:lpwstr>2022-11-20T15:10:49Z</vt:lpwstr>
  </property>
  <property fmtid="{D5CDD505-2E9C-101B-9397-08002B2CF9AE}" pid="5" name="MSIP_Label_7bd1f144-26ac-4410-8fdb-05c7de218e82_Method">
    <vt:lpwstr>Standard</vt:lpwstr>
  </property>
  <property fmtid="{D5CDD505-2E9C-101B-9397-08002B2CF9AE}" pid="6" name="MSIP_Label_7bd1f144-26ac-4410-8fdb-05c7de218e82_Name">
    <vt:lpwstr>FR Usage restreint</vt:lpwstr>
  </property>
  <property fmtid="{D5CDD505-2E9C-101B-9397-08002B2CF9AE}" pid="7" name="MSIP_Label_7bd1f144-26ac-4410-8fdb-05c7de218e82_SiteId">
    <vt:lpwstr>8b87af7d-8647-4dc7-8df4-5f69a2011bb5</vt:lpwstr>
  </property>
  <property fmtid="{D5CDD505-2E9C-101B-9397-08002B2CF9AE}" pid="8" name="MSIP_Label_7bd1f144-26ac-4410-8fdb-05c7de218e82_ActionId">
    <vt:lpwstr>dac00204-acaf-4c3e-a4cc-fc4302880d8e</vt:lpwstr>
  </property>
  <property fmtid="{D5CDD505-2E9C-101B-9397-08002B2CF9AE}" pid="9" name="MSIP_Label_7bd1f144-26ac-4410-8fdb-05c7de218e82_ContentBits">
    <vt:lpwstr>3</vt:lpwstr>
  </property>
</Properties>
</file>