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sldIdLst>
    <p:sldId id="257" r:id="rId5"/>
    <p:sldId id="298" r:id="rId6"/>
    <p:sldId id="296" r:id="rId7"/>
    <p:sldId id="265" r:id="rId8"/>
    <p:sldId id="297" r:id="rId9"/>
    <p:sldId id="299" r:id="rId10"/>
    <p:sldId id="302" r:id="rId11"/>
    <p:sldId id="303" r:id="rId12"/>
    <p:sldId id="304" r:id="rId13"/>
    <p:sldId id="305" r:id="rId14"/>
    <p:sldId id="300" r:id="rId15"/>
    <p:sldId id="306" r:id="rId16"/>
    <p:sldId id="301" r:id="rId17"/>
    <p:sldId id="307" r:id="rId18"/>
    <p:sldId id="308" r:id="rId19"/>
    <p:sldId id="309" r:id="rId20"/>
    <p:sldId id="284"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4" clrIdx="0">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023"/>
    <a:srgbClr val="EB67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BBF980-9114-42FA-99C5-C172EB12E3C9}" v="109" dt="2024-06-10T16:30:29.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7" autoAdjust="0"/>
    <p:restoredTop sz="96357" autoAdjust="0"/>
  </p:normalViewPr>
  <p:slideViewPr>
    <p:cSldViewPr snapToGrid="0">
      <p:cViewPr varScale="1">
        <p:scale>
          <a:sx n="160" d="100"/>
          <a:sy n="160" d="100"/>
        </p:scale>
        <p:origin x="576" y="138"/>
      </p:cViewPr>
      <p:guideLst/>
    </p:cSldViewPr>
  </p:slideViewPr>
  <p:outlineViewPr>
    <p:cViewPr>
      <p:scale>
        <a:sx n="33" d="100"/>
        <a:sy n="33" d="100"/>
      </p:scale>
      <p:origin x="0" y="-44544"/>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ric Becker" userId="6a55345f-32ca-40d2-b085-1989c62c3a9f" providerId="ADAL" clId="{5BBBF980-9114-42FA-99C5-C172EB12E3C9}"/>
    <pc:docChg chg="undo redo custSel addSld delSld modSld sldOrd">
      <pc:chgData name="Alaric Becker" userId="6a55345f-32ca-40d2-b085-1989c62c3a9f" providerId="ADAL" clId="{5BBBF980-9114-42FA-99C5-C172EB12E3C9}" dt="2024-06-10T16:31:37.521" v="586" actId="2711"/>
      <pc:docMkLst>
        <pc:docMk/>
      </pc:docMkLst>
      <pc:sldChg chg="del">
        <pc:chgData name="Alaric Becker" userId="6a55345f-32ca-40d2-b085-1989c62c3a9f" providerId="ADAL" clId="{5BBBF980-9114-42FA-99C5-C172EB12E3C9}" dt="2024-06-03T16:39:35.866" v="71" actId="47"/>
        <pc:sldMkLst>
          <pc:docMk/>
          <pc:sldMk cId="2435655095" sldId="258"/>
        </pc:sldMkLst>
      </pc:sldChg>
      <pc:sldChg chg="modSp mod">
        <pc:chgData name="Alaric Becker" userId="6a55345f-32ca-40d2-b085-1989c62c3a9f" providerId="ADAL" clId="{5BBBF980-9114-42FA-99C5-C172EB12E3C9}" dt="2024-06-10T15:58:07.535" v="118" actId="20577"/>
        <pc:sldMkLst>
          <pc:docMk/>
          <pc:sldMk cId="3032854441" sldId="265"/>
        </pc:sldMkLst>
        <pc:spChg chg="mod">
          <ac:chgData name="Alaric Becker" userId="6a55345f-32ca-40d2-b085-1989c62c3a9f" providerId="ADAL" clId="{5BBBF980-9114-42FA-99C5-C172EB12E3C9}" dt="2024-06-10T15:58:07.535" v="118" actId="20577"/>
          <ac:spMkLst>
            <pc:docMk/>
            <pc:sldMk cId="3032854441" sldId="265"/>
            <ac:spMk id="2" creationId="{726333C0-51F1-41C5-BA4B-E5EC881B1AB5}"/>
          </ac:spMkLst>
        </pc:spChg>
      </pc:sldChg>
      <pc:sldChg chg="del">
        <pc:chgData name="Alaric Becker" userId="6a55345f-32ca-40d2-b085-1989c62c3a9f" providerId="ADAL" clId="{5BBBF980-9114-42FA-99C5-C172EB12E3C9}" dt="2024-06-03T16:39:50.459" v="82" actId="47"/>
        <pc:sldMkLst>
          <pc:docMk/>
          <pc:sldMk cId="2678183652" sldId="291"/>
        </pc:sldMkLst>
      </pc:sldChg>
      <pc:sldChg chg="del">
        <pc:chgData name="Alaric Becker" userId="6a55345f-32ca-40d2-b085-1989c62c3a9f" providerId="ADAL" clId="{5BBBF980-9114-42FA-99C5-C172EB12E3C9}" dt="2024-06-03T16:39:38.711" v="76" actId="47"/>
        <pc:sldMkLst>
          <pc:docMk/>
          <pc:sldMk cId="2912886255" sldId="292"/>
        </pc:sldMkLst>
      </pc:sldChg>
      <pc:sldChg chg="del">
        <pc:chgData name="Alaric Becker" userId="6a55345f-32ca-40d2-b085-1989c62c3a9f" providerId="ADAL" clId="{5BBBF980-9114-42FA-99C5-C172EB12E3C9}" dt="2024-06-03T16:39:39.445" v="77" actId="47"/>
        <pc:sldMkLst>
          <pc:docMk/>
          <pc:sldMk cId="927371690" sldId="293"/>
        </pc:sldMkLst>
      </pc:sldChg>
      <pc:sldChg chg="del">
        <pc:chgData name="Alaric Becker" userId="6a55345f-32ca-40d2-b085-1989c62c3a9f" providerId="ADAL" clId="{5BBBF980-9114-42FA-99C5-C172EB12E3C9}" dt="2024-06-03T16:39:40.820" v="79" actId="47"/>
        <pc:sldMkLst>
          <pc:docMk/>
          <pc:sldMk cId="3172564090" sldId="294"/>
        </pc:sldMkLst>
      </pc:sldChg>
      <pc:sldChg chg="del">
        <pc:chgData name="Alaric Becker" userId="6a55345f-32ca-40d2-b085-1989c62c3a9f" providerId="ADAL" clId="{5BBBF980-9114-42FA-99C5-C172EB12E3C9}" dt="2024-06-03T16:39:40.083" v="78" actId="47"/>
        <pc:sldMkLst>
          <pc:docMk/>
          <pc:sldMk cId="1077680208" sldId="295"/>
        </pc:sldMkLst>
      </pc:sldChg>
      <pc:sldChg chg="addSp delSp modSp mod ord">
        <pc:chgData name="Alaric Becker" userId="6a55345f-32ca-40d2-b085-1989c62c3a9f" providerId="ADAL" clId="{5BBBF980-9114-42FA-99C5-C172EB12E3C9}" dt="2024-06-10T16:31:37.521" v="586" actId="2711"/>
        <pc:sldMkLst>
          <pc:docMk/>
          <pc:sldMk cId="2644733072" sldId="296"/>
        </pc:sldMkLst>
        <pc:spChg chg="mod">
          <ac:chgData name="Alaric Becker" userId="6a55345f-32ca-40d2-b085-1989c62c3a9f" providerId="ADAL" clId="{5BBBF980-9114-42FA-99C5-C172EB12E3C9}" dt="2024-06-10T15:57:28.271" v="112" actId="20577"/>
          <ac:spMkLst>
            <pc:docMk/>
            <pc:sldMk cId="2644733072" sldId="296"/>
            <ac:spMk id="2" creationId="{B490224F-FBFC-4A79-87B9-A536E6FE826C}"/>
          </ac:spMkLst>
        </pc:spChg>
        <pc:spChg chg="add mod">
          <ac:chgData name="Alaric Becker" userId="6a55345f-32ca-40d2-b085-1989c62c3a9f" providerId="ADAL" clId="{5BBBF980-9114-42FA-99C5-C172EB12E3C9}" dt="2024-06-03T16:37:39.057" v="54" actId="20577"/>
          <ac:spMkLst>
            <pc:docMk/>
            <pc:sldMk cId="2644733072" sldId="296"/>
            <ac:spMk id="3" creationId="{20B74979-CAA1-8FA9-888B-E13C549BFF60}"/>
          </ac:spMkLst>
        </pc:spChg>
        <pc:spChg chg="add del mod">
          <ac:chgData name="Alaric Becker" userId="6a55345f-32ca-40d2-b085-1989c62c3a9f" providerId="ADAL" clId="{5BBBF980-9114-42FA-99C5-C172EB12E3C9}" dt="2024-06-10T16:30:34.568" v="575"/>
          <ac:spMkLst>
            <pc:docMk/>
            <pc:sldMk cId="2644733072" sldId="296"/>
            <ac:spMk id="5" creationId="{AE5142E4-17A8-1128-5A63-F198656F392A}"/>
          </ac:spMkLst>
        </pc:spChg>
        <pc:spChg chg="add mod">
          <ac:chgData name="Alaric Becker" userId="6a55345f-32ca-40d2-b085-1989c62c3a9f" providerId="ADAL" clId="{5BBBF980-9114-42FA-99C5-C172EB12E3C9}" dt="2024-06-10T16:31:37.521" v="586" actId="2711"/>
          <ac:spMkLst>
            <pc:docMk/>
            <pc:sldMk cId="2644733072" sldId="296"/>
            <ac:spMk id="8" creationId="{CEE4D4B4-2D29-035B-BA77-6486EFFF7799}"/>
          </ac:spMkLst>
        </pc:spChg>
        <pc:spChg chg="mod">
          <ac:chgData name="Alaric Becker" userId="6a55345f-32ca-40d2-b085-1989c62c3a9f" providerId="ADAL" clId="{5BBBF980-9114-42FA-99C5-C172EB12E3C9}" dt="2024-06-03T16:34:56.135" v="3" actId="20577"/>
          <ac:spMkLst>
            <pc:docMk/>
            <pc:sldMk cId="2644733072" sldId="296"/>
            <ac:spMk id="11" creationId="{93E24BE1-E3D1-427B-8F42-6974F92684A4}"/>
          </ac:spMkLst>
        </pc:spChg>
        <pc:picChg chg="del">
          <ac:chgData name="Alaric Becker" userId="6a55345f-32ca-40d2-b085-1989c62c3a9f" providerId="ADAL" clId="{5BBBF980-9114-42FA-99C5-C172EB12E3C9}" dt="2024-06-03T16:35:02.703" v="4" actId="478"/>
          <ac:picMkLst>
            <pc:docMk/>
            <pc:sldMk cId="2644733072" sldId="296"/>
            <ac:picMk id="15" creationId="{83617294-6CC5-BFFE-B5BE-EE1C067C1E17}"/>
          </ac:picMkLst>
        </pc:picChg>
        <pc:picChg chg="del">
          <ac:chgData name="Alaric Becker" userId="6a55345f-32ca-40d2-b085-1989c62c3a9f" providerId="ADAL" clId="{5BBBF980-9114-42FA-99C5-C172EB12E3C9}" dt="2024-06-03T16:35:07.046" v="5" actId="478"/>
          <ac:picMkLst>
            <pc:docMk/>
            <pc:sldMk cId="2644733072" sldId="296"/>
            <ac:picMk id="17" creationId="{7576BE31-C5A7-F033-F95F-EA740E3D6F30}"/>
          </ac:picMkLst>
        </pc:picChg>
        <pc:picChg chg="add">
          <ac:chgData name="Alaric Becker" userId="6a55345f-32ca-40d2-b085-1989c62c3a9f" providerId="ADAL" clId="{5BBBF980-9114-42FA-99C5-C172EB12E3C9}" dt="2024-06-03T16:38:22.790" v="55"/>
          <ac:picMkLst>
            <pc:docMk/>
            <pc:sldMk cId="2644733072" sldId="296"/>
            <ac:picMk id="1026" creationId="{DE2B79AB-F04B-2D52-2E39-EE232D21009B}"/>
          </ac:picMkLst>
        </pc:picChg>
      </pc:sldChg>
      <pc:sldChg chg="del">
        <pc:chgData name="Alaric Becker" userId="6a55345f-32ca-40d2-b085-1989c62c3a9f" providerId="ADAL" clId="{5BBBF980-9114-42FA-99C5-C172EB12E3C9}" dt="2024-06-03T16:39:37.906" v="75" actId="47"/>
        <pc:sldMkLst>
          <pc:docMk/>
          <pc:sldMk cId="794586295" sldId="297"/>
        </pc:sldMkLst>
      </pc:sldChg>
      <pc:sldChg chg="addSp delSp modSp add mod ord">
        <pc:chgData name="Alaric Becker" userId="6a55345f-32ca-40d2-b085-1989c62c3a9f" providerId="ADAL" clId="{5BBBF980-9114-42FA-99C5-C172EB12E3C9}" dt="2024-06-10T16:02:56.208" v="248" actId="1076"/>
        <pc:sldMkLst>
          <pc:docMk/>
          <pc:sldMk cId="3948096695" sldId="297"/>
        </pc:sldMkLst>
        <pc:spChg chg="mod">
          <ac:chgData name="Alaric Becker" userId="6a55345f-32ca-40d2-b085-1989c62c3a9f" providerId="ADAL" clId="{5BBBF980-9114-42FA-99C5-C172EB12E3C9}" dt="2024-06-10T15:57:54.161" v="115"/>
          <ac:spMkLst>
            <pc:docMk/>
            <pc:sldMk cId="3948096695" sldId="297"/>
            <ac:spMk id="2" creationId="{B490224F-FBFC-4A79-87B9-A536E6FE826C}"/>
          </ac:spMkLst>
        </pc:spChg>
        <pc:spChg chg="add del">
          <ac:chgData name="Alaric Becker" userId="6a55345f-32ca-40d2-b085-1989c62c3a9f" providerId="ADAL" clId="{5BBBF980-9114-42FA-99C5-C172EB12E3C9}" dt="2024-06-10T16:02:28.826" v="241" actId="22"/>
          <ac:spMkLst>
            <pc:docMk/>
            <pc:sldMk cId="3948096695" sldId="297"/>
            <ac:spMk id="7" creationId="{F48E52A5-7022-0DE8-44F1-4D81CF375344}"/>
          </ac:spMkLst>
        </pc:spChg>
        <pc:spChg chg="add mod">
          <ac:chgData name="Alaric Becker" userId="6a55345f-32ca-40d2-b085-1989c62c3a9f" providerId="ADAL" clId="{5BBBF980-9114-42FA-99C5-C172EB12E3C9}" dt="2024-06-10T16:02:39.832" v="244" actId="1076"/>
          <ac:spMkLst>
            <pc:docMk/>
            <pc:sldMk cId="3948096695" sldId="297"/>
            <ac:spMk id="9" creationId="{CB2CE093-B3CF-6225-EDE8-2014901611E4}"/>
          </ac:spMkLst>
        </pc:spChg>
        <pc:picChg chg="add mod">
          <ac:chgData name="Alaric Becker" userId="6a55345f-32ca-40d2-b085-1989c62c3a9f" providerId="ADAL" clId="{5BBBF980-9114-42FA-99C5-C172EB12E3C9}" dt="2024-06-10T16:02:56.208" v="248" actId="1076"/>
          <ac:picMkLst>
            <pc:docMk/>
            <pc:sldMk cId="3948096695" sldId="297"/>
            <ac:picMk id="1026" creationId="{7CE84474-6B9D-0631-8C39-3002F9EE39FC}"/>
          </ac:picMkLst>
        </pc:picChg>
        <pc:picChg chg="del">
          <ac:chgData name="Alaric Becker" userId="6a55345f-32ca-40d2-b085-1989c62c3a9f" providerId="ADAL" clId="{5BBBF980-9114-42FA-99C5-C172EB12E3C9}" dt="2024-06-03T16:40:14.650" v="84" actId="478"/>
          <ac:picMkLst>
            <pc:docMk/>
            <pc:sldMk cId="3948096695" sldId="297"/>
            <ac:picMk id="1026" creationId="{DE2B79AB-F04B-2D52-2E39-EE232D21009B}"/>
          </ac:picMkLst>
        </pc:picChg>
      </pc:sldChg>
      <pc:sldChg chg="addSp delSp modSp add mod">
        <pc:chgData name="Alaric Becker" userId="6a55345f-32ca-40d2-b085-1989c62c3a9f" providerId="ADAL" clId="{5BBBF980-9114-42FA-99C5-C172EB12E3C9}" dt="2024-06-10T15:56:42.122" v="104" actId="1076"/>
        <pc:sldMkLst>
          <pc:docMk/>
          <pc:sldMk cId="1197585761" sldId="298"/>
        </pc:sldMkLst>
        <pc:spChg chg="mod">
          <ac:chgData name="Alaric Becker" userId="6a55345f-32ca-40d2-b085-1989c62c3a9f" providerId="ADAL" clId="{5BBBF980-9114-42FA-99C5-C172EB12E3C9}" dt="2024-06-10T15:56:19.049" v="100"/>
          <ac:spMkLst>
            <pc:docMk/>
            <pc:sldMk cId="1197585761" sldId="298"/>
            <ac:spMk id="2" creationId="{B490224F-FBFC-4A79-87B9-A536E6FE826C}"/>
          </ac:spMkLst>
        </pc:spChg>
        <pc:spChg chg="add mod">
          <ac:chgData name="Alaric Becker" userId="6a55345f-32ca-40d2-b085-1989c62c3a9f" providerId="ADAL" clId="{5BBBF980-9114-42FA-99C5-C172EB12E3C9}" dt="2024-06-10T15:56:42.122" v="104" actId="1076"/>
          <ac:spMkLst>
            <pc:docMk/>
            <pc:sldMk cId="1197585761" sldId="298"/>
            <ac:spMk id="7" creationId="{DF2EBC75-33DB-A087-33E3-B81F01AEE038}"/>
          </ac:spMkLst>
        </pc:spChg>
        <pc:picChg chg="del">
          <ac:chgData name="Alaric Becker" userId="6a55345f-32ca-40d2-b085-1989c62c3a9f" providerId="ADAL" clId="{5BBBF980-9114-42FA-99C5-C172EB12E3C9}" dt="2024-06-10T15:56:01.682" v="86" actId="478"/>
          <ac:picMkLst>
            <pc:docMk/>
            <pc:sldMk cId="1197585761" sldId="298"/>
            <ac:picMk id="1026" creationId="{DE2B79AB-F04B-2D52-2E39-EE232D21009B}"/>
          </ac:picMkLst>
        </pc:picChg>
      </pc:sldChg>
      <pc:sldChg chg="del">
        <pc:chgData name="Alaric Becker" userId="6a55345f-32ca-40d2-b085-1989c62c3a9f" providerId="ADAL" clId="{5BBBF980-9114-42FA-99C5-C172EB12E3C9}" dt="2024-06-03T16:39:36.043" v="72" actId="47"/>
        <pc:sldMkLst>
          <pc:docMk/>
          <pc:sldMk cId="3990833771" sldId="298"/>
        </pc:sldMkLst>
      </pc:sldChg>
      <pc:sldChg chg="modSp add mod">
        <pc:chgData name="Alaric Becker" userId="6a55345f-32ca-40d2-b085-1989c62c3a9f" providerId="ADAL" clId="{5BBBF980-9114-42FA-99C5-C172EB12E3C9}" dt="2024-06-10T16:00:10.879" v="177" actId="20577"/>
        <pc:sldMkLst>
          <pc:docMk/>
          <pc:sldMk cId="824355111" sldId="299"/>
        </pc:sldMkLst>
        <pc:spChg chg="mod">
          <ac:chgData name="Alaric Becker" userId="6a55345f-32ca-40d2-b085-1989c62c3a9f" providerId="ADAL" clId="{5BBBF980-9114-42FA-99C5-C172EB12E3C9}" dt="2024-06-10T16:00:10.879" v="177" actId="20577"/>
          <ac:spMkLst>
            <pc:docMk/>
            <pc:sldMk cId="824355111" sldId="299"/>
            <ac:spMk id="2" creationId="{726333C0-51F1-41C5-BA4B-E5EC881B1AB5}"/>
          </ac:spMkLst>
        </pc:spChg>
      </pc:sldChg>
      <pc:sldChg chg="add del">
        <pc:chgData name="Alaric Becker" userId="6a55345f-32ca-40d2-b085-1989c62c3a9f" providerId="ADAL" clId="{5BBBF980-9114-42FA-99C5-C172EB12E3C9}" dt="2024-06-10T15:58:30.175" v="120" actId="47"/>
        <pc:sldMkLst>
          <pc:docMk/>
          <pc:sldMk cId="1098289193" sldId="299"/>
        </pc:sldMkLst>
      </pc:sldChg>
      <pc:sldChg chg="del">
        <pc:chgData name="Alaric Becker" userId="6a55345f-32ca-40d2-b085-1989c62c3a9f" providerId="ADAL" clId="{5BBBF980-9114-42FA-99C5-C172EB12E3C9}" dt="2024-06-03T16:39:36.209" v="73" actId="47"/>
        <pc:sldMkLst>
          <pc:docMk/>
          <pc:sldMk cId="2525207977" sldId="299"/>
        </pc:sldMkLst>
      </pc:sldChg>
      <pc:sldChg chg="del">
        <pc:chgData name="Alaric Becker" userId="6a55345f-32ca-40d2-b085-1989c62c3a9f" providerId="ADAL" clId="{5BBBF980-9114-42FA-99C5-C172EB12E3C9}" dt="2024-06-03T16:39:37.154" v="74" actId="47"/>
        <pc:sldMkLst>
          <pc:docMk/>
          <pc:sldMk cId="1105625041" sldId="300"/>
        </pc:sldMkLst>
      </pc:sldChg>
      <pc:sldChg chg="modSp add mod">
        <pc:chgData name="Alaric Becker" userId="6a55345f-32ca-40d2-b085-1989c62c3a9f" providerId="ADAL" clId="{5BBBF980-9114-42FA-99C5-C172EB12E3C9}" dt="2024-06-10T16:00:07.263" v="176" actId="20577"/>
        <pc:sldMkLst>
          <pc:docMk/>
          <pc:sldMk cId="1401575532" sldId="300"/>
        </pc:sldMkLst>
        <pc:spChg chg="mod">
          <ac:chgData name="Alaric Becker" userId="6a55345f-32ca-40d2-b085-1989c62c3a9f" providerId="ADAL" clId="{5BBBF980-9114-42FA-99C5-C172EB12E3C9}" dt="2024-06-10T16:00:07.263" v="176" actId="20577"/>
          <ac:spMkLst>
            <pc:docMk/>
            <pc:sldMk cId="1401575532" sldId="300"/>
            <ac:spMk id="2" creationId="{726333C0-51F1-41C5-BA4B-E5EC881B1AB5}"/>
          </ac:spMkLst>
        </pc:spChg>
      </pc:sldChg>
      <pc:sldChg chg="modSp add mod">
        <pc:chgData name="Alaric Becker" userId="6a55345f-32ca-40d2-b085-1989c62c3a9f" providerId="ADAL" clId="{5BBBF980-9114-42FA-99C5-C172EB12E3C9}" dt="2024-06-10T16:01:08.302" v="237" actId="20577"/>
        <pc:sldMkLst>
          <pc:docMk/>
          <pc:sldMk cId="2037256544" sldId="301"/>
        </pc:sldMkLst>
        <pc:spChg chg="mod">
          <ac:chgData name="Alaric Becker" userId="6a55345f-32ca-40d2-b085-1989c62c3a9f" providerId="ADAL" clId="{5BBBF980-9114-42FA-99C5-C172EB12E3C9}" dt="2024-06-10T16:01:08.302" v="237" actId="20577"/>
          <ac:spMkLst>
            <pc:docMk/>
            <pc:sldMk cId="2037256544" sldId="301"/>
            <ac:spMk id="2" creationId="{726333C0-51F1-41C5-BA4B-E5EC881B1AB5}"/>
          </ac:spMkLst>
        </pc:spChg>
      </pc:sldChg>
      <pc:sldChg chg="del">
        <pc:chgData name="Alaric Becker" userId="6a55345f-32ca-40d2-b085-1989c62c3a9f" providerId="ADAL" clId="{5BBBF980-9114-42FA-99C5-C172EB12E3C9}" dt="2024-06-03T16:39:42.221" v="80" actId="47"/>
        <pc:sldMkLst>
          <pc:docMk/>
          <pc:sldMk cId="2913383006" sldId="301"/>
        </pc:sldMkLst>
      </pc:sldChg>
      <pc:sldChg chg="addSp delSp modSp add mod ord">
        <pc:chgData name="Alaric Becker" userId="6a55345f-32ca-40d2-b085-1989c62c3a9f" providerId="ADAL" clId="{5BBBF980-9114-42FA-99C5-C172EB12E3C9}" dt="2024-06-10T16:06:52.763" v="280" actId="1076"/>
        <pc:sldMkLst>
          <pc:docMk/>
          <pc:sldMk cId="2445320416" sldId="302"/>
        </pc:sldMkLst>
        <pc:spChg chg="mod">
          <ac:chgData name="Alaric Becker" userId="6a55345f-32ca-40d2-b085-1989c62c3a9f" providerId="ADAL" clId="{5BBBF980-9114-42FA-99C5-C172EB12E3C9}" dt="2024-06-10T16:03:26.744" v="255" actId="20577"/>
          <ac:spMkLst>
            <pc:docMk/>
            <pc:sldMk cId="2445320416" sldId="302"/>
            <ac:spMk id="2" creationId="{B490224F-FBFC-4A79-87B9-A536E6FE826C}"/>
          </ac:spMkLst>
        </pc:spChg>
        <pc:spChg chg="add del">
          <ac:chgData name="Alaric Becker" userId="6a55345f-32ca-40d2-b085-1989c62c3a9f" providerId="ADAL" clId="{5BBBF980-9114-42FA-99C5-C172EB12E3C9}" dt="2024-06-10T16:03:49.411" v="259" actId="22"/>
          <ac:spMkLst>
            <pc:docMk/>
            <pc:sldMk cId="2445320416" sldId="302"/>
            <ac:spMk id="7" creationId="{A52F5600-7B8D-F3B2-4D46-301CED60BADA}"/>
          </ac:spMkLst>
        </pc:spChg>
        <pc:spChg chg="del">
          <ac:chgData name="Alaric Becker" userId="6a55345f-32ca-40d2-b085-1989c62c3a9f" providerId="ADAL" clId="{5BBBF980-9114-42FA-99C5-C172EB12E3C9}" dt="2024-06-10T16:03:32.288" v="256" actId="478"/>
          <ac:spMkLst>
            <pc:docMk/>
            <pc:sldMk cId="2445320416" sldId="302"/>
            <ac:spMk id="9" creationId="{CB2CE093-B3CF-6225-EDE8-2014901611E4}"/>
          </ac:spMkLst>
        </pc:spChg>
        <pc:spChg chg="add mod">
          <ac:chgData name="Alaric Becker" userId="6a55345f-32ca-40d2-b085-1989c62c3a9f" providerId="ADAL" clId="{5BBBF980-9114-42FA-99C5-C172EB12E3C9}" dt="2024-06-10T16:04:56.071" v="279" actId="1076"/>
          <ac:spMkLst>
            <pc:docMk/>
            <pc:sldMk cId="2445320416" sldId="302"/>
            <ac:spMk id="10" creationId="{B4D9F52B-8540-7892-0468-F4D89F254108}"/>
          </ac:spMkLst>
        </pc:spChg>
        <pc:picChg chg="del">
          <ac:chgData name="Alaric Becker" userId="6a55345f-32ca-40d2-b085-1989c62c3a9f" providerId="ADAL" clId="{5BBBF980-9114-42FA-99C5-C172EB12E3C9}" dt="2024-06-10T16:03:33.239" v="257" actId="478"/>
          <ac:picMkLst>
            <pc:docMk/>
            <pc:sldMk cId="2445320416" sldId="302"/>
            <ac:picMk id="1026" creationId="{7CE84474-6B9D-0631-8C39-3002F9EE39FC}"/>
          </ac:picMkLst>
        </pc:picChg>
        <pc:picChg chg="add mod">
          <ac:chgData name="Alaric Becker" userId="6a55345f-32ca-40d2-b085-1989c62c3a9f" providerId="ADAL" clId="{5BBBF980-9114-42FA-99C5-C172EB12E3C9}" dt="2024-06-10T16:04:27.233" v="272" actId="14100"/>
          <ac:picMkLst>
            <pc:docMk/>
            <pc:sldMk cId="2445320416" sldId="302"/>
            <ac:picMk id="2050" creationId="{9DA66809-4C88-B4A8-BEA6-7F41403C4D88}"/>
          </ac:picMkLst>
        </pc:picChg>
        <pc:picChg chg="add mod">
          <ac:chgData name="Alaric Becker" userId="6a55345f-32ca-40d2-b085-1989c62c3a9f" providerId="ADAL" clId="{5BBBF980-9114-42FA-99C5-C172EB12E3C9}" dt="2024-06-10T16:06:52.763" v="280" actId="1076"/>
          <ac:picMkLst>
            <pc:docMk/>
            <pc:sldMk cId="2445320416" sldId="302"/>
            <ac:picMk id="2052" creationId="{DCAA0801-B643-9246-40C5-CAA664940DF5}"/>
          </ac:picMkLst>
        </pc:picChg>
      </pc:sldChg>
      <pc:sldChg chg="del">
        <pc:chgData name="Alaric Becker" userId="6a55345f-32ca-40d2-b085-1989c62c3a9f" providerId="ADAL" clId="{5BBBF980-9114-42FA-99C5-C172EB12E3C9}" dt="2024-06-03T16:39:42.913" v="81" actId="47"/>
        <pc:sldMkLst>
          <pc:docMk/>
          <pc:sldMk cId="3293889722" sldId="302"/>
        </pc:sldMkLst>
      </pc:sldChg>
      <pc:sldChg chg="addSp delSp modSp add mod">
        <pc:chgData name="Alaric Becker" userId="6a55345f-32ca-40d2-b085-1989c62c3a9f" providerId="ADAL" clId="{5BBBF980-9114-42FA-99C5-C172EB12E3C9}" dt="2024-06-10T16:08:20.094" v="306" actId="1076"/>
        <pc:sldMkLst>
          <pc:docMk/>
          <pc:sldMk cId="969858184" sldId="303"/>
        </pc:sldMkLst>
        <pc:spChg chg="add del">
          <ac:chgData name="Alaric Becker" userId="6a55345f-32ca-40d2-b085-1989c62c3a9f" providerId="ADAL" clId="{5BBBF980-9114-42FA-99C5-C172EB12E3C9}" dt="2024-06-10T16:07:25.224" v="285" actId="22"/>
          <ac:spMkLst>
            <pc:docMk/>
            <pc:sldMk cId="969858184" sldId="303"/>
            <ac:spMk id="7" creationId="{7C592594-FB60-C8D3-8D3A-7D96A71FC36F}"/>
          </ac:spMkLst>
        </pc:spChg>
        <pc:spChg chg="add mod">
          <ac:chgData name="Alaric Becker" userId="6a55345f-32ca-40d2-b085-1989c62c3a9f" providerId="ADAL" clId="{5BBBF980-9114-42FA-99C5-C172EB12E3C9}" dt="2024-06-10T16:08:20.094" v="306" actId="1076"/>
          <ac:spMkLst>
            <pc:docMk/>
            <pc:sldMk cId="969858184" sldId="303"/>
            <ac:spMk id="9" creationId="{0AF7BF48-F4A7-68B5-B058-1F2123265DA7}"/>
          </ac:spMkLst>
        </pc:spChg>
        <pc:spChg chg="del">
          <ac:chgData name="Alaric Becker" userId="6a55345f-32ca-40d2-b085-1989c62c3a9f" providerId="ADAL" clId="{5BBBF980-9114-42FA-99C5-C172EB12E3C9}" dt="2024-06-10T16:07:18.872" v="283" actId="478"/>
          <ac:spMkLst>
            <pc:docMk/>
            <pc:sldMk cId="969858184" sldId="303"/>
            <ac:spMk id="10" creationId="{B4D9F52B-8540-7892-0468-F4D89F254108}"/>
          </ac:spMkLst>
        </pc:spChg>
        <pc:picChg chg="del">
          <ac:chgData name="Alaric Becker" userId="6a55345f-32ca-40d2-b085-1989c62c3a9f" providerId="ADAL" clId="{5BBBF980-9114-42FA-99C5-C172EB12E3C9}" dt="2024-06-10T16:07:17.495" v="282" actId="478"/>
          <ac:picMkLst>
            <pc:docMk/>
            <pc:sldMk cId="969858184" sldId="303"/>
            <ac:picMk id="2052" creationId="{DCAA0801-B643-9246-40C5-CAA664940DF5}"/>
          </ac:picMkLst>
        </pc:picChg>
        <pc:picChg chg="add mod">
          <ac:chgData name="Alaric Becker" userId="6a55345f-32ca-40d2-b085-1989c62c3a9f" providerId="ADAL" clId="{5BBBF980-9114-42FA-99C5-C172EB12E3C9}" dt="2024-06-10T16:08:10.112" v="303" actId="1076"/>
          <ac:picMkLst>
            <pc:docMk/>
            <pc:sldMk cId="969858184" sldId="303"/>
            <ac:picMk id="3074" creationId="{8F2EBAF3-F6BA-50B9-C2ED-94DF5C64D384}"/>
          </ac:picMkLst>
        </pc:picChg>
        <pc:picChg chg="add mod">
          <ac:chgData name="Alaric Becker" userId="6a55345f-32ca-40d2-b085-1989c62c3a9f" providerId="ADAL" clId="{5BBBF980-9114-42FA-99C5-C172EB12E3C9}" dt="2024-06-10T16:08:15.672" v="305" actId="1076"/>
          <ac:picMkLst>
            <pc:docMk/>
            <pc:sldMk cId="969858184" sldId="303"/>
            <ac:picMk id="3076" creationId="{C50E9CEE-E242-2046-A298-67F5C19B03E1}"/>
          </ac:picMkLst>
        </pc:picChg>
      </pc:sldChg>
      <pc:sldChg chg="addSp delSp modSp add mod">
        <pc:chgData name="Alaric Becker" userId="6a55345f-32ca-40d2-b085-1989c62c3a9f" providerId="ADAL" clId="{5BBBF980-9114-42FA-99C5-C172EB12E3C9}" dt="2024-06-10T16:10:56.351" v="329" actId="1076"/>
        <pc:sldMkLst>
          <pc:docMk/>
          <pc:sldMk cId="4091116014" sldId="304"/>
        </pc:sldMkLst>
        <pc:spChg chg="add del">
          <ac:chgData name="Alaric Becker" userId="6a55345f-32ca-40d2-b085-1989c62c3a9f" providerId="ADAL" clId="{5BBBF980-9114-42FA-99C5-C172EB12E3C9}" dt="2024-06-10T16:08:52.753" v="311" actId="22"/>
          <ac:spMkLst>
            <pc:docMk/>
            <pc:sldMk cId="4091116014" sldId="304"/>
            <ac:spMk id="7" creationId="{467894FA-562D-56D7-89A5-378FFCBE58FA}"/>
          </ac:spMkLst>
        </pc:spChg>
        <pc:spChg chg="del">
          <ac:chgData name="Alaric Becker" userId="6a55345f-32ca-40d2-b085-1989c62c3a9f" providerId="ADAL" clId="{5BBBF980-9114-42FA-99C5-C172EB12E3C9}" dt="2024-06-10T16:08:37.760" v="308" actId="478"/>
          <ac:spMkLst>
            <pc:docMk/>
            <pc:sldMk cId="4091116014" sldId="304"/>
            <ac:spMk id="9" creationId="{0AF7BF48-F4A7-68B5-B058-1F2123265DA7}"/>
          </ac:spMkLst>
        </pc:spChg>
        <pc:spChg chg="add mod">
          <ac:chgData name="Alaric Becker" userId="6a55345f-32ca-40d2-b085-1989c62c3a9f" providerId="ADAL" clId="{5BBBF980-9114-42FA-99C5-C172EB12E3C9}" dt="2024-06-10T16:10:19.176" v="323" actId="207"/>
          <ac:spMkLst>
            <pc:docMk/>
            <pc:sldMk cId="4091116014" sldId="304"/>
            <ac:spMk id="10" creationId="{E8792857-5014-F102-1777-DEAD2BDCFFD1}"/>
          </ac:spMkLst>
        </pc:spChg>
        <pc:spChg chg="add mod">
          <ac:chgData name="Alaric Becker" userId="6a55345f-32ca-40d2-b085-1989c62c3a9f" providerId="ADAL" clId="{5BBBF980-9114-42FA-99C5-C172EB12E3C9}" dt="2024-06-10T16:10:44.522" v="326" actId="207"/>
          <ac:spMkLst>
            <pc:docMk/>
            <pc:sldMk cId="4091116014" sldId="304"/>
            <ac:spMk id="12" creationId="{EB4F10B2-09F9-0404-FBDC-85A0D952BCE6}"/>
          </ac:spMkLst>
        </pc:spChg>
        <pc:picChg chg="del">
          <ac:chgData name="Alaric Becker" userId="6a55345f-32ca-40d2-b085-1989c62c3a9f" providerId="ADAL" clId="{5BBBF980-9114-42FA-99C5-C172EB12E3C9}" dt="2024-06-10T16:08:39.391" v="309" actId="478"/>
          <ac:picMkLst>
            <pc:docMk/>
            <pc:sldMk cId="4091116014" sldId="304"/>
            <ac:picMk id="3076" creationId="{C50E9CEE-E242-2046-A298-67F5C19B03E1}"/>
          </ac:picMkLst>
        </pc:picChg>
        <pc:picChg chg="add mod">
          <ac:chgData name="Alaric Becker" userId="6a55345f-32ca-40d2-b085-1989c62c3a9f" providerId="ADAL" clId="{5BBBF980-9114-42FA-99C5-C172EB12E3C9}" dt="2024-06-10T16:10:56.351" v="329" actId="1076"/>
          <ac:picMkLst>
            <pc:docMk/>
            <pc:sldMk cId="4091116014" sldId="304"/>
            <ac:picMk id="4098" creationId="{BA993A70-BB01-C02F-9941-EF115E379665}"/>
          </ac:picMkLst>
        </pc:picChg>
      </pc:sldChg>
      <pc:sldChg chg="addSp delSp modSp add mod">
        <pc:chgData name="Alaric Becker" userId="6a55345f-32ca-40d2-b085-1989c62c3a9f" providerId="ADAL" clId="{5BBBF980-9114-42FA-99C5-C172EB12E3C9}" dt="2024-06-10T16:13:01.195" v="355" actId="207"/>
        <pc:sldMkLst>
          <pc:docMk/>
          <pc:sldMk cId="1042968815" sldId="305"/>
        </pc:sldMkLst>
        <pc:spChg chg="add del">
          <ac:chgData name="Alaric Becker" userId="6a55345f-32ca-40d2-b085-1989c62c3a9f" providerId="ADAL" clId="{5BBBF980-9114-42FA-99C5-C172EB12E3C9}" dt="2024-06-10T16:11:38.094" v="337" actId="22"/>
          <ac:spMkLst>
            <pc:docMk/>
            <pc:sldMk cId="1042968815" sldId="305"/>
            <ac:spMk id="7" creationId="{BE244725-B49B-328C-35DC-9E9EB4B43984}"/>
          </ac:spMkLst>
        </pc:spChg>
        <pc:spChg chg="add mod">
          <ac:chgData name="Alaric Becker" userId="6a55345f-32ca-40d2-b085-1989c62c3a9f" providerId="ADAL" clId="{5BBBF980-9114-42FA-99C5-C172EB12E3C9}" dt="2024-06-10T16:13:01.195" v="355" actId="207"/>
          <ac:spMkLst>
            <pc:docMk/>
            <pc:sldMk cId="1042968815" sldId="305"/>
            <ac:spMk id="9" creationId="{367C19D1-7C5D-63B7-7611-E20594F6C113}"/>
          </ac:spMkLst>
        </pc:spChg>
        <pc:spChg chg="del">
          <ac:chgData name="Alaric Becker" userId="6a55345f-32ca-40d2-b085-1989c62c3a9f" providerId="ADAL" clId="{5BBBF980-9114-42FA-99C5-C172EB12E3C9}" dt="2024-06-10T16:11:11.495" v="331" actId="478"/>
          <ac:spMkLst>
            <pc:docMk/>
            <pc:sldMk cId="1042968815" sldId="305"/>
            <ac:spMk id="10" creationId="{E8792857-5014-F102-1777-DEAD2BDCFFD1}"/>
          </ac:spMkLst>
        </pc:spChg>
        <pc:spChg chg="del">
          <ac:chgData name="Alaric Becker" userId="6a55345f-32ca-40d2-b085-1989c62c3a9f" providerId="ADAL" clId="{5BBBF980-9114-42FA-99C5-C172EB12E3C9}" dt="2024-06-10T16:11:12.199" v="332" actId="478"/>
          <ac:spMkLst>
            <pc:docMk/>
            <pc:sldMk cId="1042968815" sldId="305"/>
            <ac:spMk id="12" creationId="{EB4F10B2-09F9-0404-FBDC-85A0D952BCE6}"/>
          </ac:spMkLst>
        </pc:spChg>
        <pc:picChg chg="del">
          <ac:chgData name="Alaric Becker" userId="6a55345f-32ca-40d2-b085-1989c62c3a9f" providerId="ADAL" clId="{5BBBF980-9114-42FA-99C5-C172EB12E3C9}" dt="2024-06-10T16:11:12.752" v="333" actId="478"/>
          <ac:picMkLst>
            <pc:docMk/>
            <pc:sldMk cId="1042968815" sldId="305"/>
            <ac:picMk id="4098" creationId="{BA993A70-BB01-C02F-9941-EF115E379665}"/>
          </ac:picMkLst>
        </pc:picChg>
        <pc:picChg chg="add mod">
          <ac:chgData name="Alaric Becker" userId="6a55345f-32ca-40d2-b085-1989c62c3a9f" providerId="ADAL" clId="{5BBBF980-9114-42FA-99C5-C172EB12E3C9}" dt="2024-06-10T16:12:16.092" v="349" actId="1076"/>
          <ac:picMkLst>
            <pc:docMk/>
            <pc:sldMk cId="1042968815" sldId="305"/>
            <ac:picMk id="5122" creationId="{5611DC19-927A-55D2-E89B-35BCA0913456}"/>
          </ac:picMkLst>
        </pc:picChg>
      </pc:sldChg>
      <pc:sldChg chg="addSp delSp modSp add mod ord">
        <pc:chgData name="Alaric Becker" userId="6a55345f-32ca-40d2-b085-1989c62c3a9f" providerId="ADAL" clId="{5BBBF980-9114-42FA-99C5-C172EB12E3C9}" dt="2024-06-10T16:14:52.583" v="379" actId="1076"/>
        <pc:sldMkLst>
          <pc:docMk/>
          <pc:sldMk cId="721400280" sldId="306"/>
        </pc:sldMkLst>
        <pc:spChg chg="mod">
          <ac:chgData name="Alaric Becker" userId="6a55345f-32ca-40d2-b085-1989c62c3a9f" providerId="ADAL" clId="{5BBBF980-9114-42FA-99C5-C172EB12E3C9}" dt="2024-06-10T16:13:50.296" v="363"/>
          <ac:spMkLst>
            <pc:docMk/>
            <pc:sldMk cId="721400280" sldId="306"/>
            <ac:spMk id="2" creationId="{B490224F-FBFC-4A79-87B9-A536E6FE826C}"/>
          </ac:spMkLst>
        </pc:spChg>
        <pc:spChg chg="add del">
          <ac:chgData name="Alaric Becker" userId="6a55345f-32ca-40d2-b085-1989c62c3a9f" providerId="ADAL" clId="{5BBBF980-9114-42FA-99C5-C172EB12E3C9}" dt="2024-06-10T16:13:58.503" v="365" actId="22"/>
          <ac:spMkLst>
            <pc:docMk/>
            <pc:sldMk cId="721400280" sldId="306"/>
            <ac:spMk id="7" creationId="{07F8E0AB-7D02-788B-EE4B-0FC78AA734A7}"/>
          </ac:spMkLst>
        </pc:spChg>
        <pc:spChg chg="del">
          <ac:chgData name="Alaric Becker" userId="6a55345f-32ca-40d2-b085-1989c62c3a9f" providerId="ADAL" clId="{5BBBF980-9114-42FA-99C5-C172EB12E3C9}" dt="2024-06-10T16:13:38.583" v="360" actId="478"/>
          <ac:spMkLst>
            <pc:docMk/>
            <pc:sldMk cId="721400280" sldId="306"/>
            <ac:spMk id="9" creationId="{367C19D1-7C5D-63B7-7611-E20594F6C113}"/>
          </ac:spMkLst>
        </pc:spChg>
        <pc:spChg chg="add mod">
          <ac:chgData name="Alaric Becker" userId="6a55345f-32ca-40d2-b085-1989c62c3a9f" providerId="ADAL" clId="{5BBBF980-9114-42FA-99C5-C172EB12E3C9}" dt="2024-06-10T16:14:48.041" v="377" actId="1076"/>
          <ac:spMkLst>
            <pc:docMk/>
            <pc:sldMk cId="721400280" sldId="306"/>
            <ac:spMk id="10" creationId="{D7C601EF-C289-3D87-48F5-B62AC2466E85}"/>
          </ac:spMkLst>
        </pc:spChg>
        <pc:picChg chg="del">
          <ac:chgData name="Alaric Becker" userId="6a55345f-32ca-40d2-b085-1989c62c3a9f" providerId="ADAL" clId="{5BBBF980-9114-42FA-99C5-C172EB12E3C9}" dt="2024-06-10T16:13:37.263" v="359" actId="478"/>
          <ac:picMkLst>
            <pc:docMk/>
            <pc:sldMk cId="721400280" sldId="306"/>
            <ac:picMk id="5122" creationId="{5611DC19-927A-55D2-E89B-35BCA0913456}"/>
          </ac:picMkLst>
        </pc:picChg>
        <pc:picChg chg="add mod">
          <ac:chgData name="Alaric Becker" userId="6a55345f-32ca-40d2-b085-1989c62c3a9f" providerId="ADAL" clId="{5BBBF980-9114-42FA-99C5-C172EB12E3C9}" dt="2024-06-10T16:14:48.041" v="377" actId="1076"/>
          <ac:picMkLst>
            <pc:docMk/>
            <pc:sldMk cId="721400280" sldId="306"/>
            <ac:picMk id="6146" creationId="{5D95D54D-B2C4-E04B-DCF3-CB27E1EE2042}"/>
          </ac:picMkLst>
        </pc:picChg>
        <pc:picChg chg="add mod">
          <ac:chgData name="Alaric Becker" userId="6a55345f-32ca-40d2-b085-1989c62c3a9f" providerId="ADAL" clId="{5BBBF980-9114-42FA-99C5-C172EB12E3C9}" dt="2024-06-10T16:14:52.583" v="379" actId="1076"/>
          <ac:picMkLst>
            <pc:docMk/>
            <pc:sldMk cId="721400280" sldId="306"/>
            <ac:picMk id="6148" creationId="{5504996D-57FC-FC50-4B2D-78FA56F7C036}"/>
          </ac:picMkLst>
        </pc:picChg>
      </pc:sldChg>
      <pc:sldChg chg="addSp delSp modSp add mod ord">
        <pc:chgData name="Alaric Becker" userId="6a55345f-32ca-40d2-b085-1989c62c3a9f" providerId="ADAL" clId="{5BBBF980-9114-42FA-99C5-C172EB12E3C9}" dt="2024-06-10T16:18:06.034" v="427" actId="1076"/>
        <pc:sldMkLst>
          <pc:docMk/>
          <pc:sldMk cId="1846316770" sldId="307"/>
        </pc:sldMkLst>
        <pc:spChg chg="mod">
          <ac:chgData name="Alaric Becker" userId="6a55345f-32ca-40d2-b085-1989c62c3a9f" providerId="ADAL" clId="{5BBBF980-9114-42FA-99C5-C172EB12E3C9}" dt="2024-06-10T16:15:50.419" v="387"/>
          <ac:spMkLst>
            <pc:docMk/>
            <pc:sldMk cId="1846316770" sldId="307"/>
            <ac:spMk id="2" creationId="{B490224F-FBFC-4A79-87B9-A536E6FE826C}"/>
          </ac:spMkLst>
        </pc:spChg>
        <pc:spChg chg="add del mod">
          <ac:chgData name="Alaric Becker" userId="6a55345f-32ca-40d2-b085-1989c62c3a9f" providerId="ADAL" clId="{5BBBF980-9114-42FA-99C5-C172EB12E3C9}" dt="2024-06-10T16:16:12.633" v="391" actId="22"/>
          <ac:spMkLst>
            <pc:docMk/>
            <pc:sldMk cId="1846316770" sldId="307"/>
            <ac:spMk id="7" creationId="{DC7664B2-58ED-83A6-0AC8-F06946A3EEE6}"/>
          </ac:spMkLst>
        </pc:spChg>
        <pc:spChg chg="add del">
          <ac:chgData name="Alaric Becker" userId="6a55345f-32ca-40d2-b085-1989c62c3a9f" providerId="ADAL" clId="{5BBBF980-9114-42FA-99C5-C172EB12E3C9}" dt="2024-06-10T16:16:14.396" v="393" actId="22"/>
          <ac:spMkLst>
            <pc:docMk/>
            <pc:sldMk cId="1846316770" sldId="307"/>
            <ac:spMk id="9" creationId="{55276975-C7A4-1392-64A6-C7DE17F0A5B8}"/>
          </ac:spMkLst>
        </pc:spChg>
        <pc:spChg chg="del">
          <ac:chgData name="Alaric Becker" userId="6a55345f-32ca-40d2-b085-1989c62c3a9f" providerId="ADAL" clId="{5BBBF980-9114-42FA-99C5-C172EB12E3C9}" dt="2024-06-10T16:15:37.944" v="384" actId="478"/>
          <ac:spMkLst>
            <pc:docMk/>
            <pc:sldMk cId="1846316770" sldId="307"/>
            <ac:spMk id="10" creationId="{D7C601EF-C289-3D87-48F5-B62AC2466E85}"/>
          </ac:spMkLst>
        </pc:spChg>
        <pc:spChg chg="add mod">
          <ac:chgData name="Alaric Becker" userId="6a55345f-32ca-40d2-b085-1989c62c3a9f" providerId="ADAL" clId="{5BBBF980-9114-42FA-99C5-C172EB12E3C9}" dt="2024-06-10T16:17:26.620" v="414" actId="20577"/>
          <ac:spMkLst>
            <pc:docMk/>
            <pc:sldMk cId="1846316770" sldId="307"/>
            <ac:spMk id="13" creationId="{28D5D54C-504C-6EA5-7429-EE7015C6DBFA}"/>
          </ac:spMkLst>
        </pc:spChg>
        <pc:picChg chg="del">
          <ac:chgData name="Alaric Becker" userId="6a55345f-32ca-40d2-b085-1989c62c3a9f" providerId="ADAL" clId="{5BBBF980-9114-42FA-99C5-C172EB12E3C9}" dt="2024-06-10T16:15:36.552" v="383" actId="478"/>
          <ac:picMkLst>
            <pc:docMk/>
            <pc:sldMk cId="1846316770" sldId="307"/>
            <ac:picMk id="6148" creationId="{5504996D-57FC-FC50-4B2D-78FA56F7C036}"/>
          </ac:picMkLst>
        </pc:picChg>
        <pc:picChg chg="add mod">
          <ac:chgData name="Alaric Becker" userId="6a55345f-32ca-40d2-b085-1989c62c3a9f" providerId="ADAL" clId="{5BBBF980-9114-42FA-99C5-C172EB12E3C9}" dt="2024-06-10T16:17:44.701" v="421" actId="1076"/>
          <ac:picMkLst>
            <pc:docMk/>
            <pc:sldMk cId="1846316770" sldId="307"/>
            <ac:picMk id="7170" creationId="{E517E767-5B79-EB3E-C348-E92EB4792D87}"/>
          </ac:picMkLst>
        </pc:picChg>
        <pc:picChg chg="add mod">
          <ac:chgData name="Alaric Becker" userId="6a55345f-32ca-40d2-b085-1989c62c3a9f" providerId="ADAL" clId="{5BBBF980-9114-42FA-99C5-C172EB12E3C9}" dt="2024-06-10T16:17:42.186" v="420" actId="1076"/>
          <ac:picMkLst>
            <pc:docMk/>
            <pc:sldMk cId="1846316770" sldId="307"/>
            <ac:picMk id="7172" creationId="{1C3D2C53-5CCE-5E62-0B1D-092967925FEA}"/>
          </ac:picMkLst>
        </pc:picChg>
        <pc:picChg chg="add mod">
          <ac:chgData name="Alaric Becker" userId="6a55345f-32ca-40d2-b085-1989c62c3a9f" providerId="ADAL" clId="{5BBBF980-9114-42FA-99C5-C172EB12E3C9}" dt="2024-06-10T16:18:06.034" v="427" actId="1076"/>
          <ac:picMkLst>
            <pc:docMk/>
            <pc:sldMk cId="1846316770" sldId="307"/>
            <ac:picMk id="7174" creationId="{9DE6FBA7-3BD7-4F9B-DB3F-54CE9CF3D701}"/>
          </ac:picMkLst>
        </pc:picChg>
      </pc:sldChg>
      <pc:sldChg chg="addSp delSp modSp add mod">
        <pc:chgData name="Alaric Becker" userId="6a55345f-32ca-40d2-b085-1989c62c3a9f" providerId="ADAL" clId="{5BBBF980-9114-42FA-99C5-C172EB12E3C9}" dt="2024-06-10T16:22:00.305" v="501" actId="1076"/>
        <pc:sldMkLst>
          <pc:docMk/>
          <pc:sldMk cId="2649621624" sldId="308"/>
        </pc:sldMkLst>
        <pc:spChg chg="add del mod">
          <ac:chgData name="Alaric Becker" userId="6a55345f-32ca-40d2-b085-1989c62c3a9f" providerId="ADAL" clId="{5BBBF980-9114-42FA-99C5-C172EB12E3C9}" dt="2024-06-10T16:18:50.194" v="435" actId="22"/>
          <ac:spMkLst>
            <pc:docMk/>
            <pc:sldMk cId="2649621624" sldId="308"/>
            <ac:spMk id="7" creationId="{C0587937-BF47-AC4C-0626-F84F30824E52}"/>
          </ac:spMkLst>
        </pc:spChg>
        <pc:spChg chg="add del">
          <ac:chgData name="Alaric Becker" userId="6a55345f-32ca-40d2-b085-1989c62c3a9f" providerId="ADAL" clId="{5BBBF980-9114-42FA-99C5-C172EB12E3C9}" dt="2024-06-10T16:18:56.447" v="439" actId="22"/>
          <ac:spMkLst>
            <pc:docMk/>
            <pc:sldMk cId="2649621624" sldId="308"/>
            <ac:spMk id="9" creationId="{1D403D24-9BF7-8777-8101-FACD6ABA9A20}"/>
          </ac:spMkLst>
        </pc:spChg>
        <pc:spChg chg="add mod">
          <ac:chgData name="Alaric Becker" userId="6a55345f-32ca-40d2-b085-1989c62c3a9f" providerId="ADAL" clId="{5BBBF980-9114-42FA-99C5-C172EB12E3C9}" dt="2024-06-10T16:21:26.872" v="486" actId="1076"/>
          <ac:spMkLst>
            <pc:docMk/>
            <pc:sldMk cId="2649621624" sldId="308"/>
            <ac:spMk id="12" creationId="{CD83C695-1099-60FC-C61C-710A95521E3D}"/>
          </ac:spMkLst>
        </pc:spChg>
        <pc:spChg chg="add del">
          <ac:chgData name="Alaric Becker" userId="6a55345f-32ca-40d2-b085-1989c62c3a9f" providerId="ADAL" clId="{5BBBF980-9114-42FA-99C5-C172EB12E3C9}" dt="2024-06-10T16:18:54.746" v="437" actId="478"/>
          <ac:spMkLst>
            <pc:docMk/>
            <pc:sldMk cId="2649621624" sldId="308"/>
            <ac:spMk id="13" creationId="{28D5D54C-504C-6EA5-7429-EE7015C6DBFA}"/>
          </ac:spMkLst>
        </pc:spChg>
        <pc:picChg chg="del">
          <ac:chgData name="Alaric Becker" userId="6a55345f-32ca-40d2-b085-1989c62c3a9f" providerId="ADAL" clId="{5BBBF980-9114-42FA-99C5-C172EB12E3C9}" dt="2024-06-10T16:18:35.584" v="429" actId="478"/>
          <ac:picMkLst>
            <pc:docMk/>
            <pc:sldMk cId="2649621624" sldId="308"/>
            <ac:picMk id="7170" creationId="{E517E767-5B79-EB3E-C348-E92EB4792D87}"/>
          </ac:picMkLst>
        </pc:picChg>
        <pc:picChg chg="del">
          <ac:chgData name="Alaric Becker" userId="6a55345f-32ca-40d2-b085-1989c62c3a9f" providerId="ADAL" clId="{5BBBF980-9114-42FA-99C5-C172EB12E3C9}" dt="2024-06-10T16:18:36.503" v="430" actId="478"/>
          <ac:picMkLst>
            <pc:docMk/>
            <pc:sldMk cId="2649621624" sldId="308"/>
            <ac:picMk id="7174" creationId="{9DE6FBA7-3BD7-4F9B-DB3F-54CE9CF3D701}"/>
          </ac:picMkLst>
        </pc:picChg>
        <pc:picChg chg="add mod">
          <ac:chgData name="Alaric Becker" userId="6a55345f-32ca-40d2-b085-1989c62c3a9f" providerId="ADAL" clId="{5BBBF980-9114-42FA-99C5-C172EB12E3C9}" dt="2024-06-10T16:21:33.718" v="488" actId="14100"/>
          <ac:picMkLst>
            <pc:docMk/>
            <pc:sldMk cId="2649621624" sldId="308"/>
            <ac:picMk id="8194" creationId="{33A13183-0B0C-5476-2F46-A021E25DAE2D}"/>
          </ac:picMkLst>
        </pc:picChg>
        <pc:picChg chg="add">
          <ac:chgData name="Alaric Becker" userId="6a55345f-32ca-40d2-b085-1989c62c3a9f" providerId="ADAL" clId="{5BBBF980-9114-42FA-99C5-C172EB12E3C9}" dt="2024-06-10T16:21:37.451" v="489"/>
          <ac:picMkLst>
            <pc:docMk/>
            <pc:sldMk cId="2649621624" sldId="308"/>
            <ac:picMk id="8196" creationId="{07E3E4F1-FF32-AE30-3C6B-1EECCCB935DC}"/>
          </ac:picMkLst>
        </pc:picChg>
        <pc:picChg chg="add mod">
          <ac:chgData name="Alaric Becker" userId="6a55345f-32ca-40d2-b085-1989c62c3a9f" providerId="ADAL" clId="{5BBBF980-9114-42FA-99C5-C172EB12E3C9}" dt="2024-06-10T16:21:55.170" v="497" actId="1076"/>
          <ac:picMkLst>
            <pc:docMk/>
            <pc:sldMk cId="2649621624" sldId="308"/>
            <ac:picMk id="8198" creationId="{AEC84BDA-7950-6E62-CA6B-3169A3FAD49A}"/>
          </ac:picMkLst>
        </pc:picChg>
        <pc:picChg chg="add mod">
          <ac:chgData name="Alaric Becker" userId="6a55345f-32ca-40d2-b085-1989c62c3a9f" providerId="ADAL" clId="{5BBBF980-9114-42FA-99C5-C172EB12E3C9}" dt="2024-06-10T16:21:55.170" v="497" actId="1076"/>
          <ac:picMkLst>
            <pc:docMk/>
            <pc:sldMk cId="2649621624" sldId="308"/>
            <ac:picMk id="8200" creationId="{2459CCBC-634E-4EDF-05CA-BE52419AE8F2}"/>
          </ac:picMkLst>
        </pc:picChg>
        <pc:picChg chg="add mod">
          <ac:chgData name="Alaric Becker" userId="6a55345f-32ca-40d2-b085-1989c62c3a9f" providerId="ADAL" clId="{5BBBF980-9114-42FA-99C5-C172EB12E3C9}" dt="2024-06-10T16:22:00.305" v="501" actId="1076"/>
          <ac:picMkLst>
            <pc:docMk/>
            <pc:sldMk cId="2649621624" sldId="308"/>
            <ac:picMk id="8202" creationId="{90E5F247-1040-1DD1-4F8F-EA6C13D19FBE}"/>
          </ac:picMkLst>
        </pc:picChg>
      </pc:sldChg>
      <pc:sldChg chg="addSp delSp modSp add mod">
        <pc:chgData name="Alaric Becker" userId="6a55345f-32ca-40d2-b085-1989c62c3a9f" providerId="ADAL" clId="{5BBBF980-9114-42FA-99C5-C172EB12E3C9}" dt="2024-06-10T16:28:30.022" v="572" actId="113"/>
        <pc:sldMkLst>
          <pc:docMk/>
          <pc:sldMk cId="2504526226" sldId="309"/>
        </pc:sldMkLst>
        <pc:spChg chg="add del">
          <ac:chgData name="Alaric Becker" userId="6a55345f-32ca-40d2-b085-1989c62c3a9f" providerId="ADAL" clId="{5BBBF980-9114-42FA-99C5-C172EB12E3C9}" dt="2024-06-10T16:23:01.318" v="509" actId="22"/>
          <ac:spMkLst>
            <pc:docMk/>
            <pc:sldMk cId="2504526226" sldId="309"/>
            <ac:spMk id="7" creationId="{DD35D6D6-3AF7-6B67-C5AF-5B481922AFFF}"/>
          </ac:spMkLst>
        </pc:spChg>
        <pc:spChg chg="add mod">
          <ac:chgData name="Alaric Becker" userId="6a55345f-32ca-40d2-b085-1989c62c3a9f" providerId="ADAL" clId="{5BBBF980-9114-42FA-99C5-C172EB12E3C9}" dt="2024-06-10T16:26:28.683" v="540" actId="1076"/>
          <ac:spMkLst>
            <pc:docMk/>
            <pc:sldMk cId="2504526226" sldId="309"/>
            <ac:spMk id="9" creationId="{FE1076DA-6A6C-230D-9C7F-E7059BABA14D}"/>
          </ac:spMkLst>
        </pc:spChg>
        <pc:spChg chg="del">
          <ac:chgData name="Alaric Becker" userId="6a55345f-32ca-40d2-b085-1989c62c3a9f" providerId="ADAL" clId="{5BBBF980-9114-42FA-99C5-C172EB12E3C9}" dt="2024-06-10T16:22:54.839" v="507" actId="478"/>
          <ac:spMkLst>
            <pc:docMk/>
            <pc:sldMk cId="2504526226" sldId="309"/>
            <ac:spMk id="12" creationId="{CD83C695-1099-60FC-C61C-710A95521E3D}"/>
          </ac:spMkLst>
        </pc:spChg>
        <pc:spChg chg="add del mod">
          <ac:chgData name="Alaric Becker" userId="6a55345f-32ca-40d2-b085-1989c62c3a9f" providerId="ADAL" clId="{5BBBF980-9114-42FA-99C5-C172EB12E3C9}" dt="2024-06-10T16:27:31.386" v="553" actId="22"/>
          <ac:spMkLst>
            <pc:docMk/>
            <pc:sldMk cId="2504526226" sldId="309"/>
            <ac:spMk id="13" creationId="{7D7F3163-67DC-B0A8-5C79-0436316646D1}"/>
          </ac:spMkLst>
        </pc:spChg>
        <pc:spChg chg="add del">
          <ac:chgData name="Alaric Becker" userId="6a55345f-32ca-40d2-b085-1989c62c3a9f" providerId="ADAL" clId="{5BBBF980-9114-42FA-99C5-C172EB12E3C9}" dt="2024-06-10T16:27:35.327" v="557" actId="22"/>
          <ac:spMkLst>
            <pc:docMk/>
            <pc:sldMk cId="2504526226" sldId="309"/>
            <ac:spMk id="15" creationId="{05D28925-5F8C-3A55-A022-D6CF3A8DEB3B}"/>
          </ac:spMkLst>
        </pc:spChg>
        <pc:spChg chg="add mod">
          <ac:chgData name="Alaric Becker" userId="6a55345f-32ca-40d2-b085-1989c62c3a9f" providerId="ADAL" clId="{5BBBF980-9114-42FA-99C5-C172EB12E3C9}" dt="2024-06-10T16:28:30.022" v="572" actId="113"/>
          <ac:spMkLst>
            <pc:docMk/>
            <pc:sldMk cId="2504526226" sldId="309"/>
            <ac:spMk id="17" creationId="{9944C3D9-E2D3-3CF7-C182-C03F9238667A}"/>
          </ac:spMkLst>
        </pc:spChg>
        <pc:picChg chg="del mod">
          <ac:chgData name="Alaric Becker" userId="6a55345f-32ca-40d2-b085-1989c62c3a9f" providerId="ADAL" clId="{5BBBF980-9114-42FA-99C5-C172EB12E3C9}" dt="2024-06-10T16:22:53.047" v="505" actId="478"/>
          <ac:picMkLst>
            <pc:docMk/>
            <pc:sldMk cId="2504526226" sldId="309"/>
            <ac:picMk id="8194" creationId="{33A13183-0B0C-5476-2F46-A021E25DAE2D}"/>
          </ac:picMkLst>
        </pc:picChg>
        <pc:picChg chg="del">
          <ac:chgData name="Alaric Becker" userId="6a55345f-32ca-40d2-b085-1989c62c3a9f" providerId="ADAL" clId="{5BBBF980-9114-42FA-99C5-C172EB12E3C9}" dt="2024-06-10T16:22:53.559" v="506" actId="478"/>
          <ac:picMkLst>
            <pc:docMk/>
            <pc:sldMk cId="2504526226" sldId="309"/>
            <ac:picMk id="8198" creationId="{AEC84BDA-7950-6E62-CA6B-3169A3FAD49A}"/>
          </ac:picMkLst>
        </pc:picChg>
        <pc:picChg chg="del">
          <ac:chgData name="Alaric Becker" userId="6a55345f-32ca-40d2-b085-1989c62c3a9f" providerId="ADAL" clId="{5BBBF980-9114-42FA-99C5-C172EB12E3C9}" dt="2024-06-10T16:22:52.519" v="503" actId="478"/>
          <ac:picMkLst>
            <pc:docMk/>
            <pc:sldMk cId="2504526226" sldId="309"/>
            <ac:picMk id="8202" creationId="{90E5F247-1040-1DD1-4F8F-EA6C13D19FBE}"/>
          </ac:picMkLst>
        </pc:picChg>
        <pc:picChg chg="add mod">
          <ac:chgData name="Alaric Becker" userId="6a55345f-32ca-40d2-b085-1989c62c3a9f" providerId="ADAL" clId="{5BBBF980-9114-42FA-99C5-C172EB12E3C9}" dt="2024-06-10T16:27:45.468" v="561" actId="1076"/>
          <ac:picMkLst>
            <pc:docMk/>
            <pc:sldMk cId="2504526226" sldId="309"/>
            <ac:picMk id="9218" creationId="{593F1313-35E9-5564-E528-59986302A440}"/>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5-22T23:42:22.315" idx="1">
    <p:pos x="10" y="10"/>
    <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134B78-4867-4068-811A-FFD0014DC9BC}" type="datetimeFigureOut">
              <a:rPr lang="fr-FR" smtClean="0"/>
              <a:t>10/06/2024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BF06A-5792-488E-AF15-96090022C213}" type="slidenum">
              <a:rPr lang="fr-FR" smtClean="0"/>
              <a:t>‹#›</a:t>
            </a:fld>
            <a:endParaRPr lang="fr-FR"/>
          </a:p>
        </p:txBody>
      </p:sp>
    </p:spTree>
    <p:extLst>
      <p:ext uri="{BB962C8B-B14F-4D97-AF65-F5344CB8AC3E}">
        <p14:creationId xmlns:p14="http://schemas.microsoft.com/office/powerpoint/2010/main" val="315381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fr-FR" dirty="0"/>
          </a:p>
        </p:txBody>
      </p:sp>
      <p:sp>
        <p:nvSpPr>
          <p:cNvPr id="4" name="スライド番号プレースホルダー 3"/>
          <p:cNvSpPr>
            <a:spLocks noGrp="1"/>
          </p:cNvSpPr>
          <p:nvPr>
            <p:ph type="sldNum" sz="quarter" idx="5"/>
          </p:nvPr>
        </p:nvSpPr>
        <p:spPr/>
        <p:txBody>
          <a:bodyPr/>
          <a:lstStyle/>
          <a:p>
            <a:fld id="{8EFBF06A-5792-488E-AF15-96090022C213}" type="slidenum">
              <a:rPr lang="fr-FR" smtClean="0"/>
              <a:t>1</a:t>
            </a:fld>
            <a:endParaRPr lang="fr-FR"/>
          </a:p>
        </p:txBody>
      </p:sp>
    </p:spTree>
    <p:extLst>
      <p:ext uri="{BB962C8B-B14F-4D97-AF65-F5344CB8AC3E}">
        <p14:creationId xmlns:p14="http://schemas.microsoft.com/office/powerpoint/2010/main" val="4092255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7_Custom Layout">
    <p:bg>
      <p:bgPr>
        <a:solidFill>
          <a:srgbClr val="FB7023"/>
        </a:solidFill>
        <a:effectLst/>
      </p:bgPr>
    </p:bg>
    <p:spTree>
      <p:nvGrpSpPr>
        <p:cNvPr id="1" name=""/>
        <p:cNvGrpSpPr/>
        <p:nvPr/>
      </p:nvGrpSpPr>
      <p:grpSpPr>
        <a:xfrm>
          <a:off x="0" y="0"/>
          <a:ext cx="0" cy="0"/>
          <a:chOff x="0" y="0"/>
          <a:chExt cx="0" cy="0"/>
        </a:xfrm>
      </p:grpSpPr>
      <p:pic>
        <p:nvPicPr>
          <p:cNvPr id="2" name="Graphique 1">
            <a:extLst>
              <a:ext uri="{FF2B5EF4-FFF2-40B4-BE49-F238E27FC236}">
                <a16:creationId xmlns:a16="http://schemas.microsoft.com/office/drawing/2014/main" id="{18710EAB-5567-49A2-9AC0-0BF4C723C4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56688" y="-217039"/>
            <a:ext cx="7278624" cy="7292078"/>
          </a:xfrm>
          <a:prstGeom prst="rect">
            <a:avLst/>
          </a:prstGeom>
        </p:spPr>
      </p:pic>
      <p:pic>
        <p:nvPicPr>
          <p:cNvPr id="4" name="Graphique 2">
            <a:extLst>
              <a:ext uri="{FF2B5EF4-FFF2-40B4-BE49-F238E27FC236}">
                <a16:creationId xmlns:a16="http://schemas.microsoft.com/office/drawing/2014/main" id="{D4619E8D-375F-4EA9-A631-37927B0993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14476" y="2519068"/>
            <a:ext cx="5503569" cy="1682910"/>
          </a:xfrm>
          <a:prstGeom prst="rect">
            <a:avLst/>
          </a:prstGeom>
        </p:spPr>
      </p:pic>
      <p:sp>
        <p:nvSpPr>
          <p:cNvPr id="5" name="TextBox 4">
            <a:extLst>
              <a:ext uri="{FF2B5EF4-FFF2-40B4-BE49-F238E27FC236}">
                <a16:creationId xmlns:a16="http://schemas.microsoft.com/office/drawing/2014/main" id="{9CC14112-6392-4A2F-A693-C2725B372639}"/>
              </a:ext>
            </a:extLst>
          </p:cNvPr>
          <p:cNvSpPr txBox="1"/>
          <p:nvPr userDrawn="1"/>
        </p:nvSpPr>
        <p:spPr>
          <a:xfrm>
            <a:off x="1590675" y="4687753"/>
            <a:ext cx="4290288" cy="584775"/>
          </a:xfrm>
          <a:prstGeom prst="rect">
            <a:avLst/>
          </a:prstGeom>
          <a:noFill/>
        </p:spPr>
        <p:txBody>
          <a:bodyPr wrap="square" rtlCol="0" anchor="t">
            <a:spAutoFit/>
          </a:bodyPr>
          <a:lstStyle/>
          <a:p>
            <a:pPr algn="r"/>
            <a:r>
              <a:rPr lang="en-US" sz="1600" dirty="0" err="1">
                <a:solidFill>
                  <a:schemeClr val="bg1"/>
                </a:solidFill>
                <a:latin typeface="Roboto" panose="02000000000000000000" pitchFamily="2" charset="0"/>
                <a:ea typeface="Roboto" panose="02000000000000000000" pitchFamily="2" charset="0"/>
              </a:rPr>
              <a:t>En</a:t>
            </a:r>
            <a:r>
              <a:rPr lang="en-US" sz="1600" dirty="0">
                <a:solidFill>
                  <a:schemeClr val="bg1"/>
                </a:solidFill>
                <a:latin typeface="Roboto" panose="02000000000000000000" pitchFamily="2" charset="0"/>
                <a:ea typeface="Roboto" panose="02000000000000000000" pitchFamily="2" charset="0"/>
              </a:rPr>
              <a:t> </a:t>
            </a:r>
            <a:r>
              <a:rPr lang="en-US" sz="1600" dirty="0" err="1">
                <a:solidFill>
                  <a:schemeClr val="bg1"/>
                </a:solidFill>
                <a:latin typeface="Roboto" panose="02000000000000000000" pitchFamily="2" charset="0"/>
                <a:ea typeface="Roboto" panose="02000000000000000000" pitchFamily="2" charset="0"/>
              </a:rPr>
              <a:t>cybersécurité</a:t>
            </a:r>
            <a:r>
              <a:rPr lang="en-US" sz="1600" dirty="0">
                <a:solidFill>
                  <a:schemeClr val="bg1"/>
                </a:solidFill>
                <a:latin typeface="Roboto" panose="02000000000000000000" pitchFamily="2" charset="0"/>
                <a:ea typeface="Roboto" panose="02000000000000000000" pitchFamily="2" charset="0"/>
              </a:rPr>
              <a:t> </a:t>
            </a:r>
            <a:r>
              <a:rPr lang="en-US" sz="1600" dirty="0" err="1">
                <a:solidFill>
                  <a:schemeClr val="bg1"/>
                </a:solidFill>
                <a:latin typeface="Roboto" panose="02000000000000000000" pitchFamily="2" charset="0"/>
                <a:ea typeface="Roboto" panose="02000000000000000000" pitchFamily="2" charset="0"/>
              </a:rPr>
              <a:t>aussi</a:t>
            </a:r>
            <a:r>
              <a:rPr lang="en-US" sz="1600" dirty="0">
                <a:solidFill>
                  <a:schemeClr val="bg1"/>
                </a:solidFill>
                <a:latin typeface="Roboto" panose="02000000000000000000" pitchFamily="2" charset="0"/>
                <a:ea typeface="Roboto" panose="02000000000000000000" pitchFamily="2" charset="0"/>
              </a:rPr>
              <a:t>, le savoir </a:t>
            </a:r>
            <a:r>
              <a:rPr lang="en-US" sz="1600" dirty="0" err="1">
                <a:solidFill>
                  <a:schemeClr val="bg1"/>
                </a:solidFill>
                <a:latin typeface="Roboto" panose="02000000000000000000" pitchFamily="2" charset="0"/>
                <a:ea typeface="Roboto" panose="02000000000000000000" pitchFamily="2" charset="0"/>
              </a:rPr>
              <a:t>n’a</a:t>
            </a:r>
            <a:r>
              <a:rPr lang="en-US" sz="1600" dirty="0">
                <a:solidFill>
                  <a:schemeClr val="bg1"/>
                </a:solidFill>
                <a:latin typeface="Roboto" panose="02000000000000000000" pitchFamily="2" charset="0"/>
                <a:ea typeface="Roboto" panose="02000000000000000000" pitchFamily="2" charset="0"/>
              </a:rPr>
              <a:t> de </a:t>
            </a:r>
            <a:r>
              <a:rPr lang="en-US" sz="1600" dirty="0" err="1">
                <a:solidFill>
                  <a:schemeClr val="bg1"/>
                </a:solidFill>
                <a:latin typeface="Roboto" panose="02000000000000000000" pitchFamily="2" charset="0"/>
                <a:ea typeface="Roboto" panose="02000000000000000000" pitchFamily="2" charset="0"/>
              </a:rPr>
              <a:t>valeur</a:t>
            </a:r>
            <a:r>
              <a:rPr lang="en-US" sz="1600" dirty="0">
                <a:solidFill>
                  <a:schemeClr val="bg1"/>
                </a:solidFill>
                <a:latin typeface="Roboto" panose="02000000000000000000" pitchFamily="2" charset="0"/>
                <a:ea typeface="Roboto" panose="02000000000000000000" pitchFamily="2" charset="0"/>
              </a:rPr>
              <a:t> que </a:t>
            </a:r>
            <a:r>
              <a:rPr lang="en-US" sz="1600" dirty="0" err="1">
                <a:solidFill>
                  <a:schemeClr val="bg1"/>
                </a:solidFill>
                <a:latin typeface="Roboto" panose="02000000000000000000" pitchFamily="2" charset="0"/>
                <a:ea typeface="Roboto" panose="02000000000000000000" pitchFamily="2" charset="0"/>
              </a:rPr>
              <a:t>si</a:t>
            </a:r>
            <a:r>
              <a:rPr lang="en-US" sz="1600" dirty="0">
                <a:solidFill>
                  <a:schemeClr val="bg1"/>
                </a:solidFill>
                <a:latin typeface="Roboto" panose="02000000000000000000" pitchFamily="2" charset="0"/>
                <a:ea typeface="Roboto" panose="02000000000000000000" pitchFamily="2" charset="0"/>
              </a:rPr>
              <a:t> </a:t>
            </a:r>
            <a:r>
              <a:rPr lang="en-US" sz="1600" dirty="0" err="1">
                <a:solidFill>
                  <a:schemeClr val="bg1"/>
                </a:solidFill>
                <a:latin typeface="Roboto" panose="02000000000000000000" pitchFamily="2" charset="0"/>
                <a:ea typeface="Roboto" panose="02000000000000000000" pitchFamily="2" charset="0"/>
              </a:rPr>
              <a:t>il</a:t>
            </a:r>
            <a:r>
              <a:rPr lang="en-US" sz="1600" dirty="0">
                <a:solidFill>
                  <a:schemeClr val="bg1"/>
                </a:solidFill>
                <a:latin typeface="Roboto" panose="02000000000000000000" pitchFamily="2" charset="0"/>
                <a:ea typeface="Roboto" panose="02000000000000000000" pitchFamily="2" charset="0"/>
              </a:rPr>
              <a:t> </a:t>
            </a:r>
            <a:r>
              <a:rPr lang="en-US" sz="1600" dirty="0" err="1">
                <a:solidFill>
                  <a:schemeClr val="bg1"/>
                </a:solidFill>
                <a:latin typeface="Roboto" panose="02000000000000000000" pitchFamily="2" charset="0"/>
                <a:ea typeface="Roboto" panose="02000000000000000000" pitchFamily="2" charset="0"/>
              </a:rPr>
              <a:t>est</a:t>
            </a:r>
            <a:r>
              <a:rPr lang="en-US" sz="1600" dirty="0">
                <a:solidFill>
                  <a:schemeClr val="bg1"/>
                </a:solidFill>
                <a:latin typeface="Roboto" panose="02000000000000000000" pitchFamily="2" charset="0"/>
                <a:ea typeface="Roboto" panose="02000000000000000000" pitchFamily="2" charset="0"/>
              </a:rPr>
              <a:t> </a:t>
            </a:r>
            <a:r>
              <a:rPr lang="en-US" sz="1600" dirty="0" err="1">
                <a:solidFill>
                  <a:schemeClr val="bg1"/>
                </a:solidFill>
                <a:latin typeface="Roboto" panose="02000000000000000000" pitchFamily="2" charset="0"/>
                <a:ea typeface="Roboto" panose="02000000000000000000" pitchFamily="2" charset="0"/>
              </a:rPr>
              <a:t>partagé</a:t>
            </a:r>
            <a:r>
              <a:rPr lang="en-US" sz="1600" dirty="0">
                <a:solidFill>
                  <a:schemeClr val="bg1"/>
                </a:solidFill>
                <a:latin typeface="Roboto" panose="02000000000000000000" pitchFamily="2" charset="0"/>
                <a:ea typeface="Roboto" panose="02000000000000000000" pitchFamily="2" charset="0"/>
              </a:rPr>
              <a:t>.</a:t>
            </a:r>
            <a:endParaRPr lang="fr-FR" sz="1600" dirty="0">
              <a:solidFill>
                <a:schemeClr val="bg1"/>
              </a:solidFill>
              <a:latin typeface="Roboto" panose="02000000000000000000" pitchFamily="2" charset="0"/>
              <a:ea typeface="Roboto" panose="02000000000000000000" pitchFamily="2" charset="0"/>
            </a:endParaRPr>
          </a:p>
        </p:txBody>
      </p:sp>
      <p:sp>
        <p:nvSpPr>
          <p:cNvPr id="6" name="TextBox 5">
            <a:extLst>
              <a:ext uri="{FF2B5EF4-FFF2-40B4-BE49-F238E27FC236}">
                <a16:creationId xmlns:a16="http://schemas.microsoft.com/office/drawing/2014/main" id="{BAF1A7E3-3D74-42BA-8382-7390BFCACA36}"/>
              </a:ext>
            </a:extLst>
          </p:cNvPr>
          <p:cNvSpPr txBox="1"/>
          <p:nvPr userDrawn="1"/>
        </p:nvSpPr>
        <p:spPr>
          <a:xfrm>
            <a:off x="6352035" y="4687753"/>
            <a:ext cx="4369737" cy="584775"/>
          </a:xfrm>
          <a:prstGeom prst="rect">
            <a:avLst/>
          </a:prstGeom>
          <a:noFill/>
        </p:spPr>
        <p:txBody>
          <a:bodyPr wrap="square" rtlCol="0" anchor="t">
            <a:spAutoFit/>
          </a:bodyPr>
          <a:lstStyle/>
          <a:p>
            <a:pPr algn="l"/>
            <a:r>
              <a:rPr lang="en-US" sz="1600" dirty="0">
                <a:solidFill>
                  <a:schemeClr val="bg1"/>
                </a:solidFill>
                <a:latin typeface="Roboto" panose="02000000000000000000" pitchFamily="2" charset="0"/>
                <a:ea typeface="Roboto" panose="02000000000000000000" pitchFamily="2" charset="0"/>
              </a:rPr>
              <a:t>In Cybersecurity too, knowledge only increases in value once shared.</a:t>
            </a:r>
            <a:endParaRPr lang="fr-FR" sz="1600" dirty="0">
              <a:solidFill>
                <a:schemeClr val="bg1"/>
              </a:solidFill>
              <a:latin typeface="Roboto" panose="02000000000000000000" pitchFamily="2" charset="0"/>
              <a:ea typeface="Roboto" panose="02000000000000000000" pitchFamily="2" charset="0"/>
            </a:endParaRPr>
          </a:p>
        </p:txBody>
      </p:sp>
      <p:sp>
        <p:nvSpPr>
          <p:cNvPr id="9" name="ZoneTexte 3">
            <a:extLst>
              <a:ext uri="{FF2B5EF4-FFF2-40B4-BE49-F238E27FC236}">
                <a16:creationId xmlns:a16="http://schemas.microsoft.com/office/drawing/2014/main" id="{F580511E-AA4B-4C17-B72F-4F706CC68CB5}"/>
              </a:ext>
            </a:extLst>
          </p:cNvPr>
          <p:cNvSpPr txBox="1"/>
          <p:nvPr userDrawn="1"/>
        </p:nvSpPr>
        <p:spPr>
          <a:xfrm>
            <a:off x="8919127" y="6280377"/>
            <a:ext cx="2904464" cy="338554"/>
          </a:xfrm>
          <a:prstGeom prst="rect">
            <a:avLst/>
          </a:prstGeom>
          <a:noFill/>
        </p:spPr>
        <p:txBody>
          <a:bodyPr wrap="square" rtlCol="0">
            <a:spAutoFit/>
          </a:bodyPr>
          <a:lstStyle/>
          <a:p>
            <a:pPr algn="r"/>
            <a:r>
              <a:rPr lang="fr-FR" sz="1600" b="1" dirty="0">
                <a:solidFill>
                  <a:schemeClr val="bg1"/>
                </a:solidFill>
                <a:latin typeface="Roboto" panose="02000000000000000000" pitchFamily="2" charset="0"/>
                <a:ea typeface="Roboto" panose="02000000000000000000" pitchFamily="2" charset="0"/>
              </a:rPr>
              <a:t>www.wocsa.org</a:t>
            </a:r>
          </a:p>
        </p:txBody>
      </p:sp>
      <p:cxnSp>
        <p:nvCxnSpPr>
          <p:cNvPr id="12" name="Connecteur droit 11">
            <a:extLst>
              <a:ext uri="{FF2B5EF4-FFF2-40B4-BE49-F238E27FC236}">
                <a16:creationId xmlns:a16="http://schemas.microsoft.com/office/drawing/2014/main" id="{984D6972-3002-46CD-82CB-DAACBCDB1B56}"/>
              </a:ext>
            </a:extLst>
          </p:cNvPr>
          <p:cNvCxnSpPr/>
          <p:nvPr userDrawn="1"/>
        </p:nvCxnSpPr>
        <p:spPr>
          <a:xfrm>
            <a:off x="6105525" y="4744903"/>
            <a:ext cx="0" cy="4814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291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0ED15-1424-4D0C-BC20-5211FDBA108D}"/>
              </a:ext>
            </a:extLst>
          </p:cNvPr>
          <p:cNvSpPr>
            <a:spLocks noGrp="1"/>
          </p:cNvSpPr>
          <p:nvPr>
            <p:ph type="title"/>
          </p:nvPr>
        </p:nvSpPr>
        <p:spPr>
          <a:xfrm>
            <a:off x="1215270" y="908305"/>
            <a:ext cx="9210675" cy="610920"/>
          </a:xfrm>
        </p:spPr>
        <p:txBody>
          <a:bodyPr>
            <a:normAutofit/>
          </a:bodyPr>
          <a:lstStyle>
            <a:lvl1pPr>
              <a:defRPr sz="3200">
                <a:solidFill>
                  <a:srgbClr val="FB7023"/>
                </a:solidFill>
              </a:defRPr>
            </a:lvl1pPr>
          </a:lstStyle>
          <a:p>
            <a:r>
              <a:rPr lang="fr-FR" dirty="0"/>
              <a:t>Modifiez le style du titre</a:t>
            </a:r>
          </a:p>
        </p:txBody>
      </p:sp>
      <p:sp>
        <p:nvSpPr>
          <p:cNvPr id="3" name="Espace réservé du contenu 2">
            <a:extLst>
              <a:ext uri="{FF2B5EF4-FFF2-40B4-BE49-F238E27FC236}">
                <a16:creationId xmlns:a16="http://schemas.microsoft.com/office/drawing/2014/main" id="{8E72D938-D7DA-42D0-B674-C732D8303DAF}"/>
              </a:ext>
            </a:extLst>
          </p:cNvPr>
          <p:cNvSpPr>
            <a:spLocks noGrp="1"/>
          </p:cNvSpPr>
          <p:nvPr>
            <p:ph idx="1"/>
          </p:nvPr>
        </p:nvSpPr>
        <p:spPr>
          <a:xfrm>
            <a:off x="1215270" y="1732869"/>
            <a:ext cx="9982200" cy="4351338"/>
          </a:xfrm>
        </p:spPr>
        <p:txBody>
          <a:bodyPr anchor="ctr"/>
          <a:lstStyle>
            <a:lvl1pPr marL="339725" indent="-339725">
              <a:buClr>
                <a:schemeClr val="accent2"/>
              </a:buClr>
              <a:buFont typeface="Arial" panose="020B0604020202020204" pitchFamily="34" charset="0"/>
              <a:buChar char="•"/>
              <a:defRPr sz="2400"/>
            </a:lvl1pPr>
            <a:lvl2pPr marL="801688" indent="-344488">
              <a:buClr>
                <a:schemeClr val="accent2"/>
              </a:buClr>
              <a:buFont typeface="Arial" panose="020B0604020202020204" pitchFamily="34" charset="0"/>
              <a:buChar char="•"/>
              <a:defRPr sz="2200"/>
            </a:lvl2pPr>
            <a:lvl3pPr marL="1143000" indent="-228600">
              <a:buClr>
                <a:schemeClr val="accent2"/>
              </a:buClr>
              <a:buFont typeface="Arial" panose="020B0604020202020204" pitchFamily="34" charset="0"/>
              <a:buChar char="•"/>
              <a:defRPr sz="2000"/>
            </a:lvl3pPr>
            <a:lvl4pPr marL="1600200" indent="-228600">
              <a:buClr>
                <a:schemeClr val="accent2"/>
              </a:buClr>
              <a:buFont typeface="Arial" panose="020B0604020202020204" pitchFamily="34" charset="0"/>
              <a:buChar char="•"/>
              <a:defRPr sz="1800"/>
            </a:lvl4pPr>
            <a:lvl5pPr marL="2057400" indent="-228600">
              <a:buClr>
                <a:schemeClr val="accent2"/>
              </a:buClr>
              <a:buFont typeface="Arial" panose="020B0604020202020204" pitchFamily="34" charset="0"/>
              <a:buChar char="•"/>
              <a:defRPr sz="1600"/>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0" name="Connecteur droit 9">
            <a:extLst>
              <a:ext uri="{FF2B5EF4-FFF2-40B4-BE49-F238E27FC236}">
                <a16:creationId xmlns:a16="http://schemas.microsoft.com/office/drawing/2014/main" id="{4B96AE08-9AF9-4953-8CAF-1BD7E356F271}"/>
              </a:ext>
            </a:extLst>
          </p:cNvPr>
          <p:cNvCxnSpPr>
            <a:cxnSpLocks/>
          </p:cNvCxnSpPr>
          <p:nvPr userDrawn="1"/>
        </p:nvCxnSpPr>
        <p:spPr>
          <a:xfrm>
            <a:off x="0" y="528428"/>
            <a:ext cx="12192000"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3" name="Espace réservé du numéro de diapositive 5">
            <a:extLst>
              <a:ext uri="{FF2B5EF4-FFF2-40B4-BE49-F238E27FC236}">
                <a16:creationId xmlns:a16="http://schemas.microsoft.com/office/drawing/2014/main" id="{8778EA73-665F-4843-AF4E-A1EDA1AD5576}"/>
              </a:ext>
            </a:extLst>
          </p:cNvPr>
          <p:cNvSpPr txBox="1">
            <a:spLocks/>
          </p:cNvSpPr>
          <p:nvPr userDrawn="1"/>
        </p:nvSpPr>
        <p:spPr>
          <a:xfrm>
            <a:off x="11197470" y="168591"/>
            <a:ext cx="830839" cy="238912"/>
          </a:xfrm>
          <a:prstGeom prst="rect">
            <a:avLst/>
          </a:prstGeom>
        </p:spPr>
        <p:txBody>
          <a:bodyPr/>
          <a:lstStyle>
            <a:defPPr>
              <a:defRPr lang="fr-FR"/>
            </a:defPPr>
            <a:lvl1pPr marL="0" algn="r" defTabSz="914400" rtl="0" eaLnBrk="1" latinLnBrk="0" hangingPunct="1">
              <a:defRPr sz="105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704C5948-0FF0-4009-AFAE-12137419FA48}" type="slidenum">
              <a:rPr lang="fr-FR" sz="900" smtClean="0">
                <a:solidFill>
                  <a:schemeClr val="tx1">
                    <a:lumMod val="50000"/>
                    <a:lumOff val="50000"/>
                  </a:schemeClr>
                </a:solidFill>
              </a:rPr>
              <a:pPr algn="l"/>
              <a:t>‹#›</a:t>
            </a:fld>
            <a:endParaRPr lang="fr-FR" sz="900" dirty="0">
              <a:solidFill>
                <a:schemeClr val="tx1">
                  <a:lumMod val="50000"/>
                  <a:lumOff val="50000"/>
                </a:schemeClr>
              </a:solidFill>
            </a:endParaRPr>
          </a:p>
        </p:txBody>
      </p:sp>
      <p:cxnSp>
        <p:nvCxnSpPr>
          <p:cNvPr id="14" name="Connecteur droit 13">
            <a:extLst>
              <a:ext uri="{FF2B5EF4-FFF2-40B4-BE49-F238E27FC236}">
                <a16:creationId xmlns:a16="http://schemas.microsoft.com/office/drawing/2014/main" id="{BEF9D138-7813-4448-8000-D30133C50E30}"/>
              </a:ext>
            </a:extLst>
          </p:cNvPr>
          <p:cNvCxnSpPr>
            <a:cxnSpLocks/>
          </p:cNvCxnSpPr>
          <p:nvPr userDrawn="1"/>
        </p:nvCxnSpPr>
        <p:spPr>
          <a:xfrm>
            <a:off x="10812694" y="0"/>
            <a:ext cx="0" cy="528428"/>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16" name="Connecteur droit 15">
            <a:extLst>
              <a:ext uri="{FF2B5EF4-FFF2-40B4-BE49-F238E27FC236}">
                <a16:creationId xmlns:a16="http://schemas.microsoft.com/office/drawing/2014/main" id="{715F0211-8A21-401E-9EA2-8503FF3C4EC3}"/>
              </a:ext>
            </a:extLst>
          </p:cNvPr>
          <p:cNvCxnSpPr>
            <a:cxnSpLocks/>
          </p:cNvCxnSpPr>
          <p:nvPr userDrawn="1"/>
        </p:nvCxnSpPr>
        <p:spPr>
          <a:xfrm>
            <a:off x="680662" y="0"/>
            <a:ext cx="0" cy="685800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18" name="Espace réservé de la date 2">
            <a:extLst>
              <a:ext uri="{FF2B5EF4-FFF2-40B4-BE49-F238E27FC236}">
                <a16:creationId xmlns:a16="http://schemas.microsoft.com/office/drawing/2014/main" id="{07C1B8FA-CCA2-461E-BD32-332E709B27DA}"/>
              </a:ext>
            </a:extLst>
          </p:cNvPr>
          <p:cNvSpPr>
            <a:spLocks noGrp="1"/>
          </p:cNvSpPr>
          <p:nvPr>
            <p:ph type="dt" sz="half" idx="10"/>
          </p:nvPr>
        </p:nvSpPr>
        <p:spPr>
          <a:xfrm>
            <a:off x="7750297" y="166846"/>
            <a:ext cx="1462305" cy="240657"/>
          </a:xfrm>
          <a:prstGeom prst="rect">
            <a:avLst/>
          </a:prstGeom>
        </p:spPr>
        <p:txBody>
          <a:bodyPr/>
          <a:lstStyle>
            <a:lvl1pPr algn="ctr">
              <a:defRPr sz="9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stStyle>
          <a:p>
            <a:fld id="{7A9B5F39-02D6-4029-AA5C-D13998A25B2A}" type="datetime1">
              <a:rPr lang="fr-FR" smtClean="0"/>
              <a:t>10/06/2024</a:t>
            </a:fld>
            <a:endParaRPr lang="fr-FR" dirty="0"/>
          </a:p>
        </p:txBody>
      </p:sp>
      <p:cxnSp>
        <p:nvCxnSpPr>
          <p:cNvPr id="20" name="Connecteur droit 19">
            <a:extLst>
              <a:ext uri="{FF2B5EF4-FFF2-40B4-BE49-F238E27FC236}">
                <a16:creationId xmlns:a16="http://schemas.microsoft.com/office/drawing/2014/main" id="{7EB66E08-AD06-46F4-9264-75C53498A42F}"/>
              </a:ext>
            </a:extLst>
          </p:cNvPr>
          <p:cNvCxnSpPr>
            <a:cxnSpLocks/>
          </p:cNvCxnSpPr>
          <p:nvPr userDrawn="1"/>
        </p:nvCxnSpPr>
        <p:spPr>
          <a:xfrm>
            <a:off x="9254101" y="0"/>
            <a:ext cx="0" cy="528428"/>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21" name="Connecteur droit 20">
            <a:extLst>
              <a:ext uri="{FF2B5EF4-FFF2-40B4-BE49-F238E27FC236}">
                <a16:creationId xmlns:a16="http://schemas.microsoft.com/office/drawing/2014/main" id="{C0C40262-0E2E-457F-BB40-C9EC6D269D31}"/>
              </a:ext>
            </a:extLst>
          </p:cNvPr>
          <p:cNvCxnSpPr>
            <a:cxnSpLocks/>
          </p:cNvCxnSpPr>
          <p:nvPr userDrawn="1"/>
        </p:nvCxnSpPr>
        <p:spPr>
          <a:xfrm>
            <a:off x="0" y="6297852"/>
            <a:ext cx="12192000" cy="0"/>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cxnSp>
        <p:nvCxnSpPr>
          <p:cNvPr id="22" name="Connecteur droit 21">
            <a:extLst>
              <a:ext uri="{FF2B5EF4-FFF2-40B4-BE49-F238E27FC236}">
                <a16:creationId xmlns:a16="http://schemas.microsoft.com/office/drawing/2014/main" id="{823AA212-94FC-46A8-9B78-8AC92E9EEE38}"/>
              </a:ext>
            </a:extLst>
          </p:cNvPr>
          <p:cNvCxnSpPr>
            <a:cxnSpLocks/>
          </p:cNvCxnSpPr>
          <p:nvPr userDrawn="1"/>
        </p:nvCxnSpPr>
        <p:spPr>
          <a:xfrm>
            <a:off x="10712001" y="6297852"/>
            <a:ext cx="0" cy="560148"/>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23" name="Rectangle 22">
            <a:extLst>
              <a:ext uri="{FF2B5EF4-FFF2-40B4-BE49-F238E27FC236}">
                <a16:creationId xmlns:a16="http://schemas.microsoft.com/office/drawing/2014/main" id="{B2C5B37F-FEDC-44F6-B144-F4A5696A73D8}"/>
              </a:ext>
            </a:extLst>
          </p:cNvPr>
          <p:cNvSpPr/>
          <p:nvPr userDrawn="1"/>
        </p:nvSpPr>
        <p:spPr>
          <a:xfrm>
            <a:off x="1314451" y="528428"/>
            <a:ext cx="1151164" cy="78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6" name="Connecteur droit 25">
            <a:extLst>
              <a:ext uri="{FF2B5EF4-FFF2-40B4-BE49-F238E27FC236}">
                <a16:creationId xmlns:a16="http://schemas.microsoft.com/office/drawing/2014/main" id="{78B3FBED-312C-4B97-883C-35428D31282F}"/>
              </a:ext>
            </a:extLst>
          </p:cNvPr>
          <p:cNvCxnSpPr>
            <a:cxnSpLocks/>
          </p:cNvCxnSpPr>
          <p:nvPr userDrawn="1"/>
        </p:nvCxnSpPr>
        <p:spPr>
          <a:xfrm>
            <a:off x="7791791" y="0"/>
            <a:ext cx="0" cy="528428"/>
          </a:xfrm>
          <a:prstGeom prst="line">
            <a:avLst/>
          </a:prstGeom>
          <a:ln>
            <a:solidFill>
              <a:schemeClr val="bg1">
                <a:lumMod val="75000"/>
              </a:schemeClr>
            </a:solidFill>
          </a:ln>
        </p:spPr>
        <p:style>
          <a:lnRef idx="1">
            <a:schemeClr val="accent2"/>
          </a:lnRef>
          <a:fillRef idx="0">
            <a:schemeClr val="accent2"/>
          </a:fillRef>
          <a:effectRef idx="0">
            <a:schemeClr val="accent2"/>
          </a:effectRef>
          <a:fontRef idx="minor">
            <a:schemeClr val="tx1"/>
          </a:fontRef>
        </p:style>
      </p:cxnSp>
      <p:sp>
        <p:nvSpPr>
          <p:cNvPr id="27" name="Footer Placeholder 3">
            <a:extLst>
              <a:ext uri="{FF2B5EF4-FFF2-40B4-BE49-F238E27FC236}">
                <a16:creationId xmlns:a16="http://schemas.microsoft.com/office/drawing/2014/main" id="{ECCC0A3C-04FD-49CB-A08E-75BE886CF3F6}"/>
              </a:ext>
            </a:extLst>
          </p:cNvPr>
          <p:cNvSpPr>
            <a:spLocks noGrp="1"/>
          </p:cNvSpPr>
          <p:nvPr>
            <p:ph type="ftr" sz="quarter" idx="11"/>
          </p:nvPr>
        </p:nvSpPr>
        <p:spPr>
          <a:xfrm>
            <a:off x="673964" y="6356350"/>
            <a:ext cx="4114800" cy="365125"/>
          </a:xfrm>
        </p:spPr>
        <p:txBody>
          <a:bodyPr/>
          <a:lstStyle/>
          <a:p>
            <a:r>
              <a:rPr lang="en-US"/>
              <a:t>Copyright ©2023 WOCSA – All rights reserved  </a:t>
            </a:r>
            <a:endParaRPr lang="fr-FR" dirty="0"/>
          </a:p>
        </p:txBody>
      </p:sp>
    </p:spTree>
    <p:extLst>
      <p:ext uri="{BB962C8B-B14F-4D97-AF65-F5344CB8AC3E}">
        <p14:creationId xmlns:p14="http://schemas.microsoft.com/office/powerpoint/2010/main" val="91317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rgbClr val="FB7023"/>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2CB91B6-EB48-4947-BBE2-F8766350F688}"/>
              </a:ext>
            </a:extLst>
          </p:cNvPr>
          <p:cNvSpPr>
            <a:spLocks noGrp="1"/>
          </p:cNvSpPr>
          <p:nvPr>
            <p:ph type="body" idx="1"/>
          </p:nvPr>
        </p:nvSpPr>
        <p:spPr>
          <a:xfrm>
            <a:off x="1314451" y="2138683"/>
            <a:ext cx="9975850" cy="3768957"/>
          </a:xfrm>
        </p:spPr>
        <p:txBody>
          <a:bodyPr numCol="2" anchor="ct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
        <p:nvSpPr>
          <p:cNvPr id="17" name="Titre 1">
            <a:extLst>
              <a:ext uri="{FF2B5EF4-FFF2-40B4-BE49-F238E27FC236}">
                <a16:creationId xmlns:a16="http://schemas.microsoft.com/office/drawing/2014/main" id="{0F21F2E4-B1C3-48CF-9855-880B57FDEC8D}"/>
              </a:ext>
            </a:extLst>
          </p:cNvPr>
          <p:cNvSpPr>
            <a:spLocks noGrp="1"/>
          </p:cNvSpPr>
          <p:nvPr>
            <p:ph type="title"/>
          </p:nvPr>
        </p:nvSpPr>
        <p:spPr>
          <a:xfrm>
            <a:off x="1314451" y="732675"/>
            <a:ext cx="9975850" cy="1137221"/>
          </a:xfrm>
        </p:spPr>
        <p:txBody>
          <a:bodyPr anchor="t">
            <a:noAutofit/>
          </a:bodyPr>
          <a:lstStyle>
            <a:lvl1pPr>
              <a:defRPr sz="8800">
                <a:solidFill>
                  <a:schemeClr val="accent2">
                    <a:lumMod val="75000"/>
                  </a:schemeClr>
                </a:solidFill>
              </a:defRPr>
            </a:lvl1pPr>
          </a:lstStyle>
          <a:p>
            <a:r>
              <a:rPr lang="fr-FR" dirty="0"/>
              <a:t>Modifiez le style du titre</a:t>
            </a:r>
          </a:p>
        </p:txBody>
      </p:sp>
      <p:cxnSp>
        <p:nvCxnSpPr>
          <p:cNvPr id="19" name="Connecteur droit 18">
            <a:extLst>
              <a:ext uri="{FF2B5EF4-FFF2-40B4-BE49-F238E27FC236}">
                <a16:creationId xmlns:a16="http://schemas.microsoft.com/office/drawing/2014/main" id="{606BE22F-5BFB-4CF4-B702-30184CE3091E}"/>
              </a:ext>
            </a:extLst>
          </p:cNvPr>
          <p:cNvCxnSpPr>
            <a:cxnSpLocks/>
          </p:cNvCxnSpPr>
          <p:nvPr userDrawn="1"/>
        </p:nvCxnSpPr>
        <p:spPr>
          <a:xfrm>
            <a:off x="680662" y="0"/>
            <a:ext cx="0" cy="6858000"/>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cxnSp>
        <p:nvCxnSpPr>
          <p:cNvPr id="24" name="Connecteur droit 23">
            <a:extLst>
              <a:ext uri="{FF2B5EF4-FFF2-40B4-BE49-F238E27FC236}">
                <a16:creationId xmlns:a16="http://schemas.microsoft.com/office/drawing/2014/main" id="{7F0DA16C-5640-45C8-BC67-8E765E5ADAFB}"/>
              </a:ext>
            </a:extLst>
          </p:cNvPr>
          <p:cNvCxnSpPr>
            <a:cxnSpLocks/>
          </p:cNvCxnSpPr>
          <p:nvPr userDrawn="1"/>
        </p:nvCxnSpPr>
        <p:spPr>
          <a:xfrm>
            <a:off x="0" y="6297852"/>
            <a:ext cx="12192000" cy="0"/>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cxnSp>
        <p:nvCxnSpPr>
          <p:cNvPr id="25" name="Connecteur droit 24">
            <a:extLst>
              <a:ext uri="{FF2B5EF4-FFF2-40B4-BE49-F238E27FC236}">
                <a16:creationId xmlns:a16="http://schemas.microsoft.com/office/drawing/2014/main" id="{0C5AAC78-E86A-4B67-ADE6-97C236DD9757}"/>
              </a:ext>
            </a:extLst>
          </p:cNvPr>
          <p:cNvCxnSpPr>
            <a:cxnSpLocks/>
          </p:cNvCxnSpPr>
          <p:nvPr userDrawn="1"/>
        </p:nvCxnSpPr>
        <p:spPr>
          <a:xfrm>
            <a:off x="10712001" y="6297852"/>
            <a:ext cx="0" cy="560148"/>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sp>
        <p:nvSpPr>
          <p:cNvPr id="26" name="Rectangle 25">
            <a:extLst>
              <a:ext uri="{FF2B5EF4-FFF2-40B4-BE49-F238E27FC236}">
                <a16:creationId xmlns:a16="http://schemas.microsoft.com/office/drawing/2014/main" id="{2C3DBF69-2866-4257-9F4C-14F8EE41D1D6}"/>
              </a:ext>
            </a:extLst>
          </p:cNvPr>
          <p:cNvSpPr/>
          <p:nvPr userDrawn="1"/>
        </p:nvSpPr>
        <p:spPr>
          <a:xfrm>
            <a:off x="1314451" y="528428"/>
            <a:ext cx="1151164" cy="783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space réservé du pied de page 4">
            <a:extLst>
              <a:ext uri="{FF2B5EF4-FFF2-40B4-BE49-F238E27FC236}">
                <a16:creationId xmlns:a16="http://schemas.microsoft.com/office/drawing/2014/main" id="{84D80078-B010-40D2-9B4C-DA76D1220573}"/>
              </a:ext>
            </a:extLst>
          </p:cNvPr>
          <p:cNvSpPr txBox="1">
            <a:spLocks/>
          </p:cNvSpPr>
          <p:nvPr userDrawn="1"/>
        </p:nvSpPr>
        <p:spPr>
          <a:xfrm>
            <a:off x="1148220" y="6376195"/>
            <a:ext cx="4529819"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dirty="0">
                <a:solidFill>
                  <a:schemeClr val="bg1"/>
                </a:solidFill>
              </a:rPr>
              <a:t>Copyright ©2020 WOCSA – All rights reserved</a:t>
            </a:r>
            <a:r>
              <a:rPr lang="fr-FR" sz="900" dirty="0">
                <a:solidFill>
                  <a:schemeClr val="bg1"/>
                </a:solidFill>
              </a:rPr>
              <a:t> </a:t>
            </a:r>
          </a:p>
        </p:txBody>
      </p:sp>
      <p:cxnSp>
        <p:nvCxnSpPr>
          <p:cNvPr id="30" name="Connecteur droit 29">
            <a:extLst>
              <a:ext uri="{FF2B5EF4-FFF2-40B4-BE49-F238E27FC236}">
                <a16:creationId xmlns:a16="http://schemas.microsoft.com/office/drawing/2014/main" id="{93316255-3B8E-4015-8895-EB0DC157FA71}"/>
              </a:ext>
            </a:extLst>
          </p:cNvPr>
          <p:cNvCxnSpPr>
            <a:cxnSpLocks/>
          </p:cNvCxnSpPr>
          <p:nvPr userDrawn="1"/>
        </p:nvCxnSpPr>
        <p:spPr>
          <a:xfrm>
            <a:off x="0" y="528428"/>
            <a:ext cx="12192000" cy="0"/>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cxnSp>
        <p:nvCxnSpPr>
          <p:cNvPr id="32" name="Connecteur droit 31">
            <a:extLst>
              <a:ext uri="{FF2B5EF4-FFF2-40B4-BE49-F238E27FC236}">
                <a16:creationId xmlns:a16="http://schemas.microsoft.com/office/drawing/2014/main" id="{CE0DB66C-10B3-4160-9FD8-B689643C46BD}"/>
              </a:ext>
            </a:extLst>
          </p:cNvPr>
          <p:cNvCxnSpPr>
            <a:cxnSpLocks/>
          </p:cNvCxnSpPr>
          <p:nvPr userDrawn="1"/>
        </p:nvCxnSpPr>
        <p:spPr>
          <a:xfrm>
            <a:off x="10812694" y="0"/>
            <a:ext cx="0" cy="528428"/>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cxnSp>
        <p:nvCxnSpPr>
          <p:cNvPr id="36" name="Connecteur droit 35">
            <a:extLst>
              <a:ext uri="{FF2B5EF4-FFF2-40B4-BE49-F238E27FC236}">
                <a16:creationId xmlns:a16="http://schemas.microsoft.com/office/drawing/2014/main" id="{6C64F320-5315-4B1B-A1F6-6D84F71D25EE}"/>
              </a:ext>
            </a:extLst>
          </p:cNvPr>
          <p:cNvCxnSpPr>
            <a:cxnSpLocks/>
          </p:cNvCxnSpPr>
          <p:nvPr userDrawn="1"/>
        </p:nvCxnSpPr>
        <p:spPr>
          <a:xfrm>
            <a:off x="9254101" y="0"/>
            <a:ext cx="0" cy="528428"/>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cxnSp>
        <p:nvCxnSpPr>
          <p:cNvPr id="38" name="Connecteur droit 37">
            <a:extLst>
              <a:ext uri="{FF2B5EF4-FFF2-40B4-BE49-F238E27FC236}">
                <a16:creationId xmlns:a16="http://schemas.microsoft.com/office/drawing/2014/main" id="{4AF1C970-5F7F-4402-A8CF-A7C2CA6B6B80}"/>
              </a:ext>
            </a:extLst>
          </p:cNvPr>
          <p:cNvCxnSpPr>
            <a:cxnSpLocks/>
          </p:cNvCxnSpPr>
          <p:nvPr userDrawn="1"/>
        </p:nvCxnSpPr>
        <p:spPr>
          <a:xfrm>
            <a:off x="7791791" y="0"/>
            <a:ext cx="0" cy="528428"/>
          </a:xfrm>
          <a:prstGeom prst="line">
            <a:avLst/>
          </a:prstGeom>
          <a:ln>
            <a:solidFill>
              <a:srgbClr val="EB671D"/>
            </a:solidFill>
          </a:ln>
        </p:spPr>
        <p:style>
          <a:lnRef idx="1">
            <a:schemeClr val="accent2"/>
          </a:lnRef>
          <a:fillRef idx="0">
            <a:schemeClr val="accent2"/>
          </a:fillRef>
          <a:effectRef idx="0">
            <a:schemeClr val="accent2"/>
          </a:effectRef>
          <a:fontRef idx="minor">
            <a:schemeClr val="tx1"/>
          </a:fontRef>
        </p:style>
      </p:cxnSp>
      <p:sp>
        <p:nvSpPr>
          <p:cNvPr id="22" name="Espace réservé du numéro de diapositive 5">
            <a:extLst>
              <a:ext uri="{FF2B5EF4-FFF2-40B4-BE49-F238E27FC236}">
                <a16:creationId xmlns:a16="http://schemas.microsoft.com/office/drawing/2014/main" id="{10C1A306-F3C8-490A-8911-7F14CD2B4BE3}"/>
              </a:ext>
            </a:extLst>
          </p:cNvPr>
          <p:cNvSpPr txBox="1">
            <a:spLocks/>
          </p:cNvSpPr>
          <p:nvPr userDrawn="1"/>
        </p:nvSpPr>
        <p:spPr>
          <a:xfrm>
            <a:off x="11197470" y="168591"/>
            <a:ext cx="830839" cy="238912"/>
          </a:xfrm>
          <a:prstGeom prst="rect">
            <a:avLst/>
          </a:prstGeom>
        </p:spPr>
        <p:txBody>
          <a:bodyPr/>
          <a:lstStyle>
            <a:defPPr>
              <a:defRPr lang="fr-FR"/>
            </a:defPPr>
            <a:lvl1pPr marL="0" algn="r" defTabSz="914400" rtl="0" eaLnBrk="1" latinLnBrk="0" hangingPunct="1">
              <a:defRPr sz="105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704C5948-0FF0-4009-AFAE-12137419FA48}" type="slidenum">
              <a:rPr lang="fr-FR" sz="900" smtClean="0">
                <a:solidFill>
                  <a:schemeClr val="tx1">
                    <a:lumMod val="50000"/>
                    <a:lumOff val="50000"/>
                  </a:schemeClr>
                </a:solidFill>
              </a:rPr>
              <a:pPr algn="l"/>
              <a:t>‹#›</a:t>
            </a:fld>
            <a:endParaRPr lang="fr-FR" sz="900" dirty="0">
              <a:solidFill>
                <a:schemeClr val="tx1">
                  <a:lumMod val="50000"/>
                  <a:lumOff val="50000"/>
                </a:schemeClr>
              </a:solidFill>
            </a:endParaRPr>
          </a:p>
        </p:txBody>
      </p:sp>
      <p:sp>
        <p:nvSpPr>
          <p:cNvPr id="4" name="Rectangle 3">
            <a:extLst>
              <a:ext uri="{FF2B5EF4-FFF2-40B4-BE49-F238E27FC236}">
                <a16:creationId xmlns:a16="http://schemas.microsoft.com/office/drawing/2014/main" id="{81F4EDB0-2613-49DF-A436-DCEB2787E5A6}"/>
              </a:ext>
            </a:extLst>
          </p:cNvPr>
          <p:cNvSpPr/>
          <p:nvPr userDrawn="1"/>
        </p:nvSpPr>
        <p:spPr>
          <a:xfrm>
            <a:off x="10812694" y="6343650"/>
            <a:ext cx="1145523" cy="514349"/>
          </a:xfrm>
          <a:prstGeom prst="rect">
            <a:avLst/>
          </a:prstGeom>
          <a:solidFill>
            <a:srgbClr val="FB70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Image 12" descr="Une image contenant dessin&#10;&#10;Description générée automatiquement">
            <a:extLst>
              <a:ext uri="{FF2B5EF4-FFF2-40B4-BE49-F238E27FC236}">
                <a16:creationId xmlns:a16="http://schemas.microsoft.com/office/drawing/2014/main" id="{2C92E510-E9FF-4CBE-A263-DF7FBBCCCEB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055328" y="6427285"/>
            <a:ext cx="791051" cy="265793"/>
          </a:xfrm>
          <a:prstGeom prst="rect">
            <a:avLst/>
          </a:prstGeom>
        </p:spPr>
      </p:pic>
    </p:spTree>
    <p:extLst>
      <p:ext uri="{BB962C8B-B14F-4D97-AF65-F5344CB8AC3E}">
        <p14:creationId xmlns:p14="http://schemas.microsoft.com/office/powerpoint/2010/main" val="401064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de section">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3" name="Graphique 22">
            <a:extLst>
              <a:ext uri="{FF2B5EF4-FFF2-40B4-BE49-F238E27FC236}">
                <a16:creationId xmlns:a16="http://schemas.microsoft.com/office/drawing/2014/main" id="{F1585842-7FED-4EF3-AEDE-955CE74A223A}"/>
              </a:ext>
            </a:extLst>
          </p:cNvPr>
          <p:cNvPicPr>
            <a:picLocks noChangeAspect="1"/>
          </p:cNvPicPr>
          <p:nvPr userDrawn="1"/>
        </p:nvPicPr>
        <p:blipFill>
          <a:blip r:embed="rId2">
            <a:alphaModFix amt="80000"/>
            <a:extLst>
              <a:ext uri="{96DAC541-7B7A-43D3-8B79-37D633B846F1}">
                <asvg:svgBlip xmlns:asvg="http://schemas.microsoft.com/office/drawing/2016/SVG/main" r:embed="rId3"/>
              </a:ext>
            </a:extLst>
          </a:blip>
          <a:stretch>
            <a:fillRect/>
          </a:stretch>
        </p:blipFill>
        <p:spPr>
          <a:xfrm>
            <a:off x="-3503229" y="141335"/>
            <a:ext cx="6454653" cy="6466584"/>
          </a:xfrm>
          <a:prstGeom prst="rect">
            <a:avLst/>
          </a:prstGeom>
        </p:spPr>
      </p:pic>
      <p:sp>
        <p:nvSpPr>
          <p:cNvPr id="6" name="Rectangle 5">
            <a:extLst>
              <a:ext uri="{FF2B5EF4-FFF2-40B4-BE49-F238E27FC236}">
                <a16:creationId xmlns:a16="http://schemas.microsoft.com/office/drawing/2014/main" id="{9F62E3E7-35F1-4E06-9F1A-4CE1B83781CB}"/>
              </a:ext>
            </a:extLst>
          </p:cNvPr>
          <p:cNvSpPr/>
          <p:nvPr userDrawn="1"/>
        </p:nvSpPr>
        <p:spPr>
          <a:xfrm>
            <a:off x="0" y="0"/>
            <a:ext cx="680659"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A1F3E7B-4D5C-4043-8B4A-03FB7DD3E2DE}"/>
              </a:ext>
            </a:extLst>
          </p:cNvPr>
          <p:cNvSpPr/>
          <p:nvPr userDrawn="1"/>
        </p:nvSpPr>
        <p:spPr>
          <a:xfrm>
            <a:off x="892629" y="6297851"/>
            <a:ext cx="8757390" cy="440295"/>
          </a:xfrm>
          <a:prstGeom prst="rect">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dirty="0"/>
          </a:p>
        </p:txBody>
      </p:sp>
      <p:sp>
        <p:nvSpPr>
          <p:cNvPr id="9" name="Espace réservé du pied de page 4">
            <a:extLst>
              <a:ext uri="{FF2B5EF4-FFF2-40B4-BE49-F238E27FC236}">
                <a16:creationId xmlns:a16="http://schemas.microsoft.com/office/drawing/2014/main" id="{0E07D760-C48B-4D9C-82EC-D5809C0CBD91}"/>
              </a:ext>
            </a:extLst>
          </p:cNvPr>
          <p:cNvSpPr txBox="1">
            <a:spLocks/>
          </p:cNvSpPr>
          <p:nvPr userDrawn="1"/>
        </p:nvSpPr>
        <p:spPr>
          <a:xfrm>
            <a:off x="1148220" y="6376195"/>
            <a:ext cx="4529819"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dirty="0">
                <a:solidFill>
                  <a:schemeClr val="tx1">
                    <a:lumMod val="65000"/>
                    <a:lumOff val="35000"/>
                  </a:schemeClr>
                </a:solidFill>
              </a:rPr>
              <a:t>Copyright ©2020 WOCSA – All rights reserved</a:t>
            </a:r>
            <a:r>
              <a:rPr lang="fr-FR" sz="900" dirty="0">
                <a:solidFill>
                  <a:schemeClr val="tx1">
                    <a:lumMod val="65000"/>
                    <a:lumOff val="35000"/>
                  </a:schemeClr>
                </a:solidFill>
              </a:rPr>
              <a:t> </a:t>
            </a:r>
          </a:p>
        </p:txBody>
      </p:sp>
      <p:sp>
        <p:nvSpPr>
          <p:cNvPr id="17" name="Titre 1">
            <a:extLst>
              <a:ext uri="{FF2B5EF4-FFF2-40B4-BE49-F238E27FC236}">
                <a16:creationId xmlns:a16="http://schemas.microsoft.com/office/drawing/2014/main" id="{0F21F2E4-B1C3-48CF-9855-880B57FDEC8D}"/>
              </a:ext>
            </a:extLst>
          </p:cNvPr>
          <p:cNvSpPr>
            <a:spLocks noGrp="1"/>
          </p:cNvSpPr>
          <p:nvPr>
            <p:ph type="title"/>
          </p:nvPr>
        </p:nvSpPr>
        <p:spPr>
          <a:xfrm>
            <a:off x="1215270" y="2919045"/>
            <a:ext cx="9975850" cy="1137221"/>
          </a:xfrm>
        </p:spPr>
        <p:txBody>
          <a:bodyPr anchor="t">
            <a:noAutofit/>
          </a:bodyPr>
          <a:lstStyle>
            <a:lvl1pPr>
              <a:defRPr sz="5400">
                <a:solidFill>
                  <a:schemeClr val="bg1"/>
                </a:solidFill>
              </a:defRPr>
            </a:lvl1pPr>
          </a:lstStyle>
          <a:p>
            <a:r>
              <a:rPr lang="fr-FR" dirty="0"/>
              <a:t>Modifiez le style du titre</a:t>
            </a:r>
          </a:p>
        </p:txBody>
      </p:sp>
      <p:cxnSp>
        <p:nvCxnSpPr>
          <p:cNvPr id="15" name="Connecteur droit 14">
            <a:extLst>
              <a:ext uri="{FF2B5EF4-FFF2-40B4-BE49-F238E27FC236}">
                <a16:creationId xmlns:a16="http://schemas.microsoft.com/office/drawing/2014/main" id="{64780070-AA6D-404D-BE47-1FA6C9EED690}"/>
              </a:ext>
            </a:extLst>
          </p:cNvPr>
          <p:cNvCxnSpPr>
            <a:cxnSpLocks/>
          </p:cNvCxnSpPr>
          <p:nvPr userDrawn="1"/>
        </p:nvCxnSpPr>
        <p:spPr>
          <a:xfrm>
            <a:off x="680662" y="0"/>
            <a:ext cx="0" cy="6858000"/>
          </a:xfrm>
          <a:prstGeom prst="line">
            <a:avLst/>
          </a:prstGeom>
          <a:ln>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cxnSp>
        <p:nvCxnSpPr>
          <p:cNvPr id="21" name="Connecteur droit 20">
            <a:extLst>
              <a:ext uri="{FF2B5EF4-FFF2-40B4-BE49-F238E27FC236}">
                <a16:creationId xmlns:a16="http://schemas.microsoft.com/office/drawing/2014/main" id="{85EEC2BC-F5B1-4BB9-B02F-90165B9FAFA4}"/>
              </a:ext>
            </a:extLst>
          </p:cNvPr>
          <p:cNvCxnSpPr>
            <a:cxnSpLocks/>
          </p:cNvCxnSpPr>
          <p:nvPr userDrawn="1"/>
        </p:nvCxnSpPr>
        <p:spPr>
          <a:xfrm>
            <a:off x="0" y="6297852"/>
            <a:ext cx="12192000" cy="0"/>
          </a:xfrm>
          <a:prstGeom prst="line">
            <a:avLst/>
          </a:prstGeom>
          <a:ln>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cxnSp>
        <p:nvCxnSpPr>
          <p:cNvPr id="22" name="Connecteur droit 21">
            <a:extLst>
              <a:ext uri="{FF2B5EF4-FFF2-40B4-BE49-F238E27FC236}">
                <a16:creationId xmlns:a16="http://schemas.microsoft.com/office/drawing/2014/main" id="{A5390426-6A25-4518-84D5-35DAB0CE394B}"/>
              </a:ext>
            </a:extLst>
          </p:cNvPr>
          <p:cNvCxnSpPr>
            <a:cxnSpLocks/>
          </p:cNvCxnSpPr>
          <p:nvPr userDrawn="1"/>
        </p:nvCxnSpPr>
        <p:spPr>
          <a:xfrm>
            <a:off x="10712001" y="6297852"/>
            <a:ext cx="0" cy="560148"/>
          </a:xfrm>
          <a:prstGeom prst="line">
            <a:avLst/>
          </a:prstGeom>
          <a:ln>
            <a:solidFill>
              <a:schemeClr val="tx1">
                <a:lumMod val="85000"/>
                <a:lumOff val="15000"/>
              </a:schemeClr>
            </a:solidFill>
          </a:ln>
        </p:spPr>
        <p:style>
          <a:lnRef idx="1">
            <a:schemeClr val="accent2"/>
          </a:lnRef>
          <a:fillRef idx="0">
            <a:schemeClr val="accent2"/>
          </a:fillRef>
          <a:effectRef idx="0">
            <a:schemeClr val="accent2"/>
          </a:effectRef>
          <a:fontRef idx="minor">
            <a:schemeClr val="tx1"/>
          </a:fontRef>
        </p:style>
      </p:cxnSp>
      <p:cxnSp>
        <p:nvCxnSpPr>
          <p:cNvPr id="25" name="Connecteur droit 24">
            <a:extLst>
              <a:ext uri="{FF2B5EF4-FFF2-40B4-BE49-F238E27FC236}">
                <a16:creationId xmlns:a16="http://schemas.microsoft.com/office/drawing/2014/main" id="{7A3B2AD3-8548-455E-9E36-C24740E0F944}"/>
              </a:ext>
            </a:extLst>
          </p:cNvPr>
          <p:cNvCxnSpPr>
            <a:cxnSpLocks/>
          </p:cNvCxnSpPr>
          <p:nvPr userDrawn="1"/>
        </p:nvCxnSpPr>
        <p:spPr>
          <a:xfrm>
            <a:off x="0" y="528428"/>
            <a:ext cx="12192000" cy="0"/>
          </a:xfrm>
          <a:prstGeom prst="line">
            <a:avLst/>
          </a:prstGeom>
          <a:ln>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6" name="Espace réservé du numéro de diapositive 5">
            <a:extLst>
              <a:ext uri="{FF2B5EF4-FFF2-40B4-BE49-F238E27FC236}">
                <a16:creationId xmlns:a16="http://schemas.microsoft.com/office/drawing/2014/main" id="{E60A3929-0D1C-4757-9FAF-92F4A68127CB}"/>
              </a:ext>
            </a:extLst>
          </p:cNvPr>
          <p:cNvSpPr txBox="1">
            <a:spLocks/>
          </p:cNvSpPr>
          <p:nvPr userDrawn="1"/>
        </p:nvSpPr>
        <p:spPr>
          <a:xfrm>
            <a:off x="11301273" y="173207"/>
            <a:ext cx="734123" cy="327817"/>
          </a:xfrm>
          <a:prstGeom prst="rect">
            <a:avLst/>
          </a:prstGeom>
        </p:spPr>
        <p:txBody>
          <a:bodyPr/>
          <a:lstStyle>
            <a:defPPr>
              <a:defRPr lang="fr-FR"/>
            </a:defPPr>
            <a:lvl1pPr marL="0" algn="r" defTabSz="914400" rtl="0" eaLnBrk="1" latinLnBrk="0" hangingPunct="1">
              <a:defRPr sz="105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704C5948-0FF0-4009-AFAE-12137419FA48}" type="slidenum">
              <a:rPr lang="fr-FR" sz="900" smtClean="0">
                <a:solidFill>
                  <a:schemeClr val="tx1">
                    <a:lumMod val="50000"/>
                    <a:lumOff val="50000"/>
                  </a:schemeClr>
                </a:solidFill>
              </a:rPr>
              <a:pPr algn="l"/>
              <a:t>‹#›</a:t>
            </a:fld>
            <a:r>
              <a:rPr lang="fr-FR" sz="900" dirty="0">
                <a:solidFill>
                  <a:schemeClr val="tx1">
                    <a:lumMod val="50000"/>
                    <a:lumOff val="50000"/>
                  </a:schemeClr>
                </a:solidFill>
              </a:rPr>
              <a:t> </a:t>
            </a:r>
          </a:p>
        </p:txBody>
      </p:sp>
      <p:cxnSp>
        <p:nvCxnSpPr>
          <p:cNvPr id="27" name="Connecteur droit 26">
            <a:extLst>
              <a:ext uri="{FF2B5EF4-FFF2-40B4-BE49-F238E27FC236}">
                <a16:creationId xmlns:a16="http://schemas.microsoft.com/office/drawing/2014/main" id="{702EB782-42FB-4DEA-82E8-4696E807BEE7}"/>
              </a:ext>
            </a:extLst>
          </p:cNvPr>
          <p:cNvCxnSpPr>
            <a:cxnSpLocks/>
          </p:cNvCxnSpPr>
          <p:nvPr userDrawn="1"/>
        </p:nvCxnSpPr>
        <p:spPr>
          <a:xfrm>
            <a:off x="10812694" y="0"/>
            <a:ext cx="0" cy="528428"/>
          </a:xfrm>
          <a:prstGeom prst="line">
            <a:avLst/>
          </a:prstGeom>
          <a:ln>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9" name="Espace réservé de la date 2">
            <a:extLst>
              <a:ext uri="{FF2B5EF4-FFF2-40B4-BE49-F238E27FC236}">
                <a16:creationId xmlns:a16="http://schemas.microsoft.com/office/drawing/2014/main" id="{EEC0D778-BA60-4907-9450-464FA068CD39}"/>
              </a:ext>
            </a:extLst>
          </p:cNvPr>
          <p:cNvSpPr>
            <a:spLocks noGrp="1"/>
          </p:cNvSpPr>
          <p:nvPr>
            <p:ph type="dt" sz="half" idx="10"/>
          </p:nvPr>
        </p:nvSpPr>
        <p:spPr>
          <a:xfrm>
            <a:off x="7810060" y="176624"/>
            <a:ext cx="1433166" cy="231948"/>
          </a:xfrm>
          <a:prstGeom prst="rect">
            <a:avLst/>
          </a:prstGeom>
          <a:ln>
            <a:noFill/>
          </a:ln>
        </p:spPr>
        <p:txBody>
          <a:bodyPr/>
          <a:lstStyle>
            <a:lvl1pPr algn="ctr">
              <a:defRPr sz="9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stStyle>
          <a:p>
            <a:fld id="{933D2C3A-D60A-4846-A3AE-F927284E078E}" type="datetime1">
              <a:rPr lang="fr-FR" smtClean="0"/>
              <a:t>10/06/2024</a:t>
            </a:fld>
            <a:endParaRPr lang="fr-FR" dirty="0"/>
          </a:p>
        </p:txBody>
      </p:sp>
      <p:cxnSp>
        <p:nvCxnSpPr>
          <p:cNvPr id="31" name="Connecteur droit 30">
            <a:extLst>
              <a:ext uri="{FF2B5EF4-FFF2-40B4-BE49-F238E27FC236}">
                <a16:creationId xmlns:a16="http://schemas.microsoft.com/office/drawing/2014/main" id="{B0E70743-9AA8-403F-8899-4BFA3EACA908}"/>
              </a:ext>
            </a:extLst>
          </p:cNvPr>
          <p:cNvCxnSpPr>
            <a:cxnSpLocks/>
          </p:cNvCxnSpPr>
          <p:nvPr userDrawn="1"/>
        </p:nvCxnSpPr>
        <p:spPr>
          <a:xfrm>
            <a:off x="9254101" y="35512"/>
            <a:ext cx="0" cy="528428"/>
          </a:xfrm>
          <a:prstGeom prst="line">
            <a:avLst/>
          </a:prstGeom>
          <a:ln>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32" name="Rectangle 31">
            <a:extLst>
              <a:ext uri="{FF2B5EF4-FFF2-40B4-BE49-F238E27FC236}">
                <a16:creationId xmlns:a16="http://schemas.microsoft.com/office/drawing/2014/main" id="{AA794EE7-27A8-4D28-8428-9751AF0D7787}"/>
              </a:ext>
            </a:extLst>
          </p:cNvPr>
          <p:cNvSpPr/>
          <p:nvPr userDrawn="1"/>
        </p:nvSpPr>
        <p:spPr>
          <a:xfrm>
            <a:off x="1314451" y="528428"/>
            <a:ext cx="1151164" cy="783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32">
            <a:extLst>
              <a:ext uri="{FF2B5EF4-FFF2-40B4-BE49-F238E27FC236}">
                <a16:creationId xmlns:a16="http://schemas.microsoft.com/office/drawing/2014/main" id="{B4B5DC3F-5A3E-4AE5-92B7-7A2A074A6FE1}"/>
              </a:ext>
            </a:extLst>
          </p:cNvPr>
          <p:cNvCxnSpPr>
            <a:cxnSpLocks/>
          </p:cNvCxnSpPr>
          <p:nvPr userDrawn="1"/>
        </p:nvCxnSpPr>
        <p:spPr>
          <a:xfrm>
            <a:off x="7791791" y="0"/>
            <a:ext cx="0" cy="528428"/>
          </a:xfrm>
          <a:prstGeom prst="line">
            <a:avLst/>
          </a:prstGeom>
          <a:ln>
            <a:solidFill>
              <a:schemeClr val="tx1">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A6F8199F-7102-415E-BC1D-B985EA8D6760}"/>
              </a:ext>
            </a:extLst>
          </p:cNvPr>
          <p:cNvSpPr/>
          <p:nvPr userDrawn="1"/>
        </p:nvSpPr>
        <p:spPr>
          <a:xfrm>
            <a:off x="10812694" y="6385073"/>
            <a:ext cx="1154399" cy="4729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descr="Une image contenant dessin&#10;&#10;Description générée automatiquement">
            <a:extLst>
              <a:ext uri="{FF2B5EF4-FFF2-40B4-BE49-F238E27FC236}">
                <a16:creationId xmlns:a16="http://schemas.microsoft.com/office/drawing/2014/main" id="{8F838F6D-9A3C-4D54-A511-7B6663BAD1F4}"/>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1055328" y="6418407"/>
            <a:ext cx="791051" cy="265793"/>
          </a:xfrm>
          <a:prstGeom prst="rect">
            <a:avLst/>
          </a:prstGeom>
        </p:spPr>
      </p:pic>
    </p:spTree>
    <p:extLst>
      <p:ext uri="{BB962C8B-B14F-4D97-AF65-F5344CB8AC3E}">
        <p14:creationId xmlns:p14="http://schemas.microsoft.com/office/powerpoint/2010/main" val="319209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9EB0D-0C60-4524-A18E-3C2D71AD8862}"/>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16DEADF8-31D2-4D3E-B7BB-5C18F4C0D365}"/>
              </a:ext>
            </a:extLst>
          </p:cNvPr>
          <p:cNvSpPr>
            <a:spLocks noGrp="1"/>
          </p:cNvSpPr>
          <p:nvPr>
            <p:ph type="dt" sz="half" idx="10"/>
          </p:nvPr>
        </p:nvSpPr>
        <p:spPr/>
        <p:txBody>
          <a:bodyPr/>
          <a:lstStyle/>
          <a:p>
            <a:fld id="{E7E5A267-D632-4FE8-AC07-F10CF54ED0D3}" type="datetime1">
              <a:rPr lang="fr-FR" smtClean="0"/>
              <a:t>10/06/2024</a:t>
            </a:fld>
            <a:endParaRPr lang="fr-FR" dirty="0"/>
          </a:p>
        </p:txBody>
      </p:sp>
      <p:sp>
        <p:nvSpPr>
          <p:cNvPr id="4" name="Footer Placeholder 3">
            <a:extLst>
              <a:ext uri="{FF2B5EF4-FFF2-40B4-BE49-F238E27FC236}">
                <a16:creationId xmlns:a16="http://schemas.microsoft.com/office/drawing/2014/main" id="{594495CB-DAC1-403B-9615-958033EC3CD4}"/>
              </a:ext>
            </a:extLst>
          </p:cNvPr>
          <p:cNvSpPr>
            <a:spLocks noGrp="1"/>
          </p:cNvSpPr>
          <p:nvPr>
            <p:ph type="ftr" sz="quarter" idx="11"/>
          </p:nvPr>
        </p:nvSpPr>
        <p:spPr/>
        <p:txBody>
          <a:bodyPr/>
          <a:lstStyle/>
          <a:p>
            <a:r>
              <a:rPr lang="en-US"/>
              <a:t>Copyright ©2023 WOCSA – All rights reserved  </a:t>
            </a:r>
            <a:endParaRPr lang="fr-FR" dirty="0"/>
          </a:p>
        </p:txBody>
      </p:sp>
      <p:sp>
        <p:nvSpPr>
          <p:cNvPr id="5" name="Slide Number Placeholder 4">
            <a:extLst>
              <a:ext uri="{FF2B5EF4-FFF2-40B4-BE49-F238E27FC236}">
                <a16:creationId xmlns:a16="http://schemas.microsoft.com/office/drawing/2014/main" id="{711BC255-FB0C-4D8C-A7F7-56E108619F5D}"/>
              </a:ext>
            </a:extLst>
          </p:cNvPr>
          <p:cNvSpPr>
            <a:spLocks noGrp="1"/>
          </p:cNvSpPr>
          <p:nvPr>
            <p:ph type="sldNum" sz="quarter" idx="12"/>
          </p:nvPr>
        </p:nvSpPr>
        <p:spPr/>
        <p:txBody>
          <a:bodyPr/>
          <a:lstStyle/>
          <a:p>
            <a:fld id="{651904DF-A3C9-42D9-9E6E-225114110953}" type="slidenum">
              <a:rPr lang="fr-FR" smtClean="0"/>
              <a:pPr/>
              <a:t>‹#›</a:t>
            </a:fld>
            <a:endParaRPr lang="fr-FR" dirty="0"/>
          </a:p>
        </p:txBody>
      </p:sp>
    </p:spTree>
    <p:extLst>
      <p:ext uri="{BB962C8B-B14F-4D97-AF65-F5344CB8AC3E}">
        <p14:creationId xmlns:p14="http://schemas.microsoft.com/office/powerpoint/2010/main" val="21987945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141DCF9-EE08-40C7-BB03-5EF5577E2CA4}"/>
              </a:ext>
            </a:extLst>
          </p:cNvPr>
          <p:cNvSpPr>
            <a:spLocks noGrp="1"/>
          </p:cNvSpPr>
          <p:nvPr>
            <p:ph type="title"/>
          </p:nvPr>
        </p:nvSpPr>
        <p:spPr>
          <a:xfrm>
            <a:off x="1285873" y="1056570"/>
            <a:ext cx="10067926" cy="56982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1ECC1F0E-57CB-4C20-B81A-1AEEC268000A}"/>
              </a:ext>
            </a:extLst>
          </p:cNvPr>
          <p:cNvSpPr>
            <a:spLocks noGrp="1"/>
          </p:cNvSpPr>
          <p:nvPr>
            <p:ph type="body" idx="1"/>
          </p:nvPr>
        </p:nvSpPr>
        <p:spPr>
          <a:xfrm>
            <a:off x="1285874" y="1825625"/>
            <a:ext cx="10067925" cy="4351338"/>
          </a:xfrm>
          <a:prstGeom prst="rect">
            <a:avLst/>
          </a:prstGeom>
        </p:spPr>
        <p:txBody>
          <a:bodyPr vert="horz" lIns="91440" tIns="45720" rIns="91440" bIns="45720" rtlCol="0">
            <a:normAutofit/>
          </a:bodyPr>
          <a:lstStyle/>
          <a:p>
            <a:pPr lvl="0"/>
            <a:r>
              <a:rPr lang="fr-FR" dirty="0"/>
              <a:t> Cliquez pour modifier les styles du texte du masque</a:t>
            </a:r>
          </a:p>
          <a:p>
            <a:pPr lvl="1"/>
            <a:r>
              <a:rPr lang="fr-FR" dirty="0"/>
              <a:t> Deuxième niveau</a:t>
            </a:r>
          </a:p>
          <a:p>
            <a:pPr lvl="2"/>
            <a:r>
              <a:rPr lang="fr-FR" dirty="0"/>
              <a:t>Troisième niveau</a:t>
            </a:r>
          </a:p>
          <a:p>
            <a:pPr lvl="3"/>
            <a:r>
              <a:rPr lang="fr-FR" dirty="0"/>
              <a:t>Quatrième niveau</a:t>
            </a:r>
          </a:p>
          <a:p>
            <a:pPr lvl="4"/>
            <a:r>
              <a:rPr lang="fr-FR" dirty="0"/>
              <a:t>Cinquième niveau</a:t>
            </a:r>
          </a:p>
        </p:txBody>
      </p:sp>
      <p:pic>
        <p:nvPicPr>
          <p:cNvPr id="8" name="Image 7" descr="Une image contenant dessin&#10;&#10;Description générée automatiquement">
            <a:extLst>
              <a:ext uri="{FF2B5EF4-FFF2-40B4-BE49-F238E27FC236}">
                <a16:creationId xmlns:a16="http://schemas.microsoft.com/office/drawing/2014/main" id="{C0608368-84C7-4C1A-902D-90E45DF8A31B}"/>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896799" y="6405209"/>
            <a:ext cx="1020536" cy="342900"/>
          </a:xfrm>
          <a:prstGeom prst="rect">
            <a:avLst/>
          </a:prstGeom>
        </p:spPr>
      </p:pic>
      <p:sp>
        <p:nvSpPr>
          <p:cNvPr id="10" name="Espace réservé du pied de page 4">
            <a:extLst>
              <a:ext uri="{FF2B5EF4-FFF2-40B4-BE49-F238E27FC236}">
                <a16:creationId xmlns:a16="http://schemas.microsoft.com/office/drawing/2014/main" id="{D86FAAF5-5DDE-49E9-B008-5C2BBCE1B600}"/>
              </a:ext>
            </a:extLst>
          </p:cNvPr>
          <p:cNvSpPr txBox="1">
            <a:spLocks/>
          </p:cNvSpPr>
          <p:nvPr userDrawn="1"/>
        </p:nvSpPr>
        <p:spPr>
          <a:xfrm>
            <a:off x="9210579" y="90484"/>
            <a:ext cx="1575790"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a:solidFill>
                  <a:schemeClr val="tx1">
                    <a:tint val="75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dirty="0"/>
              <a:t>www.wocsa.org</a:t>
            </a:r>
          </a:p>
        </p:txBody>
      </p:sp>
      <p:sp>
        <p:nvSpPr>
          <p:cNvPr id="4" name="Date Placeholder 3">
            <a:extLst>
              <a:ext uri="{FF2B5EF4-FFF2-40B4-BE49-F238E27FC236}">
                <a16:creationId xmlns:a16="http://schemas.microsoft.com/office/drawing/2014/main" id="{F022E8BA-D399-4EF2-B720-1BBFF8E31703}"/>
              </a:ext>
            </a:extLst>
          </p:cNvPr>
          <p:cNvSpPr>
            <a:spLocks noGrp="1"/>
          </p:cNvSpPr>
          <p:nvPr>
            <p:ph type="dt" sz="half" idx="2"/>
          </p:nvPr>
        </p:nvSpPr>
        <p:spPr>
          <a:xfrm>
            <a:off x="7618249" y="119967"/>
            <a:ext cx="1070301" cy="365125"/>
          </a:xfrm>
          <a:prstGeom prst="rect">
            <a:avLst/>
          </a:prstGeom>
        </p:spPr>
        <p:txBody>
          <a:bodyPr vert="horz" lIns="91440" tIns="45720" rIns="91440" bIns="45720" rtlCol="0" anchor="ctr"/>
          <a:lstStyle>
            <a:lvl1pPr algn="ctr">
              <a:defRPr sz="900">
                <a:solidFill>
                  <a:schemeClr val="tx1">
                    <a:tint val="75000"/>
                  </a:schemeClr>
                </a:solidFill>
                <a:latin typeface="Roboto" panose="02000000000000000000" pitchFamily="2" charset="0"/>
                <a:ea typeface="Roboto" panose="02000000000000000000" pitchFamily="2" charset="0"/>
              </a:defRPr>
            </a:lvl1pPr>
          </a:lstStyle>
          <a:p>
            <a:fld id="{FF9DD243-5EBD-4210-AB4E-E1AD96BAE7A1}" type="datetime1">
              <a:rPr lang="fr-FR" smtClean="0"/>
              <a:t>10/06/2024</a:t>
            </a:fld>
            <a:endParaRPr lang="fr-FR" dirty="0"/>
          </a:p>
        </p:txBody>
      </p:sp>
      <p:sp>
        <p:nvSpPr>
          <p:cNvPr id="5" name="Footer Placeholder 4">
            <a:extLst>
              <a:ext uri="{FF2B5EF4-FFF2-40B4-BE49-F238E27FC236}">
                <a16:creationId xmlns:a16="http://schemas.microsoft.com/office/drawing/2014/main" id="{7E63CB2E-3628-4A8C-A218-4DAAEB6C39D6}"/>
              </a:ext>
            </a:extLst>
          </p:cNvPr>
          <p:cNvSpPr>
            <a:spLocks noGrp="1"/>
          </p:cNvSpPr>
          <p:nvPr>
            <p:ph type="ftr" sz="quarter" idx="3"/>
          </p:nvPr>
        </p:nvSpPr>
        <p:spPr>
          <a:xfrm>
            <a:off x="673964" y="6356350"/>
            <a:ext cx="4114800" cy="365125"/>
          </a:xfrm>
          <a:prstGeom prst="rect">
            <a:avLst/>
          </a:prstGeom>
        </p:spPr>
        <p:txBody>
          <a:bodyPr vert="horz" lIns="91440" tIns="45720" rIns="91440" bIns="45720" rtlCol="0" anchor="ctr"/>
          <a:lstStyle>
            <a:lvl1pPr algn="ctr">
              <a:defRPr sz="1000">
                <a:solidFill>
                  <a:schemeClr val="tx1">
                    <a:tint val="75000"/>
                  </a:schemeClr>
                </a:solidFill>
                <a:latin typeface="Roboto" panose="02000000000000000000" pitchFamily="2" charset="0"/>
                <a:ea typeface="Roboto" panose="02000000000000000000" pitchFamily="2" charset="0"/>
              </a:defRPr>
            </a:lvl1pPr>
          </a:lstStyle>
          <a:p>
            <a:r>
              <a:rPr lang="en-US"/>
              <a:t>Copyright ©2023 WOCSA – All rights reserved  </a:t>
            </a:r>
            <a:endParaRPr lang="fr-FR" dirty="0"/>
          </a:p>
        </p:txBody>
      </p:sp>
      <p:sp>
        <p:nvSpPr>
          <p:cNvPr id="6" name="Slide Number Placeholder 5">
            <a:extLst>
              <a:ext uri="{FF2B5EF4-FFF2-40B4-BE49-F238E27FC236}">
                <a16:creationId xmlns:a16="http://schemas.microsoft.com/office/drawing/2014/main" id="{D868849E-69A1-4855-9BB3-2FB2F724CCB3}"/>
              </a:ext>
            </a:extLst>
          </p:cNvPr>
          <p:cNvSpPr>
            <a:spLocks noGrp="1"/>
          </p:cNvSpPr>
          <p:nvPr>
            <p:ph type="sldNum" sz="quarter" idx="4"/>
          </p:nvPr>
        </p:nvSpPr>
        <p:spPr>
          <a:xfrm>
            <a:off x="10786369" y="118767"/>
            <a:ext cx="567430" cy="365125"/>
          </a:xfrm>
          <a:prstGeom prst="rect">
            <a:avLst/>
          </a:prstGeom>
        </p:spPr>
        <p:txBody>
          <a:bodyPr vert="horz" lIns="91440" tIns="45720" rIns="91440" bIns="45720" rtlCol="0" anchor="ctr"/>
          <a:lstStyle>
            <a:lvl1pPr algn="r">
              <a:defRPr sz="900">
                <a:solidFill>
                  <a:schemeClr val="tx1">
                    <a:tint val="75000"/>
                  </a:schemeClr>
                </a:solidFill>
                <a:latin typeface="Roboto" panose="02000000000000000000" pitchFamily="2" charset="0"/>
                <a:ea typeface="Roboto" panose="02000000000000000000" pitchFamily="2" charset="0"/>
              </a:defRPr>
            </a:lvl1pPr>
          </a:lstStyle>
          <a:p>
            <a:fld id="{651904DF-A3C9-42D9-9E6E-225114110953}" type="slidenum">
              <a:rPr lang="fr-FR" smtClean="0"/>
              <a:pPr/>
              <a:t>‹#›</a:t>
            </a:fld>
            <a:endParaRPr lang="fr-FR" dirty="0"/>
          </a:p>
        </p:txBody>
      </p:sp>
    </p:spTree>
    <p:extLst>
      <p:ext uri="{BB962C8B-B14F-4D97-AF65-F5344CB8AC3E}">
        <p14:creationId xmlns:p14="http://schemas.microsoft.com/office/powerpoint/2010/main" val="3451025881"/>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61" r:id="rId4"/>
    <p:sldLayoutId id="2147483662" r:id="rId5"/>
  </p:sldLayoutIdLst>
  <p:hf sldNum="0" hdr="0"/>
  <p:txStyles>
    <p:titleStyle>
      <a:lvl1pPr algn="l" defTabSz="914400" rtl="0" eaLnBrk="1" latinLnBrk="0" hangingPunct="1">
        <a:lnSpc>
          <a:spcPct val="90000"/>
        </a:lnSpc>
        <a:spcBef>
          <a:spcPct val="0"/>
        </a:spcBef>
        <a:buNone/>
        <a:defRPr sz="2800" kern="1200">
          <a:solidFill>
            <a:schemeClr val="tx1"/>
          </a:solidFill>
          <a:latin typeface="Roboto medium" panose="02000000000000000000" pitchFamily="2" charset="0"/>
          <a:ea typeface="Roboto medium" panose="02000000000000000000" pitchFamily="2" charset="0"/>
          <a:cs typeface="Roboto medium" panose="02000000000000000000" pitchFamily="2" charset="0"/>
        </a:defRPr>
      </a:lvl1pPr>
    </p:titleStyle>
    <p:bodyStyle>
      <a:lvl1pPr marL="228600" indent="-228600" algn="l" defTabSz="914400" rtl="0" eaLnBrk="1" latinLnBrk="0" hangingPunct="1">
        <a:lnSpc>
          <a:spcPct val="90000"/>
        </a:lnSpc>
        <a:spcBef>
          <a:spcPts val="1000"/>
        </a:spcBef>
        <a:buFont typeface="Roboto" panose="02000000000000000000" pitchFamily="2" charset="0"/>
        <a:buChar char="—"/>
        <a:defRPr sz="24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Roboto" panose="02000000000000000000" pitchFamily="2" charset="0"/>
        <a:buChar char="—"/>
        <a:defRPr sz="22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Roboto" panose="02000000000000000000" pitchFamily="2" charset="0"/>
        <a:buChar char="—"/>
        <a:defRPr sz="20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Roboto" panose="02000000000000000000" pitchFamily="2"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Roboto" panose="02000000000000000000" pitchFamily="2" charset="0"/>
        <a:buChar char="—"/>
        <a:defRPr sz="16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3.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2.xml"/><Relationship Id="rId7" Type="http://schemas.openxmlformats.org/officeDocument/2006/relationships/hyperlink" Target="https://www.youtube.com/@WOCSA-rx2mn" TargetMode="Externa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hyperlink" Target="https://www.linkedin.com/company/wocsa/" TargetMode="External"/><Relationship Id="rId5" Type="http://schemas.openxmlformats.org/officeDocument/2006/relationships/hyperlink" Target="https://github.com/wocsa" TargetMode="Externa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17.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slideLayout" Target="../slideLayouts/slideLayout4.xml"/><Relationship Id="rId18" Type="http://schemas.openxmlformats.org/officeDocument/2006/relationships/image" Target="../media/image24.svg"/><Relationship Id="rId26" Type="http://schemas.openxmlformats.org/officeDocument/2006/relationships/image" Target="../media/image32.svg"/><Relationship Id="rId3" Type="http://schemas.openxmlformats.org/officeDocument/2006/relationships/tags" Target="../tags/tag33.xml"/><Relationship Id="rId21" Type="http://schemas.openxmlformats.org/officeDocument/2006/relationships/image" Target="../media/image27.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23.png"/><Relationship Id="rId25" Type="http://schemas.openxmlformats.org/officeDocument/2006/relationships/image" Target="../media/image31.png"/><Relationship Id="rId2" Type="http://schemas.openxmlformats.org/officeDocument/2006/relationships/tags" Target="../tags/tag32.xml"/><Relationship Id="rId16" Type="http://schemas.openxmlformats.org/officeDocument/2006/relationships/image" Target="../media/image22.png"/><Relationship Id="rId20" Type="http://schemas.openxmlformats.org/officeDocument/2006/relationships/image" Target="../media/image26.svg"/><Relationship Id="rId29" Type="http://schemas.openxmlformats.org/officeDocument/2006/relationships/image" Target="../media/image35.jp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image" Target="../media/image30.svg"/><Relationship Id="rId5" Type="http://schemas.openxmlformats.org/officeDocument/2006/relationships/tags" Target="../tags/tag35.xml"/><Relationship Id="rId15" Type="http://schemas.openxmlformats.org/officeDocument/2006/relationships/image" Target="../media/image21.svg"/><Relationship Id="rId23" Type="http://schemas.openxmlformats.org/officeDocument/2006/relationships/image" Target="../media/image29.png"/><Relationship Id="rId28" Type="http://schemas.openxmlformats.org/officeDocument/2006/relationships/image" Target="../media/image34.png"/><Relationship Id="rId10" Type="http://schemas.openxmlformats.org/officeDocument/2006/relationships/tags" Target="../tags/tag40.xml"/><Relationship Id="rId19" Type="http://schemas.openxmlformats.org/officeDocument/2006/relationships/image" Target="../media/image25.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20.png"/><Relationship Id="rId22" Type="http://schemas.openxmlformats.org/officeDocument/2006/relationships/image" Target="../media/image28.svg"/><Relationship Id="rId27"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jpe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1.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hyperlink" Target="https://www.youtube.com/@WOCSA-rx2mn" TargetMode="External"/><Relationship Id="rId5" Type="http://schemas.openxmlformats.org/officeDocument/2006/relationships/hyperlink" Target="https://www.linkedin.com/company/wocsa/" TargetMode="External"/><Relationship Id="rId4" Type="http://schemas.openxmlformats.org/officeDocument/2006/relationships/hyperlink" Target="https://github.com/wocs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483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works a MITM?</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pic>
        <p:nvPicPr>
          <p:cNvPr id="5122" name="Picture 2">
            <a:extLst>
              <a:ext uri="{FF2B5EF4-FFF2-40B4-BE49-F238E27FC236}">
                <a16:creationId xmlns:a16="http://schemas.microsoft.com/office/drawing/2014/main" id="{5611DC19-927A-55D2-E89B-35BCA09134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1150" y="2807768"/>
            <a:ext cx="4514850" cy="2362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67C19D1-7C5D-63B7-7611-E20594F6C113}"/>
              </a:ext>
            </a:extLst>
          </p:cNvPr>
          <p:cNvSpPr txBox="1"/>
          <p:nvPr/>
        </p:nvSpPr>
        <p:spPr>
          <a:xfrm>
            <a:off x="6299200" y="1272987"/>
            <a:ext cx="5341470" cy="2585323"/>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Associate the attacker's host MAC address with the IP address of a target host</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The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victim</a:t>
            </a:r>
            <a:r>
              <a:rPr lang="en-US" dirty="0">
                <a:latin typeface="Roboto" panose="02000000000000000000" pitchFamily="2" charset="0"/>
                <a:ea typeface="Roboto" panose="02000000000000000000" pitchFamily="2" charset="0"/>
                <a:cs typeface="Roboto" panose="02000000000000000000" pitchFamily="2" charset="0"/>
              </a:rPr>
              <a:t> will associate the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attacker's host MAC address</a:t>
            </a:r>
            <a:r>
              <a:rPr lang="en-US" dirty="0">
                <a:latin typeface="Roboto" panose="02000000000000000000" pitchFamily="2" charset="0"/>
                <a:ea typeface="Roboto" panose="02000000000000000000" pitchFamily="2" charset="0"/>
                <a:cs typeface="Roboto" panose="02000000000000000000" pitchFamily="2" charset="0"/>
              </a:rPr>
              <a:t> with the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router’s IP address </a:t>
            </a:r>
            <a:r>
              <a:rPr lang="en-US" dirty="0">
                <a:latin typeface="Roboto" panose="02000000000000000000" pitchFamily="2" charset="0"/>
                <a:ea typeface="Roboto" panose="02000000000000000000" pitchFamily="2" charset="0"/>
                <a:cs typeface="Roboto" panose="02000000000000000000" pitchFamily="2" charset="0"/>
              </a:rPr>
              <a:t>using ARP Reply</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The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router</a:t>
            </a:r>
            <a:r>
              <a:rPr lang="en-US" dirty="0">
                <a:latin typeface="Roboto" panose="02000000000000000000" pitchFamily="2" charset="0"/>
                <a:ea typeface="Roboto" panose="02000000000000000000" pitchFamily="2" charset="0"/>
                <a:cs typeface="Roboto" panose="02000000000000000000" pitchFamily="2" charset="0"/>
              </a:rPr>
              <a:t> will associate the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attacker's host MAC address</a:t>
            </a:r>
            <a:r>
              <a:rPr lang="en-US" dirty="0">
                <a:latin typeface="Roboto" panose="02000000000000000000" pitchFamily="2" charset="0"/>
                <a:ea typeface="Roboto" panose="02000000000000000000" pitchFamily="2" charset="0"/>
                <a:cs typeface="Roboto" panose="02000000000000000000" pitchFamily="2" charset="0"/>
              </a:rPr>
              <a:t> with the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victim’s IP </a:t>
            </a:r>
            <a:r>
              <a:rPr lang="en-US" dirty="0">
                <a:latin typeface="Roboto" panose="02000000000000000000" pitchFamily="2" charset="0"/>
                <a:ea typeface="Roboto" panose="02000000000000000000" pitchFamily="2" charset="0"/>
                <a:cs typeface="Roboto" panose="02000000000000000000" pitchFamily="2" charset="0"/>
              </a:rPr>
              <a:t>address using ARP Reply</a:t>
            </a:r>
          </a:p>
        </p:txBody>
      </p:sp>
    </p:spTree>
    <p:extLst>
      <p:ext uri="{BB962C8B-B14F-4D97-AF65-F5344CB8AC3E}">
        <p14:creationId xmlns:p14="http://schemas.microsoft.com/office/powerpoint/2010/main" val="104296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333C0-51F1-41C5-BA4B-E5EC881B1AB5}"/>
              </a:ext>
            </a:extLst>
          </p:cNvPr>
          <p:cNvSpPr>
            <a:spLocks noGrp="1"/>
          </p:cNvSpPr>
          <p:nvPr>
            <p:ph type="title"/>
            <p:custDataLst>
              <p:tags r:id="rId1"/>
            </p:custDataLst>
          </p:nvPr>
        </p:nvSpPr>
        <p:spPr>
          <a:xfrm>
            <a:off x="1108075" y="2569216"/>
            <a:ext cx="9975850" cy="1719567"/>
          </a:xfrm>
        </p:spPr>
        <p:txBody>
          <a:bodyPr/>
          <a:lstStyle/>
          <a:p>
            <a:pPr algn="ctr"/>
            <a:r>
              <a:rPr lang="en-US" dirty="0"/>
              <a:t>Why attackers make MITM attacks?</a:t>
            </a:r>
          </a:p>
        </p:txBody>
      </p:sp>
      <p:sp>
        <p:nvSpPr>
          <p:cNvPr id="4" name="Espace réservé de la date 3">
            <a:extLst>
              <a:ext uri="{FF2B5EF4-FFF2-40B4-BE49-F238E27FC236}">
                <a16:creationId xmlns:a16="http://schemas.microsoft.com/office/drawing/2014/main" id="{0B0519A1-8364-4F03-A806-CF3EFAB40722}"/>
              </a:ext>
            </a:extLst>
          </p:cNvPr>
          <p:cNvSpPr txBox="1">
            <a:spLocks/>
          </p:cNvSpPr>
          <p:nvPr>
            <p:custDataLst>
              <p:tags r:id="rId2"/>
            </p:custDataLst>
          </p:nvPr>
        </p:nvSpPr>
        <p:spPr>
          <a:xfrm>
            <a:off x="8205294" y="206072"/>
            <a:ext cx="1879627" cy="222800"/>
          </a:xfrm>
          <a:prstGeom prst="rect">
            <a:avLst/>
          </a:prstGeom>
        </p:spPr>
        <p:txBody>
          <a:bodyPr/>
          <a:lstStyle>
            <a:defPPr>
              <a:defRPr lang="fr-FR"/>
            </a:defPPr>
            <a:lvl1pPr marL="0" algn="l" defTabSz="914400" rtl="0" eaLnBrk="1" latinLnBrk="0" hangingPunct="1">
              <a:defRPr sz="700" kern="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AC7BB7-7E3D-4153-939B-1D452E2DD197}" type="datetime1">
              <a:rPr lang="fr-FR" smtClean="0"/>
              <a:pPr/>
              <a:t>10/06/2024</a:t>
            </a:fld>
            <a:endParaRPr lang="fr-FR" dirty="0"/>
          </a:p>
        </p:txBody>
      </p:sp>
    </p:spTree>
    <p:extLst>
      <p:ext uri="{BB962C8B-B14F-4D97-AF65-F5344CB8AC3E}">
        <p14:creationId xmlns:p14="http://schemas.microsoft.com/office/powerpoint/2010/main" val="1401575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Why attackers make MITM attacks?</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10" name="TextBox 9">
            <a:extLst>
              <a:ext uri="{FF2B5EF4-FFF2-40B4-BE49-F238E27FC236}">
                <a16:creationId xmlns:a16="http://schemas.microsoft.com/office/drawing/2014/main" id="{D7C601EF-C289-3D87-48F5-B62AC2466E85}"/>
              </a:ext>
            </a:extLst>
          </p:cNvPr>
          <p:cNvSpPr txBox="1"/>
          <p:nvPr/>
        </p:nvSpPr>
        <p:spPr>
          <a:xfrm>
            <a:off x="999371" y="1720840"/>
            <a:ext cx="4253947" cy="4247317"/>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Common examples of MITM attack</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Network sniffing</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HTTPS spoofing</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DNS spoofing</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DNS poisoning</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JavaScript injection</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Session Hijacking</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And a lot of more…</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With bad configurations, an attacker can steal a lot of your data and in the worst-case scenario get some of your passwords</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It is very important to prevent it!</a:t>
            </a:r>
          </a:p>
        </p:txBody>
      </p:sp>
      <p:pic>
        <p:nvPicPr>
          <p:cNvPr id="6148" name="Picture 4">
            <a:extLst>
              <a:ext uri="{FF2B5EF4-FFF2-40B4-BE49-F238E27FC236}">
                <a16:creationId xmlns:a16="http://schemas.microsoft.com/office/drawing/2014/main" id="{5504996D-57FC-FC50-4B2D-78FA56F7C0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4024" y="2347912"/>
            <a:ext cx="451485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00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333C0-51F1-41C5-BA4B-E5EC881B1AB5}"/>
              </a:ext>
            </a:extLst>
          </p:cNvPr>
          <p:cNvSpPr>
            <a:spLocks noGrp="1"/>
          </p:cNvSpPr>
          <p:nvPr>
            <p:ph type="title"/>
            <p:custDataLst>
              <p:tags r:id="rId1"/>
            </p:custDataLst>
          </p:nvPr>
        </p:nvSpPr>
        <p:spPr>
          <a:xfrm>
            <a:off x="1108075" y="2569216"/>
            <a:ext cx="9975850" cy="1719567"/>
          </a:xfrm>
        </p:spPr>
        <p:txBody>
          <a:bodyPr/>
          <a:lstStyle/>
          <a:p>
            <a:pPr algn="ctr"/>
            <a:r>
              <a:rPr lang="en-US" dirty="0"/>
              <a:t>How to protect yourself from MITM attacks?</a:t>
            </a:r>
          </a:p>
        </p:txBody>
      </p:sp>
      <p:sp>
        <p:nvSpPr>
          <p:cNvPr id="4" name="Espace réservé de la date 3">
            <a:extLst>
              <a:ext uri="{FF2B5EF4-FFF2-40B4-BE49-F238E27FC236}">
                <a16:creationId xmlns:a16="http://schemas.microsoft.com/office/drawing/2014/main" id="{0B0519A1-8364-4F03-A806-CF3EFAB40722}"/>
              </a:ext>
            </a:extLst>
          </p:cNvPr>
          <p:cNvSpPr txBox="1">
            <a:spLocks/>
          </p:cNvSpPr>
          <p:nvPr>
            <p:custDataLst>
              <p:tags r:id="rId2"/>
            </p:custDataLst>
          </p:nvPr>
        </p:nvSpPr>
        <p:spPr>
          <a:xfrm>
            <a:off x="8205294" y="206072"/>
            <a:ext cx="1879627" cy="222800"/>
          </a:xfrm>
          <a:prstGeom prst="rect">
            <a:avLst/>
          </a:prstGeom>
        </p:spPr>
        <p:txBody>
          <a:bodyPr/>
          <a:lstStyle>
            <a:defPPr>
              <a:defRPr lang="fr-FR"/>
            </a:defPPr>
            <a:lvl1pPr marL="0" algn="l" defTabSz="914400" rtl="0" eaLnBrk="1" latinLnBrk="0" hangingPunct="1">
              <a:defRPr sz="700" kern="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AC7BB7-7E3D-4153-939B-1D452E2DD197}" type="datetime1">
              <a:rPr lang="fr-FR" smtClean="0"/>
              <a:pPr/>
              <a:t>10/06/2024</a:t>
            </a:fld>
            <a:endParaRPr lang="fr-FR" dirty="0"/>
          </a:p>
        </p:txBody>
      </p:sp>
    </p:spTree>
    <p:extLst>
      <p:ext uri="{BB962C8B-B14F-4D97-AF65-F5344CB8AC3E}">
        <p14:creationId xmlns:p14="http://schemas.microsoft.com/office/powerpoint/2010/main" val="2037256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4" name="Picture 6">
            <a:extLst>
              <a:ext uri="{FF2B5EF4-FFF2-40B4-BE49-F238E27FC236}">
                <a16:creationId xmlns:a16="http://schemas.microsoft.com/office/drawing/2014/main" id="{9DE6FBA7-3BD7-4F9B-DB3F-54CE9CF3D7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218" y="4347550"/>
            <a:ext cx="3650631" cy="18253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to protect yourself from MITM attacks?</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5"/>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6"/>
              </a:rPr>
              <a:t>https://www.linkedin.com/company/wocsa/</a:t>
            </a:r>
            <a:r>
              <a:rPr lang="fr-FR" sz="1200" dirty="0"/>
              <a:t>	</a:t>
            </a:r>
            <a:r>
              <a:rPr lang="fr-FR" sz="1200" dirty="0">
                <a:hlinkClick r:id="rId7"/>
              </a:rPr>
              <a:t>https://www.youtube.com/@WOCSA-rx2mn/</a:t>
            </a:r>
            <a:r>
              <a:rPr lang="fr-FR" sz="1200" dirty="0"/>
              <a:t> </a:t>
            </a:r>
          </a:p>
        </p:txBody>
      </p:sp>
      <p:sp>
        <p:nvSpPr>
          <p:cNvPr id="13" name="TextBox 12">
            <a:extLst>
              <a:ext uri="{FF2B5EF4-FFF2-40B4-BE49-F238E27FC236}">
                <a16:creationId xmlns:a16="http://schemas.microsoft.com/office/drawing/2014/main" id="{28D5D54C-504C-6EA5-7429-EE7015C6DBFA}"/>
              </a:ext>
            </a:extLst>
          </p:cNvPr>
          <p:cNvSpPr txBox="1"/>
          <p:nvPr/>
        </p:nvSpPr>
        <p:spPr>
          <a:xfrm>
            <a:off x="6093012" y="749352"/>
            <a:ext cx="6098988" cy="3970318"/>
          </a:xfrm>
          <a:prstGeom prst="rect">
            <a:avLst/>
          </a:prstGeom>
          <a:noFill/>
        </p:spPr>
        <p:txBody>
          <a:bodyPr wrap="square">
            <a:spAutoFit/>
          </a:bodyPr>
          <a:lstStyle/>
          <a:p>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Where</a:t>
            </a:r>
            <a:r>
              <a:rPr lang="en-US" dirty="0">
                <a:latin typeface="Roboto" panose="02000000000000000000" pitchFamily="2" charset="0"/>
                <a:ea typeface="Roboto" panose="02000000000000000000" pitchFamily="2" charset="0"/>
                <a:cs typeface="Roboto" panose="02000000000000000000" pitchFamily="2" charset="0"/>
              </a:rPr>
              <a:t> can ARP spoofing be done ?</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On a Wi-Fi network</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On a switch/hub</a:t>
            </a:r>
          </a:p>
          <a:p>
            <a:endParaRPr lang="en-US" dirty="0">
              <a:latin typeface="Roboto" panose="02000000000000000000" pitchFamily="2" charset="0"/>
              <a:ea typeface="Roboto" panose="02000000000000000000" pitchFamily="2" charset="0"/>
              <a:cs typeface="Roboto" panose="02000000000000000000" pitchFamily="2" charset="0"/>
            </a:endParaRP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You must </a:t>
            </a:r>
            <a:r>
              <a:rPr lang="en-US" dirty="0">
                <a:solidFill>
                  <a:srgbClr val="FF0000"/>
                </a:solidFill>
                <a:latin typeface="Roboto" panose="02000000000000000000" pitchFamily="2" charset="0"/>
                <a:ea typeface="Roboto" panose="02000000000000000000" pitchFamily="2" charset="0"/>
                <a:cs typeface="Roboto" panose="02000000000000000000" pitchFamily="2" charset="0"/>
              </a:rPr>
              <a:t>protect yourself on networks that are not trusted</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Coffee shop Wi-Fi</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Airport Wi-Fi</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Public Wi-Fi in general</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Weird friend’s Wi-Fi</a:t>
            </a:r>
          </a:p>
          <a:p>
            <a:pPr marL="285750"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Etc.</a:t>
            </a:r>
          </a:p>
        </p:txBody>
      </p:sp>
      <p:pic>
        <p:nvPicPr>
          <p:cNvPr id="7170" name="Picture 2">
            <a:extLst>
              <a:ext uri="{FF2B5EF4-FFF2-40B4-BE49-F238E27FC236}">
                <a16:creationId xmlns:a16="http://schemas.microsoft.com/office/drawing/2014/main" id="{E517E767-5B79-EB3E-C348-E92EB4792D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5327" y="1702121"/>
            <a:ext cx="3532207" cy="264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31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to protect yourself from MITM attacks?</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12" name="TextBox 11">
            <a:extLst>
              <a:ext uri="{FF2B5EF4-FFF2-40B4-BE49-F238E27FC236}">
                <a16:creationId xmlns:a16="http://schemas.microsoft.com/office/drawing/2014/main" id="{CD83C695-1099-60FC-C61C-710A95521E3D}"/>
              </a:ext>
            </a:extLst>
          </p:cNvPr>
          <p:cNvSpPr txBox="1"/>
          <p:nvPr/>
        </p:nvSpPr>
        <p:spPr>
          <a:xfrm>
            <a:off x="999371" y="1702121"/>
            <a:ext cx="6098988" cy="2400657"/>
          </a:xfrm>
          <a:prstGeom prst="rect">
            <a:avLst/>
          </a:prstGeom>
          <a:noFill/>
        </p:spPr>
        <p:txBody>
          <a:bodyPr wrap="square">
            <a:spAutoFit/>
          </a:bodyPr>
          <a:lstStyle/>
          <a:p>
            <a:r>
              <a:rPr lang="en-US" dirty="0"/>
              <a:t>But how ?</a:t>
            </a:r>
          </a:p>
          <a:p>
            <a:pPr algn="ctr"/>
            <a:r>
              <a:rPr lang="en-US" sz="2000" b="1" dirty="0">
                <a:solidFill>
                  <a:srgbClr val="FB7023"/>
                </a:solidFill>
              </a:rPr>
              <a:t>Use an encrypted connection</a:t>
            </a:r>
          </a:p>
          <a:p>
            <a:pPr marL="285750" indent="-285750">
              <a:buFont typeface="Arial" panose="020B0604020202020204" pitchFamily="34" charset="0"/>
              <a:buChar char="•"/>
            </a:pPr>
            <a:r>
              <a:rPr lang="en-US" dirty="0"/>
              <a:t>HTTPS</a:t>
            </a:r>
          </a:p>
          <a:p>
            <a:pPr marL="742950" lvl="1" indent="-285750">
              <a:buFont typeface="Arial" panose="020B0604020202020204" pitchFamily="34" charset="0"/>
              <a:buChar char="•"/>
            </a:pPr>
            <a:r>
              <a:rPr lang="en-US" dirty="0">
                <a:solidFill>
                  <a:srgbClr val="00B050"/>
                </a:solidFill>
              </a:rPr>
              <a:t>On websites</a:t>
            </a:r>
          </a:p>
          <a:p>
            <a:pPr marL="742950" lvl="1" indent="-285750">
              <a:buFont typeface="Arial" panose="020B0604020202020204" pitchFamily="34" charset="0"/>
              <a:buChar char="•"/>
            </a:pPr>
            <a:r>
              <a:rPr lang="en-US" dirty="0">
                <a:solidFill>
                  <a:srgbClr val="FF0000"/>
                </a:solidFill>
              </a:rPr>
              <a:t>Your DNS still in plain text</a:t>
            </a:r>
          </a:p>
          <a:p>
            <a:pPr marL="285750" indent="-285750">
              <a:buFont typeface="Arial" panose="020B0604020202020204" pitchFamily="34" charset="0"/>
              <a:buChar char="•"/>
            </a:pPr>
            <a:r>
              <a:rPr lang="en-US" dirty="0"/>
              <a:t>VPN</a:t>
            </a:r>
          </a:p>
          <a:p>
            <a:pPr marL="742950" lvl="1" indent="-285750">
              <a:buFont typeface="Arial" panose="020B0604020202020204" pitchFamily="34" charset="0"/>
              <a:buChar char="•"/>
            </a:pPr>
            <a:r>
              <a:rPr lang="en-US" dirty="0">
                <a:solidFill>
                  <a:srgbClr val="00B050"/>
                </a:solidFill>
              </a:rPr>
              <a:t>For all of your traffic</a:t>
            </a:r>
          </a:p>
          <a:p>
            <a:pPr marL="742950" lvl="1" indent="-285750">
              <a:buFont typeface="Arial" panose="020B0604020202020204" pitchFamily="34" charset="0"/>
              <a:buChar char="•"/>
            </a:pPr>
            <a:r>
              <a:rPr lang="en-US" dirty="0">
                <a:solidFill>
                  <a:srgbClr val="FF0000"/>
                </a:solidFill>
              </a:rPr>
              <a:t>You have to trust your VPN server</a:t>
            </a:r>
          </a:p>
        </p:txBody>
      </p:sp>
      <p:pic>
        <p:nvPicPr>
          <p:cNvPr id="8194" name="Picture 2">
            <a:extLst>
              <a:ext uri="{FF2B5EF4-FFF2-40B4-BE49-F238E27FC236}">
                <a16:creationId xmlns:a16="http://schemas.microsoft.com/office/drawing/2014/main" id="{33A13183-0B0C-5476-2F46-A021E25DAE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6051" y="2017114"/>
            <a:ext cx="5196578" cy="272820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AEC84BDA-7950-6E62-CA6B-3169A3FAD4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8720" y="621553"/>
            <a:ext cx="1591927" cy="163042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90E5F247-1040-1DD1-4F8F-EA6C13D19F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48865" y="4745318"/>
            <a:ext cx="2370044" cy="118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621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to protect yourself from MITM attacks?</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9" name="TextBox 8">
            <a:extLst>
              <a:ext uri="{FF2B5EF4-FFF2-40B4-BE49-F238E27FC236}">
                <a16:creationId xmlns:a16="http://schemas.microsoft.com/office/drawing/2014/main" id="{FE1076DA-6A6C-230D-9C7F-E7059BABA14D}"/>
              </a:ext>
            </a:extLst>
          </p:cNvPr>
          <p:cNvSpPr txBox="1"/>
          <p:nvPr/>
        </p:nvSpPr>
        <p:spPr>
          <a:xfrm>
            <a:off x="3046506" y="1979439"/>
            <a:ext cx="6098988" cy="2893100"/>
          </a:xfrm>
          <a:prstGeom prst="rect">
            <a:avLst/>
          </a:prstGeom>
          <a:noFill/>
        </p:spPr>
        <p:txBody>
          <a:bodyPr wrap="square">
            <a:spAutoFit/>
          </a:bodyPr>
          <a:lstStyle/>
          <a:p>
            <a:pPr algn="ctr"/>
            <a:r>
              <a:rPr lang="en-US" sz="2000" b="1" dirty="0">
                <a:solidFill>
                  <a:srgbClr val="FF0000"/>
                </a:solidFill>
                <a:latin typeface="Roboto" panose="02000000000000000000" pitchFamily="2" charset="0"/>
                <a:ea typeface="Roboto" panose="02000000000000000000" pitchFamily="2" charset="0"/>
                <a:cs typeface="Roboto" panose="02000000000000000000" pitchFamily="2" charset="0"/>
              </a:rPr>
              <a:t>WARNING</a:t>
            </a:r>
          </a:p>
          <a:p>
            <a:pPr algn="ctr"/>
            <a:endParaRPr lang="en-US" b="1" dirty="0">
              <a:solidFill>
                <a:srgbClr val="FF0000"/>
              </a:solidFill>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Nowadays VPN are mostly used as proxy. They are able to protect you against phishing websites, ads, virus, </a:t>
            </a:r>
            <a:r>
              <a:rPr lang="en-US" dirty="0" err="1">
                <a:latin typeface="Roboto" panose="02000000000000000000" pitchFamily="2" charset="0"/>
                <a:ea typeface="Roboto" panose="02000000000000000000" pitchFamily="2" charset="0"/>
                <a:cs typeface="Roboto" panose="02000000000000000000" pitchFamily="2" charset="0"/>
              </a:rPr>
              <a:t>etc</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pPr algn="ctr"/>
            <a:r>
              <a:rPr lang="en-US" b="1" dirty="0">
                <a:latin typeface="Roboto" panose="02000000000000000000" pitchFamily="2" charset="0"/>
                <a:ea typeface="Roboto" panose="02000000000000000000" pitchFamily="2" charset="0"/>
                <a:cs typeface="Roboto" panose="02000000000000000000" pitchFamily="2" charset="0"/>
              </a:rPr>
              <a:t>That means that your VPN provider can see your unencrypted data!</a:t>
            </a:r>
          </a:p>
          <a:p>
            <a:pPr algn="r"/>
            <a:r>
              <a:rPr lang="en-US" dirty="0">
                <a:latin typeface="Roboto" panose="02000000000000000000" pitchFamily="2" charset="0"/>
                <a:ea typeface="Roboto" panose="02000000000000000000" pitchFamily="2" charset="0"/>
                <a:cs typeface="Roboto" panose="02000000000000000000" pitchFamily="2" charset="0"/>
              </a:rPr>
              <a:t>Such as MITM…</a:t>
            </a:r>
          </a:p>
          <a:p>
            <a:pPr algn="ctr"/>
            <a:endParaRPr lang="en-US" u="sng" dirty="0">
              <a:latin typeface="Roboto" panose="02000000000000000000" pitchFamily="2" charset="0"/>
              <a:ea typeface="Roboto" panose="02000000000000000000" pitchFamily="2" charset="0"/>
              <a:cs typeface="Roboto" panose="02000000000000000000" pitchFamily="2" charset="0"/>
            </a:endParaRPr>
          </a:p>
          <a:p>
            <a:pPr algn="ctr"/>
            <a:r>
              <a:rPr lang="en-US" u="sng" dirty="0">
                <a:latin typeface="Roboto" panose="02000000000000000000" pitchFamily="2" charset="0"/>
                <a:ea typeface="Roboto" panose="02000000000000000000" pitchFamily="2" charset="0"/>
                <a:cs typeface="Roboto" panose="02000000000000000000" pitchFamily="2" charset="0"/>
              </a:rPr>
              <a:t>You have to trust your VPN server.</a:t>
            </a:r>
            <a:r>
              <a:rPr lang="en-US" dirty="0">
                <a:latin typeface="Roboto" panose="02000000000000000000" pitchFamily="2" charset="0"/>
                <a:ea typeface="Roboto" panose="02000000000000000000" pitchFamily="2" charset="0"/>
                <a:cs typeface="Roboto" panose="02000000000000000000" pitchFamily="2" charset="0"/>
              </a:rPr>
              <a:t> </a:t>
            </a:r>
          </a:p>
        </p:txBody>
      </p:sp>
      <p:pic>
        <p:nvPicPr>
          <p:cNvPr id="9218" name="Picture 2">
            <a:extLst>
              <a:ext uri="{FF2B5EF4-FFF2-40B4-BE49-F238E27FC236}">
                <a16:creationId xmlns:a16="http://schemas.microsoft.com/office/drawing/2014/main" id="{593F1313-35E9-5564-E528-59986302A44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7100" t="14316" r="26967" b="10941"/>
          <a:stretch/>
        </p:blipFill>
        <p:spPr bwMode="auto">
          <a:xfrm>
            <a:off x="9145494" y="831956"/>
            <a:ext cx="1331694" cy="114748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944C3D9-E2D3-3CF7-C182-C03F9238667A}"/>
              </a:ext>
            </a:extLst>
          </p:cNvPr>
          <p:cNvSpPr txBox="1"/>
          <p:nvPr/>
        </p:nvSpPr>
        <p:spPr>
          <a:xfrm rot="19911898">
            <a:off x="9520684" y="1797768"/>
            <a:ext cx="2580983" cy="738664"/>
          </a:xfrm>
          <a:prstGeom prst="rect">
            <a:avLst/>
          </a:prstGeom>
          <a:noFill/>
        </p:spPr>
        <p:txBody>
          <a:bodyPr wrap="square">
            <a:spAutoFit/>
          </a:bodyPr>
          <a:lstStyle/>
          <a:p>
            <a:r>
              <a:rPr lang="en-US" sz="1400" dirty="0"/>
              <a:t>Use our </a:t>
            </a:r>
            <a:r>
              <a:rPr lang="en-US" sz="1400" b="1" dirty="0"/>
              <a:t>HOSTYOURSELF</a:t>
            </a:r>
            <a:r>
              <a:rPr lang="en-US" sz="1400" dirty="0"/>
              <a:t> coupon </a:t>
            </a:r>
          </a:p>
          <a:p>
            <a:r>
              <a:rPr lang="en-US" sz="1400" dirty="0"/>
              <a:t>to get a </a:t>
            </a:r>
            <a:r>
              <a:rPr lang="en-US" sz="1400" b="1" dirty="0"/>
              <a:t>100% </a:t>
            </a:r>
            <a:r>
              <a:rPr lang="en-US" sz="1400" dirty="0"/>
              <a:t>discount at </a:t>
            </a:r>
            <a:r>
              <a:rPr lang="en-US" sz="1400" dirty="0" err="1"/>
              <a:t>NordVPN</a:t>
            </a:r>
            <a:endParaRPr lang="en-US" sz="1400" dirty="0"/>
          </a:p>
        </p:txBody>
      </p:sp>
    </p:spTree>
    <p:extLst>
      <p:ext uri="{BB962C8B-B14F-4D97-AF65-F5344CB8AC3E}">
        <p14:creationId xmlns:p14="http://schemas.microsoft.com/office/powerpoint/2010/main" val="250452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10A532-16E5-4B4E-BC99-1EEA5C1AD2A5}"/>
              </a:ext>
            </a:extLst>
          </p:cNvPr>
          <p:cNvSpPr>
            <a:spLocks noGrp="1"/>
          </p:cNvSpPr>
          <p:nvPr>
            <p:ph type="title"/>
            <p:custDataLst>
              <p:tags r:id="rId1"/>
            </p:custDataLst>
          </p:nvPr>
        </p:nvSpPr>
        <p:spPr>
          <a:xfrm>
            <a:off x="5813638" y="3001085"/>
            <a:ext cx="5497330" cy="1137221"/>
          </a:xfrm>
        </p:spPr>
        <p:txBody>
          <a:bodyPr/>
          <a:lstStyle/>
          <a:p>
            <a:r>
              <a:rPr lang="fr-FR" sz="2400" dirty="0" err="1"/>
              <a:t>Join</a:t>
            </a:r>
            <a:r>
              <a:rPr lang="fr-FR" sz="2400" dirty="0"/>
              <a:t> us to change the digital world:</a:t>
            </a:r>
            <a:br>
              <a:rPr lang="fr-FR" sz="2400" dirty="0"/>
            </a:br>
            <a:r>
              <a:rPr lang="fr-FR" sz="2400" dirty="0"/>
              <a:t>https://www.helloasso.com/associations/wocsa/adhesions/bulletin-d-adhesion-2</a:t>
            </a:r>
            <a:br>
              <a:rPr lang="fr-FR" sz="2400" dirty="0"/>
            </a:br>
            <a:br>
              <a:rPr lang="fr-FR" sz="2400" dirty="0"/>
            </a:br>
            <a:r>
              <a:rPr lang="fr-FR" sz="2400" dirty="0" err="1"/>
              <a:t>Please</a:t>
            </a:r>
            <a:r>
              <a:rPr lang="fr-FR" sz="2400" dirty="0"/>
              <a:t> </a:t>
            </a:r>
            <a:r>
              <a:rPr lang="fr-FR" sz="2400" dirty="0" err="1"/>
              <a:t>provide</a:t>
            </a:r>
            <a:r>
              <a:rPr lang="fr-FR" sz="2400" dirty="0"/>
              <a:t> </a:t>
            </a:r>
            <a:r>
              <a:rPr lang="fr-FR" sz="2400" dirty="0" err="1"/>
              <a:t>your</a:t>
            </a:r>
            <a:r>
              <a:rPr lang="fr-FR" sz="2400" dirty="0"/>
              <a:t> feedback for </a:t>
            </a:r>
            <a:r>
              <a:rPr lang="fr-FR" sz="2400" dirty="0" err="1"/>
              <a:t>our</a:t>
            </a:r>
            <a:r>
              <a:rPr lang="fr-FR" sz="2400" dirty="0"/>
              <a:t> </a:t>
            </a:r>
            <a:r>
              <a:rPr lang="fr-FR" sz="2400" dirty="0" err="1"/>
              <a:t>quality</a:t>
            </a:r>
            <a:r>
              <a:rPr lang="fr-FR" sz="2400" dirty="0"/>
              <a:t> check process:</a:t>
            </a:r>
            <a:br>
              <a:rPr lang="fr-FR" sz="2400" dirty="0"/>
            </a:br>
            <a:r>
              <a:rPr lang="fr-FR" sz="2400" dirty="0"/>
              <a:t>https://www.wocsa.org/qcheck.php</a:t>
            </a:r>
            <a:br>
              <a:rPr lang="fr-FR" sz="2400" dirty="0"/>
            </a:br>
            <a:endParaRPr lang="fr-FR" sz="2400" dirty="0"/>
          </a:p>
        </p:txBody>
      </p:sp>
      <p:sp>
        <p:nvSpPr>
          <p:cNvPr id="3" name="Espace réservé de la date 2">
            <a:extLst>
              <a:ext uri="{FF2B5EF4-FFF2-40B4-BE49-F238E27FC236}">
                <a16:creationId xmlns:a16="http://schemas.microsoft.com/office/drawing/2014/main" id="{05516FE4-3ABF-482F-86C3-B72D4DA0D723}"/>
              </a:ext>
            </a:extLst>
          </p:cNvPr>
          <p:cNvSpPr>
            <a:spLocks noGrp="1"/>
          </p:cNvSpPr>
          <p:nvPr>
            <p:ph type="dt" sz="half" idx="10"/>
            <p:custDataLst>
              <p:tags r:id="rId2"/>
            </p:custDataLst>
          </p:nvPr>
        </p:nvSpPr>
        <p:spPr/>
        <p:txBody>
          <a:bodyPr/>
          <a:lstStyle/>
          <a:p>
            <a:fld id="{640E0ADD-A9A9-4C35-AA14-697BDA96A3D9}" type="datetime1">
              <a:rPr lang="fr-FR" smtClean="0"/>
              <a:t>10/06/2024</a:t>
            </a:fld>
            <a:endParaRPr lang="fr-FR" dirty="0"/>
          </a:p>
        </p:txBody>
      </p:sp>
      <p:sp>
        <p:nvSpPr>
          <p:cNvPr id="6" name="Titre 1">
            <a:extLst>
              <a:ext uri="{FF2B5EF4-FFF2-40B4-BE49-F238E27FC236}">
                <a16:creationId xmlns:a16="http://schemas.microsoft.com/office/drawing/2014/main" id="{90529603-C3F1-4423-BBEF-23211CA3AF41}"/>
              </a:ext>
            </a:extLst>
          </p:cNvPr>
          <p:cNvSpPr txBox="1">
            <a:spLocks/>
          </p:cNvSpPr>
          <p:nvPr>
            <p:custDataLst>
              <p:tags r:id="rId3"/>
            </p:custDataLst>
          </p:nvPr>
        </p:nvSpPr>
        <p:spPr>
          <a:xfrm>
            <a:off x="1396737" y="1503118"/>
            <a:ext cx="9731541" cy="9386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400" kern="1200">
                <a:solidFill>
                  <a:schemeClr val="bg1"/>
                </a:solidFill>
                <a:latin typeface="Roboto medium" panose="02000000000000000000" pitchFamily="2" charset="0"/>
                <a:ea typeface="Roboto medium" panose="02000000000000000000" pitchFamily="2" charset="0"/>
                <a:cs typeface="Roboto medium" panose="02000000000000000000" pitchFamily="2" charset="0"/>
              </a:defRPr>
            </a:lvl1pPr>
          </a:lstStyle>
          <a:p>
            <a:pPr>
              <a:lnSpc>
                <a:spcPct val="100000"/>
              </a:lnSpc>
            </a:pPr>
            <a:r>
              <a:rPr lang="fr-FR" dirty="0" err="1">
                <a:latin typeface="Roboto Medium" panose="02000000000000000000" pitchFamily="2" charset="0"/>
                <a:ea typeface="Roboto Medium" panose="02000000000000000000" pitchFamily="2" charset="0"/>
                <a:cs typeface="Roboto bold" panose="02000000000000000000" pitchFamily="2" charset="0"/>
              </a:rPr>
              <a:t>Join</a:t>
            </a:r>
            <a:r>
              <a:rPr lang="fr-FR" dirty="0">
                <a:latin typeface="Roboto Medium" panose="02000000000000000000" pitchFamily="2" charset="0"/>
                <a:ea typeface="Roboto Medium" panose="02000000000000000000" pitchFamily="2" charset="0"/>
                <a:cs typeface="Roboto bold" panose="02000000000000000000" pitchFamily="2" charset="0"/>
              </a:rPr>
              <a:t> Us! </a:t>
            </a:r>
          </a:p>
        </p:txBody>
      </p:sp>
      <p:sp>
        <p:nvSpPr>
          <p:cNvPr id="7" name="Espace réservé de la date 3">
            <a:extLst>
              <a:ext uri="{FF2B5EF4-FFF2-40B4-BE49-F238E27FC236}">
                <a16:creationId xmlns:a16="http://schemas.microsoft.com/office/drawing/2014/main" id="{36FE7F63-0EFA-4E9A-8041-E8E1EA617417}"/>
              </a:ext>
            </a:extLst>
          </p:cNvPr>
          <p:cNvSpPr txBox="1">
            <a:spLocks/>
          </p:cNvSpPr>
          <p:nvPr>
            <p:custDataLst>
              <p:tags r:id="rId4"/>
            </p:custDataLst>
          </p:nvPr>
        </p:nvSpPr>
        <p:spPr>
          <a:xfrm>
            <a:off x="8205294" y="206072"/>
            <a:ext cx="1879627" cy="222800"/>
          </a:xfrm>
          <a:prstGeom prst="rect">
            <a:avLst/>
          </a:prstGeom>
        </p:spPr>
        <p:txBody>
          <a:bodyPr/>
          <a:lstStyle>
            <a:defPPr>
              <a:defRPr lang="fr-FR"/>
            </a:defPPr>
            <a:lvl1pPr marL="0" algn="l" defTabSz="914400" rtl="0" eaLnBrk="1" latinLnBrk="0" hangingPunct="1">
              <a:defRPr sz="700" kern="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B4B912F-07BF-4E65-BBDA-605572CFC8A3}" type="datetime1">
              <a:rPr lang="fr-FR" smtClean="0"/>
              <a:pPr/>
              <a:t>10/06/2024</a:t>
            </a:fld>
            <a:endParaRPr lang="fr-FR" dirty="0"/>
          </a:p>
        </p:txBody>
      </p:sp>
      <p:pic>
        <p:nvPicPr>
          <p:cNvPr id="8" name="Graphique 8">
            <a:extLst>
              <a:ext uri="{FF2B5EF4-FFF2-40B4-BE49-F238E27FC236}">
                <a16:creationId xmlns:a16="http://schemas.microsoft.com/office/drawing/2014/main" id="{A92CCD59-7ABB-4FC6-B0C2-4FAC6D615D35}"/>
              </a:ext>
            </a:extLst>
          </p:cNvPr>
          <p:cNvPicPr>
            <a:picLocks noChangeAspect="1"/>
          </p:cNvPicPr>
          <p:nvPr>
            <p:custDataLst>
              <p:tags r:id="rId5"/>
            </p:custDataLst>
          </p:nvPr>
        </p:nvPicPr>
        <p:blipFill>
          <a:blip r:embed="rId14">
            <a:extLst>
              <a:ext uri="{96DAC541-7B7A-43D3-8B79-37D633B846F1}">
                <asvg:svgBlip xmlns:asvg="http://schemas.microsoft.com/office/drawing/2016/SVG/main" r:embed="rId15"/>
              </a:ext>
            </a:extLst>
          </a:blip>
          <a:stretch>
            <a:fillRect/>
          </a:stretch>
        </p:blipFill>
        <p:spPr>
          <a:xfrm>
            <a:off x="5199957" y="2985760"/>
            <a:ext cx="491631" cy="491631"/>
          </a:xfrm>
          <a:prstGeom prst="rect">
            <a:avLst/>
          </a:prstGeom>
        </p:spPr>
      </p:pic>
      <p:pic>
        <p:nvPicPr>
          <p:cNvPr id="12" name="Graphique 8">
            <a:extLst>
              <a:ext uri="{FF2B5EF4-FFF2-40B4-BE49-F238E27FC236}">
                <a16:creationId xmlns:a16="http://schemas.microsoft.com/office/drawing/2014/main" id="{30E89045-FF1F-4B1E-8690-90F1326EE615}"/>
              </a:ext>
            </a:extLst>
          </p:cNvPr>
          <p:cNvPicPr>
            <a:picLocks noChangeAspect="1"/>
          </p:cNvPicPr>
          <p:nvPr>
            <p:custDataLst>
              <p:tags r:id="rId6"/>
            </p:custDataLst>
          </p:nvPr>
        </p:nvPicPr>
        <p:blipFill>
          <a:blip r:embed="rId14">
            <a:extLst>
              <a:ext uri="{96DAC541-7B7A-43D3-8B79-37D633B846F1}">
                <asvg:svgBlip xmlns:asvg="http://schemas.microsoft.com/office/drawing/2016/SVG/main" r:embed="rId15"/>
              </a:ext>
            </a:extLst>
          </a:blip>
          <a:stretch>
            <a:fillRect/>
          </a:stretch>
        </p:blipFill>
        <p:spPr>
          <a:xfrm>
            <a:off x="5199957" y="4595953"/>
            <a:ext cx="491631" cy="491631"/>
          </a:xfrm>
          <a:prstGeom prst="rect">
            <a:avLst/>
          </a:prstGeom>
        </p:spPr>
      </p:pic>
      <p:pic>
        <p:nvPicPr>
          <p:cNvPr id="11" name="Picture 10" descr="A qr code on a black background&#10;&#10;Description automatically generated">
            <a:extLst>
              <a:ext uri="{FF2B5EF4-FFF2-40B4-BE49-F238E27FC236}">
                <a16:creationId xmlns:a16="http://schemas.microsoft.com/office/drawing/2014/main" id="{0DAE081E-99C2-48AA-8521-E3E4F32A019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8939" y="2253835"/>
            <a:ext cx="4038600" cy="4038600"/>
          </a:xfrm>
          <a:prstGeom prst="rect">
            <a:avLst/>
          </a:prstGeom>
        </p:spPr>
      </p:pic>
      <p:pic>
        <p:nvPicPr>
          <p:cNvPr id="13" name="Graphique 9">
            <a:extLst>
              <a:ext uri="{FF2B5EF4-FFF2-40B4-BE49-F238E27FC236}">
                <a16:creationId xmlns:a16="http://schemas.microsoft.com/office/drawing/2014/main" id="{FB93F10E-7E3B-B65B-3CDD-6AFEDDC41820}"/>
              </a:ext>
            </a:extLst>
          </p:cNvPr>
          <p:cNvPicPr>
            <a:picLocks noChangeAspect="1"/>
          </p:cNvPicPr>
          <p:nvPr>
            <p:custDataLst>
              <p:tags r:id="rId7"/>
            </p:custDataLst>
          </p:nvPr>
        </p:nvPicPr>
        <p:blipFill>
          <a:blip r:embed="rId17">
            <a:extLst>
              <a:ext uri="{96DAC541-7B7A-43D3-8B79-37D633B846F1}">
                <asvg:svgBlip xmlns:asvg="http://schemas.microsoft.com/office/drawing/2016/SVG/main" r:embed="rId18"/>
              </a:ext>
            </a:extLst>
          </a:blip>
          <a:stretch>
            <a:fillRect/>
          </a:stretch>
        </p:blipFill>
        <p:spPr>
          <a:xfrm>
            <a:off x="5130924" y="775394"/>
            <a:ext cx="331811" cy="331811"/>
          </a:xfrm>
          <a:prstGeom prst="rect">
            <a:avLst/>
          </a:prstGeom>
        </p:spPr>
      </p:pic>
      <p:pic>
        <p:nvPicPr>
          <p:cNvPr id="14" name="Graphique 10">
            <a:extLst>
              <a:ext uri="{FF2B5EF4-FFF2-40B4-BE49-F238E27FC236}">
                <a16:creationId xmlns:a16="http://schemas.microsoft.com/office/drawing/2014/main" id="{31893160-3F0A-962E-CD01-45AD9B6D44E7}"/>
              </a:ext>
            </a:extLst>
          </p:cNvPr>
          <p:cNvPicPr>
            <a:picLocks noChangeAspect="1"/>
          </p:cNvPicPr>
          <p:nvPr>
            <p:custDataLst>
              <p:tags r:id="rId8"/>
            </p:custDataLst>
          </p:nvPr>
        </p:nvPicPr>
        <p:blipFill>
          <a:blip r:embed="rId19">
            <a:extLst>
              <a:ext uri="{96DAC541-7B7A-43D3-8B79-37D633B846F1}">
                <asvg:svgBlip xmlns:asvg="http://schemas.microsoft.com/office/drawing/2016/SVG/main" r:embed="rId20"/>
              </a:ext>
            </a:extLst>
          </a:blip>
          <a:stretch>
            <a:fillRect/>
          </a:stretch>
        </p:blipFill>
        <p:spPr>
          <a:xfrm>
            <a:off x="5130924" y="1265949"/>
            <a:ext cx="346302" cy="346302"/>
          </a:xfrm>
          <a:prstGeom prst="rect">
            <a:avLst/>
          </a:prstGeom>
        </p:spPr>
      </p:pic>
      <p:sp>
        <p:nvSpPr>
          <p:cNvPr id="23" name="TextBox 22">
            <a:extLst>
              <a:ext uri="{FF2B5EF4-FFF2-40B4-BE49-F238E27FC236}">
                <a16:creationId xmlns:a16="http://schemas.microsoft.com/office/drawing/2014/main" id="{FE035EF1-F301-7CEE-4393-3242511B4AA7}"/>
              </a:ext>
            </a:extLst>
          </p:cNvPr>
          <p:cNvSpPr txBox="1"/>
          <p:nvPr/>
        </p:nvSpPr>
        <p:spPr>
          <a:xfrm>
            <a:off x="5516154" y="1191870"/>
            <a:ext cx="2769481" cy="461665"/>
          </a:xfrm>
          <a:prstGeom prst="rect">
            <a:avLst/>
          </a:prstGeom>
          <a:noFill/>
        </p:spPr>
        <p:txBody>
          <a:bodyPr wrap="square">
            <a:spAutoFit/>
          </a:bodyPr>
          <a:lstStyle/>
          <a:p>
            <a:r>
              <a:rPr lang="fr-FR" sz="2400" dirty="0">
                <a:solidFill>
                  <a:schemeClr val="bg1"/>
                </a:solidFill>
              </a:rPr>
              <a:t>contact@wocsa.org</a:t>
            </a:r>
          </a:p>
        </p:txBody>
      </p:sp>
      <p:sp>
        <p:nvSpPr>
          <p:cNvPr id="27" name="TextBox 26">
            <a:extLst>
              <a:ext uri="{FF2B5EF4-FFF2-40B4-BE49-F238E27FC236}">
                <a16:creationId xmlns:a16="http://schemas.microsoft.com/office/drawing/2014/main" id="{A576A1FA-6874-6EA2-0BBE-7B5266B23511}"/>
              </a:ext>
            </a:extLst>
          </p:cNvPr>
          <p:cNvSpPr txBox="1"/>
          <p:nvPr/>
        </p:nvSpPr>
        <p:spPr>
          <a:xfrm>
            <a:off x="5501663" y="685894"/>
            <a:ext cx="2769481" cy="461665"/>
          </a:xfrm>
          <a:prstGeom prst="rect">
            <a:avLst/>
          </a:prstGeom>
          <a:noFill/>
        </p:spPr>
        <p:txBody>
          <a:bodyPr wrap="square">
            <a:spAutoFit/>
          </a:bodyPr>
          <a:lstStyle/>
          <a:p>
            <a:r>
              <a:rPr lang="fr-FR" sz="2400" dirty="0">
                <a:solidFill>
                  <a:schemeClr val="bg1"/>
                </a:solidFill>
              </a:rPr>
              <a:t>www.wocsa.org</a:t>
            </a:r>
          </a:p>
        </p:txBody>
      </p:sp>
      <p:pic>
        <p:nvPicPr>
          <p:cNvPr id="28" name="Graphique 5">
            <a:extLst>
              <a:ext uri="{FF2B5EF4-FFF2-40B4-BE49-F238E27FC236}">
                <a16:creationId xmlns:a16="http://schemas.microsoft.com/office/drawing/2014/main" id="{B8FE8B2C-1639-F87E-9197-B43EFC2FA31A}"/>
              </a:ext>
            </a:extLst>
          </p:cNvPr>
          <p:cNvPicPr>
            <a:picLocks noChangeAspect="1"/>
          </p:cNvPicPr>
          <p:nvPr>
            <p:custDataLst>
              <p:tags r:id="rId9"/>
            </p:custDataLst>
          </p:nvPr>
        </p:nvPicPr>
        <p:blipFill>
          <a:blip r:embed="rId21">
            <a:extLst>
              <a:ext uri="{96DAC541-7B7A-43D3-8B79-37D633B846F1}">
                <asvg:svgBlip xmlns:asvg="http://schemas.microsoft.com/office/drawing/2016/SVG/main" r:embed="rId22"/>
              </a:ext>
            </a:extLst>
          </a:blip>
          <a:stretch>
            <a:fillRect/>
          </a:stretch>
        </p:blipFill>
        <p:spPr>
          <a:xfrm>
            <a:off x="8531849" y="717295"/>
            <a:ext cx="333258" cy="333258"/>
          </a:xfrm>
          <a:prstGeom prst="rect">
            <a:avLst/>
          </a:prstGeom>
        </p:spPr>
      </p:pic>
      <p:sp>
        <p:nvSpPr>
          <p:cNvPr id="29" name="Titre 1">
            <a:extLst>
              <a:ext uri="{FF2B5EF4-FFF2-40B4-BE49-F238E27FC236}">
                <a16:creationId xmlns:a16="http://schemas.microsoft.com/office/drawing/2014/main" id="{75C7033C-A0B6-C315-4E49-4937EEE0C32F}"/>
              </a:ext>
            </a:extLst>
          </p:cNvPr>
          <p:cNvSpPr txBox="1">
            <a:spLocks/>
          </p:cNvSpPr>
          <p:nvPr>
            <p:custDataLst>
              <p:tags r:id="rId10"/>
            </p:custDataLst>
          </p:nvPr>
        </p:nvSpPr>
        <p:spPr>
          <a:xfrm>
            <a:off x="8918486" y="608979"/>
            <a:ext cx="3393003" cy="14872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a:solidFill>
                  <a:schemeClr val="bg1"/>
                </a:solidFill>
                <a:latin typeface="Roboto medium" panose="02000000000000000000" pitchFamily="2" charset="0"/>
                <a:ea typeface="Roboto medium" panose="02000000000000000000" pitchFamily="2" charset="0"/>
                <a:cs typeface="Roboto medium" panose="02000000000000000000" pitchFamily="2" charset="0"/>
              </a:defRPr>
            </a:lvl1pPr>
          </a:lstStyle>
          <a:p>
            <a:pPr>
              <a:lnSpc>
                <a:spcPct val="150000"/>
              </a:lnSpc>
            </a:pPr>
            <a:r>
              <a:rPr lang="fr-FR" sz="2400" dirty="0">
                <a:latin typeface="Roboto" panose="02000000000000000000" pitchFamily="2" charset="0"/>
                <a:ea typeface="Roboto" panose="02000000000000000000" pitchFamily="2" charset="0"/>
              </a:rPr>
              <a:t>@</a:t>
            </a:r>
            <a:r>
              <a:rPr lang="fr-FR" sz="2400" dirty="0" err="1">
                <a:latin typeface="Roboto" panose="02000000000000000000" pitchFamily="2" charset="0"/>
                <a:ea typeface="Roboto" panose="02000000000000000000" pitchFamily="2" charset="0"/>
              </a:rPr>
              <a:t>wocsa</a:t>
            </a:r>
            <a:endParaRPr lang="fr-FR" sz="2400" dirty="0">
              <a:latin typeface="Roboto" panose="02000000000000000000" pitchFamily="2" charset="0"/>
              <a:ea typeface="Roboto" panose="02000000000000000000" pitchFamily="2" charset="0"/>
            </a:endParaRPr>
          </a:p>
          <a:p>
            <a:pPr>
              <a:lnSpc>
                <a:spcPct val="150000"/>
              </a:lnSpc>
            </a:pPr>
            <a:r>
              <a:rPr lang="fr-FR" sz="2400" dirty="0">
                <a:latin typeface="Roboto" panose="02000000000000000000" pitchFamily="2" charset="0"/>
                <a:ea typeface="Roboto" panose="02000000000000000000" pitchFamily="2" charset="0"/>
              </a:rPr>
              <a:t>@</a:t>
            </a:r>
            <a:r>
              <a:rPr lang="fr-FR" sz="2400" dirty="0" err="1">
                <a:latin typeface="Roboto" panose="02000000000000000000" pitchFamily="2" charset="0"/>
                <a:ea typeface="Roboto" panose="02000000000000000000" pitchFamily="2" charset="0"/>
              </a:rPr>
              <a:t>wocsa_asso</a:t>
            </a:r>
            <a:endParaRPr lang="fr-FR" sz="2400" dirty="0">
              <a:latin typeface="Roboto" panose="02000000000000000000" pitchFamily="2" charset="0"/>
              <a:ea typeface="Roboto" panose="02000000000000000000" pitchFamily="2" charset="0"/>
            </a:endParaRPr>
          </a:p>
          <a:p>
            <a:pPr>
              <a:lnSpc>
                <a:spcPct val="150000"/>
              </a:lnSpc>
            </a:pPr>
            <a:r>
              <a:rPr lang="fr-FR" sz="2400" dirty="0">
                <a:latin typeface="Roboto" panose="02000000000000000000" pitchFamily="2" charset="0"/>
                <a:ea typeface="Roboto" panose="02000000000000000000" pitchFamily="2" charset="0"/>
              </a:rPr>
              <a:t>@wocsa</a:t>
            </a:r>
          </a:p>
        </p:txBody>
      </p:sp>
      <p:pic>
        <p:nvPicPr>
          <p:cNvPr id="30" name="Graphique 7">
            <a:extLst>
              <a:ext uri="{FF2B5EF4-FFF2-40B4-BE49-F238E27FC236}">
                <a16:creationId xmlns:a16="http://schemas.microsoft.com/office/drawing/2014/main" id="{481657B4-D493-49BA-3202-917CB711EF16}"/>
              </a:ext>
            </a:extLst>
          </p:cNvPr>
          <p:cNvPicPr>
            <a:picLocks noChangeAspect="1"/>
          </p:cNvPicPr>
          <p:nvPr>
            <p:custDataLst>
              <p:tags r:id="rId11"/>
            </p:custDataLst>
          </p:nvPr>
        </p:nvPicPr>
        <p:blipFill>
          <a:blip r:embed="rId23">
            <a:extLst>
              <a:ext uri="{96DAC541-7B7A-43D3-8B79-37D633B846F1}">
                <asvg:svgBlip xmlns:asvg="http://schemas.microsoft.com/office/drawing/2016/SVG/main" r:embed="rId24"/>
              </a:ext>
            </a:extLst>
          </a:blip>
          <a:stretch>
            <a:fillRect/>
          </a:stretch>
        </p:blipFill>
        <p:spPr>
          <a:xfrm>
            <a:off x="8523069" y="1275120"/>
            <a:ext cx="350817" cy="350817"/>
          </a:xfrm>
          <a:prstGeom prst="rect">
            <a:avLst/>
          </a:prstGeom>
        </p:spPr>
      </p:pic>
      <p:pic>
        <p:nvPicPr>
          <p:cNvPr id="31" name="Graphique 8">
            <a:extLst>
              <a:ext uri="{FF2B5EF4-FFF2-40B4-BE49-F238E27FC236}">
                <a16:creationId xmlns:a16="http://schemas.microsoft.com/office/drawing/2014/main" id="{B2E24099-995C-E91B-5A0A-5B49B6A157AD}"/>
              </a:ext>
            </a:extLst>
          </p:cNvPr>
          <p:cNvPicPr>
            <a:picLocks noChangeAspect="1"/>
          </p:cNvPicPr>
          <p:nvPr>
            <p:custDataLst>
              <p:tags r:id="rId12"/>
            </p:custDataLst>
          </p:nvPr>
        </p:nvPicPr>
        <p:blipFill>
          <a:blip r:embed="rId25">
            <a:extLst>
              <a:ext uri="{96DAC541-7B7A-43D3-8B79-37D633B846F1}">
                <asvg:svgBlip xmlns:asvg="http://schemas.microsoft.com/office/drawing/2016/SVG/main" r:embed="rId26"/>
              </a:ext>
            </a:extLst>
          </a:blip>
          <a:stretch>
            <a:fillRect/>
          </a:stretch>
        </p:blipFill>
        <p:spPr>
          <a:xfrm>
            <a:off x="8534944" y="1846056"/>
            <a:ext cx="327066" cy="327066"/>
          </a:xfrm>
          <a:prstGeom prst="rect">
            <a:avLst/>
          </a:prstGeom>
        </p:spPr>
      </p:pic>
      <p:pic>
        <p:nvPicPr>
          <p:cNvPr id="4" name="Picture 3" descr="A logo of a company&#10;&#10;Description automatically generated">
            <a:extLst>
              <a:ext uri="{FF2B5EF4-FFF2-40B4-BE49-F238E27FC236}">
                <a16:creationId xmlns:a16="http://schemas.microsoft.com/office/drawing/2014/main" id="{1EAFCF73-4310-2D39-BDF0-7FE42D616231}"/>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48939" y="610524"/>
            <a:ext cx="3448160" cy="1158582"/>
          </a:xfrm>
          <a:prstGeom prst="rect">
            <a:avLst/>
          </a:prstGeom>
        </p:spPr>
      </p:pic>
      <p:pic>
        <p:nvPicPr>
          <p:cNvPr id="15" name="Picture 14" descr="A blue face with black eyes&#10;&#10;Description automatically generated">
            <a:extLst>
              <a:ext uri="{FF2B5EF4-FFF2-40B4-BE49-F238E27FC236}">
                <a16:creationId xmlns:a16="http://schemas.microsoft.com/office/drawing/2014/main" id="{96A385F6-3002-7A4A-5E98-E9206608D443}"/>
              </a:ext>
            </a:extLst>
          </p:cNvPr>
          <p:cNvPicPr>
            <a:picLocks noChangeAspect="1"/>
          </p:cNvPicPr>
          <p:nvPr/>
        </p:nvPicPr>
        <p:blipFill rotWithShape="1">
          <a:blip r:embed="rId28">
            <a:biLevel thresh="50000"/>
            <a:extLst>
              <a:ext uri="{28A0092B-C50C-407E-A947-70E740481C1C}">
                <a14:useLocalDpi xmlns:a14="http://schemas.microsoft.com/office/drawing/2010/main" val="0"/>
              </a:ext>
            </a:extLst>
          </a:blip>
          <a:srcRect l="11456" r="11456"/>
          <a:stretch/>
        </p:blipFill>
        <p:spPr>
          <a:xfrm>
            <a:off x="5130924" y="2279706"/>
            <a:ext cx="381778" cy="278579"/>
          </a:xfrm>
          <a:prstGeom prst="rect">
            <a:avLst/>
          </a:prstGeom>
          <a:solidFill>
            <a:schemeClr val="bg1"/>
          </a:solidFill>
        </p:spPr>
      </p:pic>
      <p:pic>
        <p:nvPicPr>
          <p:cNvPr id="17" name="Picture 16" descr="A red play button with a white arrow&#10;&#10;Description automatically generated">
            <a:extLst>
              <a:ext uri="{FF2B5EF4-FFF2-40B4-BE49-F238E27FC236}">
                <a16:creationId xmlns:a16="http://schemas.microsoft.com/office/drawing/2014/main" id="{1B52A4D3-3D42-C179-4D4F-BD92E1C985FD}"/>
              </a:ext>
            </a:extLst>
          </p:cNvPr>
          <p:cNvPicPr>
            <a:picLocks noChangeAspect="1"/>
          </p:cNvPicPr>
          <p:nvPr/>
        </p:nvPicPr>
        <p:blipFill rotWithShape="1">
          <a:blip r:embed="rId29">
            <a:grayscl/>
            <a:extLst>
              <a:ext uri="{28A0092B-C50C-407E-A947-70E740481C1C}">
                <a14:useLocalDpi xmlns:a14="http://schemas.microsoft.com/office/drawing/2010/main" val="0"/>
              </a:ext>
            </a:extLst>
          </a:blip>
          <a:srcRect l="10798" t="16733" r="9043" b="15514"/>
          <a:stretch/>
        </p:blipFill>
        <p:spPr>
          <a:xfrm>
            <a:off x="5115124" y="1760024"/>
            <a:ext cx="409715" cy="346302"/>
          </a:xfrm>
          <a:prstGeom prst="rect">
            <a:avLst/>
          </a:prstGeom>
        </p:spPr>
      </p:pic>
      <p:sp>
        <p:nvSpPr>
          <p:cNvPr id="18" name="TextBox 17">
            <a:extLst>
              <a:ext uri="{FF2B5EF4-FFF2-40B4-BE49-F238E27FC236}">
                <a16:creationId xmlns:a16="http://schemas.microsoft.com/office/drawing/2014/main" id="{C043A812-72B8-2867-BD4F-75BA0539749A}"/>
              </a:ext>
            </a:extLst>
          </p:cNvPr>
          <p:cNvSpPr txBox="1"/>
          <p:nvPr/>
        </p:nvSpPr>
        <p:spPr>
          <a:xfrm>
            <a:off x="5555082" y="1659871"/>
            <a:ext cx="2769481" cy="461665"/>
          </a:xfrm>
          <a:prstGeom prst="rect">
            <a:avLst/>
          </a:prstGeom>
          <a:noFill/>
        </p:spPr>
        <p:txBody>
          <a:bodyPr wrap="square">
            <a:spAutoFit/>
          </a:bodyPr>
          <a:lstStyle/>
          <a:p>
            <a:r>
              <a:rPr lang="fr-FR" sz="2400" dirty="0">
                <a:solidFill>
                  <a:schemeClr val="bg1"/>
                </a:solidFill>
              </a:rPr>
              <a:t>@WOCSA-rx2mn</a:t>
            </a:r>
          </a:p>
        </p:txBody>
      </p:sp>
      <p:sp>
        <p:nvSpPr>
          <p:cNvPr id="20" name="TextBox 19">
            <a:extLst>
              <a:ext uri="{FF2B5EF4-FFF2-40B4-BE49-F238E27FC236}">
                <a16:creationId xmlns:a16="http://schemas.microsoft.com/office/drawing/2014/main" id="{49AB9A73-F2CE-3182-6583-2AA39A1D0516}"/>
              </a:ext>
            </a:extLst>
          </p:cNvPr>
          <p:cNvSpPr txBox="1"/>
          <p:nvPr/>
        </p:nvSpPr>
        <p:spPr>
          <a:xfrm>
            <a:off x="5510950" y="2151501"/>
            <a:ext cx="7909132" cy="420628"/>
          </a:xfrm>
          <a:prstGeom prst="rect">
            <a:avLst/>
          </a:prstGeom>
          <a:noFill/>
        </p:spPr>
        <p:txBody>
          <a:bodyPr wrap="square">
            <a:spAutoFit/>
          </a:bodyPr>
          <a:lstStyle/>
          <a:p>
            <a:pPr>
              <a:lnSpc>
                <a:spcPct val="150000"/>
              </a:lnSpc>
            </a:pPr>
            <a:r>
              <a:rPr lang="fr-FR" sz="1600" dirty="0">
                <a:solidFill>
                  <a:schemeClr val="bg1"/>
                </a:solidFill>
                <a:latin typeface="Roboto" panose="02000000000000000000" pitchFamily="2" charset="0"/>
                <a:ea typeface="Roboto" panose="02000000000000000000" pitchFamily="2" charset="0"/>
              </a:rPr>
              <a:t>https://discord.gg/pDunje3tpb</a:t>
            </a:r>
          </a:p>
        </p:txBody>
      </p:sp>
    </p:spTree>
    <p:extLst>
      <p:ext uri="{BB962C8B-B14F-4D97-AF65-F5344CB8AC3E}">
        <p14:creationId xmlns:p14="http://schemas.microsoft.com/office/powerpoint/2010/main" val="350471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fr-FR" sz="1800" dirty="0">
                <a:solidFill>
                  <a:schemeClr val="tx1"/>
                </a:solidFill>
              </a:rPr>
              <a:t>Disclaimer</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7" name="TextBox 6">
            <a:extLst>
              <a:ext uri="{FF2B5EF4-FFF2-40B4-BE49-F238E27FC236}">
                <a16:creationId xmlns:a16="http://schemas.microsoft.com/office/drawing/2014/main" id="{DF2EBC75-33DB-A087-33E3-B81F01AEE038}"/>
              </a:ext>
            </a:extLst>
          </p:cNvPr>
          <p:cNvSpPr txBox="1"/>
          <p:nvPr/>
        </p:nvSpPr>
        <p:spPr>
          <a:xfrm>
            <a:off x="3046506" y="2074783"/>
            <a:ext cx="6098988" cy="2708434"/>
          </a:xfrm>
          <a:prstGeom prst="rect">
            <a:avLst/>
          </a:prstGeom>
          <a:noFill/>
        </p:spPr>
        <p:txBody>
          <a:bodyPr wrap="square">
            <a:spAutoFit/>
          </a:bodyPr>
          <a:lstStyle/>
          <a:p>
            <a:pPr algn="ctr" rtl="0">
              <a:spcBef>
                <a:spcPts val="0"/>
              </a:spcBef>
              <a:spcAft>
                <a:spcPts val="1200"/>
              </a:spcAft>
            </a:pPr>
            <a:r>
              <a:rPr lang="fr-FR" sz="1800" b="1" i="0" u="none" strike="noStrike" dirty="0">
                <a:solidFill>
                  <a:srgbClr val="FF0000"/>
                </a:solidFill>
                <a:effectLst/>
                <a:latin typeface="Roboto" panose="02000000000000000000" pitchFamily="2" charset="0"/>
                <a:ea typeface="Roboto" panose="02000000000000000000" pitchFamily="2" charset="0"/>
                <a:cs typeface="Roboto" panose="02000000000000000000" pitchFamily="2" charset="0"/>
              </a:rPr>
              <a:t>Disclaimer</a:t>
            </a:r>
            <a:endParaRPr lang="fr-FR" b="0" dirty="0">
              <a:effectLst/>
              <a:latin typeface="Roboto" panose="02000000000000000000" pitchFamily="2" charset="0"/>
              <a:ea typeface="Roboto" panose="02000000000000000000" pitchFamily="2" charset="0"/>
              <a:cs typeface="Roboto" panose="02000000000000000000" pitchFamily="2" charset="0"/>
            </a:endParaRPr>
          </a:p>
          <a:p>
            <a:pPr algn="ctr" rtl="0">
              <a:spcBef>
                <a:spcPts val="0"/>
              </a:spcBef>
              <a:spcAft>
                <a:spcPts val="1200"/>
              </a:spcAft>
            </a:pPr>
            <a:br>
              <a:rPr lang="fr-FR" b="0" dirty="0">
                <a:effectLst/>
                <a:latin typeface="Roboto" panose="02000000000000000000" pitchFamily="2" charset="0"/>
                <a:ea typeface="Roboto" panose="02000000000000000000" pitchFamily="2" charset="0"/>
                <a:cs typeface="Roboto" panose="02000000000000000000" pitchFamily="2" charset="0"/>
              </a:rPr>
            </a:b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The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following</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demonstration</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is</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for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educational</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purposes</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only</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fr-FR" b="0" dirty="0">
              <a:effectLst/>
              <a:latin typeface="Roboto" panose="02000000000000000000" pitchFamily="2" charset="0"/>
              <a:ea typeface="Roboto" panose="02000000000000000000" pitchFamily="2" charset="0"/>
              <a:cs typeface="Roboto" panose="02000000000000000000" pitchFamily="2" charset="0"/>
            </a:endParaRPr>
          </a:p>
          <a:p>
            <a:pPr algn="ctr" rtl="0">
              <a:spcBef>
                <a:spcPts val="0"/>
              </a:spcBef>
              <a:spcAft>
                <a:spcPts val="1200"/>
              </a:spcAft>
            </a:pP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We</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do not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promote</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or encourage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illegal</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8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activities</a:t>
            </a:r>
            <a:r>
              <a:rPr lang="fr-FR" sz="18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a:t>
            </a:r>
            <a:endParaRPr lang="fr-FR" b="0" dirty="0">
              <a:effectLst/>
              <a:latin typeface="Roboto" panose="02000000000000000000" pitchFamily="2" charset="0"/>
              <a:ea typeface="Roboto" panose="02000000000000000000" pitchFamily="2" charset="0"/>
              <a:cs typeface="Roboto" panose="02000000000000000000" pitchFamily="2" charset="0"/>
            </a:endParaRPr>
          </a:p>
          <a:p>
            <a:pPr algn="ctr" rtl="0">
              <a:spcBef>
                <a:spcPts val="0"/>
              </a:spcBef>
              <a:spcAft>
                <a:spcPts val="1200"/>
              </a:spcAft>
            </a:pPr>
            <a:r>
              <a:rPr lang="fr-FR" sz="11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Knowing</a:t>
            </a:r>
            <a:r>
              <a:rPr lang="fr-FR" sz="11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1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your</a:t>
            </a:r>
            <a:r>
              <a:rPr lang="fr-FR" sz="11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1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enemy</a:t>
            </a:r>
            <a:r>
              <a:rPr lang="fr-FR" sz="11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t>
            </a:r>
            <a:r>
              <a:rPr lang="fr-FR" sz="11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is</a:t>
            </a:r>
            <a:r>
              <a:rPr lang="fr-FR" sz="11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 a </a:t>
            </a:r>
            <a:r>
              <a:rPr lang="fr-FR" sz="1100" b="0" i="0" u="none" strike="noStrike" dirty="0" err="1">
                <a:solidFill>
                  <a:srgbClr val="000000"/>
                </a:solidFill>
                <a:effectLst/>
                <a:latin typeface="Roboto" panose="02000000000000000000" pitchFamily="2" charset="0"/>
                <a:ea typeface="Roboto" panose="02000000000000000000" pitchFamily="2" charset="0"/>
                <a:cs typeface="Roboto" panose="02000000000000000000" pitchFamily="2" charset="0"/>
              </a:rPr>
              <a:t>half</a:t>
            </a:r>
            <a:r>
              <a:rPr lang="fr-FR" sz="11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-won battle</a:t>
            </a:r>
            <a:endParaRPr lang="fr-FR" b="0" dirty="0">
              <a:effectLst/>
              <a:latin typeface="Roboto" panose="02000000000000000000" pitchFamily="2" charset="0"/>
              <a:ea typeface="Roboto" panose="02000000000000000000" pitchFamily="2" charset="0"/>
              <a:cs typeface="Roboto" panose="02000000000000000000" pitchFamily="2" charset="0"/>
            </a:endParaRPr>
          </a:p>
          <a:p>
            <a:pPr algn="ctr" rtl="0">
              <a:spcBef>
                <a:spcPts val="0"/>
              </a:spcBef>
              <a:spcAft>
                <a:spcPts val="1200"/>
              </a:spcAft>
            </a:pPr>
            <a:r>
              <a:rPr lang="fr-FR" sz="1100" b="0" i="0" u="none" strike="noStrike" dirty="0">
                <a:solidFill>
                  <a:srgbClr val="000000"/>
                </a:solidFill>
                <a:effectLst/>
                <a:latin typeface="Roboto" panose="02000000000000000000" pitchFamily="2" charset="0"/>
                <a:ea typeface="Roboto" panose="02000000000000000000" pitchFamily="2" charset="0"/>
                <a:cs typeface="Roboto" panose="02000000000000000000" pitchFamily="2" charset="0"/>
              </a:rPr>
              <a:t>La connaissance n'est réellement profitable que lorsqu'elle est partagée</a:t>
            </a:r>
            <a:br>
              <a:rPr lang="fr-FR" dirty="0">
                <a:latin typeface="Roboto" panose="02000000000000000000" pitchFamily="2" charset="0"/>
                <a:ea typeface="Roboto" panose="02000000000000000000" pitchFamily="2" charset="0"/>
                <a:cs typeface="Roboto" panose="02000000000000000000" pitchFamily="2" charset="0"/>
              </a:rPr>
            </a:br>
            <a:endParaRPr lang="fr-FR"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97585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fr-FR" sz="1800" dirty="0">
                <a:solidFill>
                  <a:schemeClr val="tx1"/>
                </a:solidFill>
              </a:rPr>
              <a:t>Agenda</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pic>
        <p:nvPicPr>
          <p:cNvPr id="1026" name="Picture 2" descr="Man-in-the-Middle Attacks explained, defined">
            <a:extLst>
              <a:ext uri="{FF2B5EF4-FFF2-40B4-BE49-F238E27FC236}">
                <a16:creationId xmlns:a16="http://schemas.microsoft.com/office/drawing/2014/main" id="{DE2B79AB-F04B-2D52-2E39-EE232D2100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575" y="2162175"/>
            <a:ext cx="4514850" cy="25336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EE4D4B4-2D29-035B-BA77-6486EFFF7799}"/>
              </a:ext>
            </a:extLst>
          </p:cNvPr>
          <p:cNvSpPr txBox="1"/>
          <p:nvPr/>
        </p:nvSpPr>
        <p:spPr>
          <a:xfrm>
            <a:off x="3049494" y="3248816"/>
            <a:ext cx="6098988" cy="1200329"/>
          </a:xfrm>
          <a:prstGeom prst="rect">
            <a:avLst/>
          </a:prstGeom>
          <a:noFill/>
        </p:spPr>
        <p:txBody>
          <a:bodyPr wrap="square">
            <a:spAutoFit/>
          </a:bodyPr>
          <a:lstStyle/>
          <a:p>
            <a:r>
              <a:rPr lang="fr-FR" dirty="0" err="1">
                <a:latin typeface="Roboto" panose="02000000000000000000" pitchFamily="2" charset="0"/>
                <a:ea typeface="Roboto" panose="02000000000000000000" pitchFamily="2" charset="0"/>
                <a:cs typeface="Roboto" panose="02000000000000000000" pitchFamily="2" charset="0"/>
              </a:rPr>
              <a:t>What</a:t>
            </a:r>
            <a:r>
              <a:rPr lang="fr-FR" dirty="0">
                <a:latin typeface="Roboto" panose="02000000000000000000" pitchFamily="2" charset="0"/>
                <a:ea typeface="Roboto" panose="02000000000000000000" pitchFamily="2" charset="0"/>
                <a:cs typeface="Roboto" panose="02000000000000000000" pitchFamily="2" charset="0"/>
              </a:rPr>
              <a:t> </a:t>
            </a:r>
            <a:r>
              <a:rPr lang="fr-FR" dirty="0" err="1">
                <a:latin typeface="Roboto" panose="02000000000000000000" pitchFamily="2" charset="0"/>
                <a:ea typeface="Roboto" panose="02000000000000000000" pitchFamily="2" charset="0"/>
                <a:cs typeface="Roboto" panose="02000000000000000000" pitchFamily="2" charset="0"/>
              </a:rPr>
              <a:t>is</a:t>
            </a:r>
            <a:r>
              <a:rPr lang="fr-FR" dirty="0">
                <a:latin typeface="Roboto" panose="02000000000000000000" pitchFamily="2" charset="0"/>
                <a:ea typeface="Roboto" panose="02000000000000000000" pitchFamily="2" charset="0"/>
                <a:cs typeface="Roboto" panose="02000000000000000000" pitchFamily="2" charset="0"/>
              </a:rPr>
              <a:t> a Man In The Middle (MITM)?</a:t>
            </a:r>
          </a:p>
          <a:p>
            <a:r>
              <a:rPr lang="en-US" dirty="0">
                <a:latin typeface="Roboto" panose="02000000000000000000" pitchFamily="2" charset="0"/>
                <a:ea typeface="Roboto" panose="02000000000000000000" pitchFamily="2" charset="0"/>
                <a:cs typeface="Roboto" panose="02000000000000000000" pitchFamily="2" charset="0"/>
              </a:rPr>
              <a:t>How works a MITM?</a:t>
            </a:r>
          </a:p>
          <a:p>
            <a:r>
              <a:rPr lang="en-US" dirty="0">
                <a:latin typeface="Roboto" panose="02000000000000000000" pitchFamily="2" charset="0"/>
                <a:ea typeface="Roboto" panose="02000000000000000000" pitchFamily="2" charset="0"/>
                <a:cs typeface="Roboto" panose="02000000000000000000" pitchFamily="2" charset="0"/>
              </a:rPr>
              <a:t>Why attackers make MITM attacks?</a:t>
            </a:r>
          </a:p>
          <a:p>
            <a:r>
              <a:rPr lang="en-US" dirty="0">
                <a:latin typeface="Roboto" panose="02000000000000000000" pitchFamily="2" charset="0"/>
                <a:ea typeface="Roboto" panose="02000000000000000000" pitchFamily="2" charset="0"/>
                <a:cs typeface="Roboto" panose="02000000000000000000" pitchFamily="2" charset="0"/>
              </a:rPr>
              <a:t>How to protect yourself from MITM attacks?</a:t>
            </a:r>
            <a:endParaRPr lang="fr-FR"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4473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333C0-51F1-41C5-BA4B-E5EC881B1AB5}"/>
              </a:ext>
            </a:extLst>
          </p:cNvPr>
          <p:cNvSpPr>
            <a:spLocks noGrp="1"/>
          </p:cNvSpPr>
          <p:nvPr>
            <p:ph type="title"/>
            <p:custDataLst>
              <p:tags r:id="rId1"/>
            </p:custDataLst>
          </p:nvPr>
        </p:nvSpPr>
        <p:spPr>
          <a:xfrm>
            <a:off x="1108075" y="2569216"/>
            <a:ext cx="9975850" cy="1719567"/>
          </a:xfrm>
        </p:spPr>
        <p:txBody>
          <a:bodyPr/>
          <a:lstStyle/>
          <a:p>
            <a:pPr algn="ctr"/>
            <a:r>
              <a:rPr lang="fr-FR" dirty="0" err="1"/>
              <a:t>What</a:t>
            </a:r>
            <a:r>
              <a:rPr lang="fr-FR" dirty="0"/>
              <a:t> </a:t>
            </a:r>
            <a:r>
              <a:rPr lang="fr-FR" dirty="0" err="1"/>
              <a:t>is</a:t>
            </a:r>
            <a:r>
              <a:rPr lang="fr-FR" dirty="0"/>
              <a:t> a Man In The Middle (MITM)?</a:t>
            </a:r>
          </a:p>
        </p:txBody>
      </p:sp>
      <p:sp>
        <p:nvSpPr>
          <p:cNvPr id="4" name="Espace réservé de la date 3">
            <a:extLst>
              <a:ext uri="{FF2B5EF4-FFF2-40B4-BE49-F238E27FC236}">
                <a16:creationId xmlns:a16="http://schemas.microsoft.com/office/drawing/2014/main" id="{0B0519A1-8364-4F03-A806-CF3EFAB40722}"/>
              </a:ext>
            </a:extLst>
          </p:cNvPr>
          <p:cNvSpPr txBox="1">
            <a:spLocks/>
          </p:cNvSpPr>
          <p:nvPr>
            <p:custDataLst>
              <p:tags r:id="rId2"/>
            </p:custDataLst>
          </p:nvPr>
        </p:nvSpPr>
        <p:spPr>
          <a:xfrm>
            <a:off x="8205294" y="206072"/>
            <a:ext cx="1879627" cy="222800"/>
          </a:xfrm>
          <a:prstGeom prst="rect">
            <a:avLst/>
          </a:prstGeom>
        </p:spPr>
        <p:txBody>
          <a:bodyPr/>
          <a:lstStyle>
            <a:defPPr>
              <a:defRPr lang="fr-FR"/>
            </a:defPPr>
            <a:lvl1pPr marL="0" algn="l" defTabSz="914400" rtl="0" eaLnBrk="1" latinLnBrk="0" hangingPunct="1">
              <a:defRPr sz="700" kern="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AC7BB7-7E3D-4153-939B-1D452E2DD197}" type="datetime1">
              <a:rPr lang="fr-FR" smtClean="0"/>
              <a:pPr/>
              <a:t>10/06/2024</a:t>
            </a:fld>
            <a:endParaRPr lang="fr-FR" dirty="0"/>
          </a:p>
        </p:txBody>
      </p:sp>
    </p:spTree>
    <p:extLst>
      <p:ext uri="{BB962C8B-B14F-4D97-AF65-F5344CB8AC3E}">
        <p14:creationId xmlns:p14="http://schemas.microsoft.com/office/powerpoint/2010/main" val="303285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What is a Man In The Middle (MITM)?</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9" name="TextBox 8">
            <a:extLst>
              <a:ext uri="{FF2B5EF4-FFF2-40B4-BE49-F238E27FC236}">
                <a16:creationId xmlns:a16="http://schemas.microsoft.com/office/drawing/2014/main" id="{CB2CE093-B3CF-6225-EDE8-2014901611E4}"/>
              </a:ext>
            </a:extLst>
          </p:cNvPr>
          <p:cNvSpPr txBox="1"/>
          <p:nvPr/>
        </p:nvSpPr>
        <p:spPr>
          <a:xfrm>
            <a:off x="673964" y="1674674"/>
            <a:ext cx="6098988" cy="1754326"/>
          </a:xfrm>
          <a:prstGeom prst="rect">
            <a:avLst/>
          </a:prstGeom>
          <a:noFill/>
        </p:spPr>
        <p:txBody>
          <a:bodyPr wrap="square">
            <a:spAutoFit/>
          </a:bodyPr>
          <a:lstStyle/>
          <a:p>
            <a:r>
              <a:rPr lang="en-US" dirty="0"/>
              <a:t>“Cyberattack where the attacker secretly relays and possibly alters the communications between two parties who believe that they are directly communicating with each other, as the attacker has inserted themselves between the two parties”</a:t>
            </a:r>
          </a:p>
          <a:p>
            <a:endParaRPr lang="en-US" dirty="0"/>
          </a:p>
          <a:p>
            <a:r>
              <a:rPr lang="en-US" dirty="0"/>
              <a:t>Wikipedia</a:t>
            </a:r>
          </a:p>
        </p:txBody>
      </p:sp>
      <p:pic>
        <p:nvPicPr>
          <p:cNvPr id="1026" name="Picture 2">
            <a:extLst>
              <a:ext uri="{FF2B5EF4-FFF2-40B4-BE49-F238E27FC236}">
                <a16:creationId xmlns:a16="http://schemas.microsoft.com/office/drawing/2014/main" id="{7CE84474-6B9D-0631-8C39-3002F9EE39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0081" y="3021890"/>
            <a:ext cx="5799936" cy="283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09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333C0-51F1-41C5-BA4B-E5EC881B1AB5}"/>
              </a:ext>
            </a:extLst>
          </p:cNvPr>
          <p:cNvSpPr>
            <a:spLocks noGrp="1"/>
          </p:cNvSpPr>
          <p:nvPr>
            <p:ph type="title"/>
            <p:custDataLst>
              <p:tags r:id="rId1"/>
            </p:custDataLst>
          </p:nvPr>
        </p:nvSpPr>
        <p:spPr>
          <a:xfrm>
            <a:off x="1108075" y="2569216"/>
            <a:ext cx="9975850" cy="1719567"/>
          </a:xfrm>
        </p:spPr>
        <p:txBody>
          <a:bodyPr/>
          <a:lstStyle/>
          <a:p>
            <a:pPr algn="ctr"/>
            <a:r>
              <a:rPr lang="en-US" dirty="0"/>
              <a:t>How works a </a:t>
            </a:r>
            <a:br>
              <a:rPr lang="en-US" dirty="0"/>
            </a:br>
            <a:r>
              <a:rPr lang="en-US" dirty="0"/>
              <a:t>MITM?</a:t>
            </a:r>
          </a:p>
        </p:txBody>
      </p:sp>
      <p:sp>
        <p:nvSpPr>
          <p:cNvPr id="4" name="Espace réservé de la date 3">
            <a:extLst>
              <a:ext uri="{FF2B5EF4-FFF2-40B4-BE49-F238E27FC236}">
                <a16:creationId xmlns:a16="http://schemas.microsoft.com/office/drawing/2014/main" id="{0B0519A1-8364-4F03-A806-CF3EFAB40722}"/>
              </a:ext>
            </a:extLst>
          </p:cNvPr>
          <p:cNvSpPr txBox="1">
            <a:spLocks/>
          </p:cNvSpPr>
          <p:nvPr>
            <p:custDataLst>
              <p:tags r:id="rId2"/>
            </p:custDataLst>
          </p:nvPr>
        </p:nvSpPr>
        <p:spPr>
          <a:xfrm>
            <a:off x="8205294" y="206072"/>
            <a:ext cx="1879627" cy="222800"/>
          </a:xfrm>
          <a:prstGeom prst="rect">
            <a:avLst/>
          </a:prstGeom>
        </p:spPr>
        <p:txBody>
          <a:bodyPr/>
          <a:lstStyle>
            <a:defPPr>
              <a:defRPr lang="fr-FR"/>
            </a:defPPr>
            <a:lvl1pPr marL="0" algn="l" defTabSz="914400" rtl="0" eaLnBrk="1" latinLnBrk="0" hangingPunct="1">
              <a:defRPr sz="700" kern="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AC7BB7-7E3D-4153-939B-1D452E2DD197}" type="datetime1">
              <a:rPr lang="fr-FR" smtClean="0"/>
              <a:pPr/>
              <a:t>10/06/2024</a:t>
            </a:fld>
            <a:endParaRPr lang="fr-FR" dirty="0"/>
          </a:p>
        </p:txBody>
      </p:sp>
    </p:spTree>
    <p:extLst>
      <p:ext uri="{BB962C8B-B14F-4D97-AF65-F5344CB8AC3E}">
        <p14:creationId xmlns:p14="http://schemas.microsoft.com/office/powerpoint/2010/main" val="82435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works a MITM?</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10" name="TextBox 9">
            <a:extLst>
              <a:ext uri="{FF2B5EF4-FFF2-40B4-BE49-F238E27FC236}">
                <a16:creationId xmlns:a16="http://schemas.microsoft.com/office/drawing/2014/main" id="{B4D9F52B-8540-7892-0468-F4D89F254108}"/>
              </a:ext>
            </a:extLst>
          </p:cNvPr>
          <p:cNvSpPr txBox="1"/>
          <p:nvPr/>
        </p:nvSpPr>
        <p:spPr>
          <a:xfrm>
            <a:off x="1677147" y="4239616"/>
            <a:ext cx="8837706" cy="1754326"/>
          </a:xfrm>
          <a:prstGeom prst="rect">
            <a:avLst/>
          </a:prstGeom>
          <a:noFill/>
        </p:spPr>
        <p:txBody>
          <a:bodyPr wrap="square">
            <a:spAutoFit/>
          </a:bodyPr>
          <a:lstStyle/>
          <a:p>
            <a:r>
              <a:rPr lang="en-US" dirty="0"/>
              <a:t>“A media access control address (MAC address) is a unique identifier assigned to a network interface controller (NIC) for use as a network address in communications within a network segment.”</a:t>
            </a:r>
          </a:p>
          <a:p>
            <a:endParaRPr lang="en-US" dirty="0"/>
          </a:p>
          <a:p>
            <a:r>
              <a:rPr lang="en-US" dirty="0"/>
              <a:t>Wikipedia</a:t>
            </a:r>
          </a:p>
          <a:p>
            <a:endParaRPr lang="en-US" dirty="0"/>
          </a:p>
        </p:txBody>
      </p:sp>
      <p:pic>
        <p:nvPicPr>
          <p:cNvPr id="2052" name="Picture 4">
            <a:extLst>
              <a:ext uri="{FF2B5EF4-FFF2-40B4-BE49-F238E27FC236}">
                <a16:creationId xmlns:a16="http://schemas.microsoft.com/office/drawing/2014/main" id="{DCAA0801-B643-9246-40C5-CAA664940D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3770" y="1573829"/>
            <a:ext cx="4904460" cy="2452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320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works a MITM?</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9" name="TextBox 8">
            <a:extLst>
              <a:ext uri="{FF2B5EF4-FFF2-40B4-BE49-F238E27FC236}">
                <a16:creationId xmlns:a16="http://schemas.microsoft.com/office/drawing/2014/main" id="{0AF7BF48-F4A7-68B5-B058-1F2123265DA7}"/>
              </a:ext>
            </a:extLst>
          </p:cNvPr>
          <p:cNvSpPr txBox="1"/>
          <p:nvPr/>
        </p:nvSpPr>
        <p:spPr>
          <a:xfrm>
            <a:off x="859438" y="2151726"/>
            <a:ext cx="4848295" cy="2831544"/>
          </a:xfrm>
          <a:prstGeom prst="rect">
            <a:avLst/>
          </a:prstGeom>
          <a:noFill/>
        </p:spPr>
        <p:txBody>
          <a:bodyPr wrap="square">
            <a:spAutoFit/>
          </a:bodyPr>
          <a:lstStyle/>
          <a:p>
            <a:r>
              <a:rPr lang="en-US" sz="2000" b="1" dirty="0">
                <a:latin typeface="Roboto" panose="02000000000000000000" pitchFamily="2" charset="0"/>
                <a:ea typeface="Roboto" panose="02000000000000000000" pitchFamily="2" charset="0"/>
                <a:cs typeface="Roboto" panose="02000000000000000000" pitchFamily="2" charset="0"/>
              </a:rPr>
              <a:t>Address Resolution Protocol (ARP)</a:t>
            </a:r>
          </a:p>
          <a:p>
            <a:endParaRPr lang="en-US" dirty="0"/>
          </a:p>
          <a:p>
            <a:r>
              <a:rPr lang="en-US" dirty="0"/>
              <a:t>“Communication protocol used for discovering the link layer address, such as a MAC address, associated with a given internet layer address, typically an IPv4 address.”</a:t>
            </a:r>
          </a:p>
          <a:p>
            <a:r>
              <a:rPr lang="en-US" sz="1400" dirty="0"/>
              <a:t>Wikipedia</a:t>
            </a:r>
          </a:p>
          <a:p>
            <a:endParaRPr lang="en-US" dirty="0"/>
          </a:p>
          <a:p>
            <a:r>
              <a:rPr lang="en-US" dirty="0"/>
              <a:t>Basically, it is a mapping between a MAC address and an IPv4 address</a:t>
            </a:r>
          </a:p>
        </p:txBody>
      </p:sp>
      <p:pic>
        <p:nvPicPr>
          <p:cNvPr id="3076" name="Picture 4">
            <a:extLst>
              <a:ext uri="{FF2B5EF4-FFF2-40B4-BE49-F238E27FC236}">
                <a16:creationId xmlns:a16="http://schemas.microsoft.com/office/drawing/2014/main" id="{C50E9CEE-E242-2046-A298-67F5C19B03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4268" y="1876811"/>
            <a:ext cx="45148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85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90224F-FBFC-4A79-87B9-A536E6FE826C}"/>
              </a:ext>
            </a:extLst>
          </p:cNvPr>
          <p:cNvSpPr>
            <a:spLocks noGrp="1"/>
          </p:cNvSpPr>
          <p:nvPr>
            <p:ph type="title"/>
            <p:custDataLst>
              <p:tags r:id="rId1"/>
            </p:custDataLst>
          </p:nvPr>
        </p:nvSpPr>
        <p:spPr>
          <a:xfrm>
            <a:off x="999371" y="749352"/>
            <a:ext cx="6750926" cy="610920"/>
          </a:xfrm>
        </p:spPr>
        <p:txBody>
          <a:bodyPr>
            <a:normAutofit fontScale="90000"/>
          </a:bodyPr>
          <a:lstStyle/>
          <a:p>
            <a:r>
              <a:rPr lang="fr-FR" dirty="0"/>
              <a:t>Man In The Middle Attack</a:t>
            </a:r>
            <a:br>
              <a:rPr lang="fr-FR" dirty="0"/>
            </a:br>
            <a:r>
              <a:rPr lang="en-US" sz="1800" dirty="0">
                <a:solidFill>
                  <a:schemeClr val="tx1"/>
                </a:solidFill>
              </a:rPr>
              <a:t>How works a MITM?</a:t>
            </a:r>
            <a:endParaRPr lang="fr-FR" dirty="0"/>
          </a:p>
        </p:txBody>
      </p:sp>
      <p:sp>
        <p:nvSpPr>
          <p:cNvPr id="4" name="Espace réservé de la date 3">
            <a:extLst>
              <a:ext uri="{FF2B5EF4-FFF2-40B4-BE49-F238E27FC236}">
                <a16:creationId xmlns:a16="http://schemas.microsoft.com/office/drawing/2014/main" id="{23CED1B5-5CE4-4914-87B5-57BF7F3289F6}"/>
              </a:ext>
            </a:extLst>
          </p:cNvPr>
          <p:cNvSpPr>
            <a:spLocks noGrp="1"/>
          </p:cNvSpPr>
          <p:nvPr>
            <p:ph type="dt" sz="half" idx="10"/>
            <p:custDataLst>
              <p:tags r:id="rId2"/>
            </p:custDataLst>
          </p:nvPr>
        </p:nvSpPr>
        <p:spPr/>
        <p:txBody>
          <a:bodyPr/>
          <a:lstStyle/>
          <a:p>
            <a:fld id="{B79CE270-E0E3-4AD5-94A5-3B6857A83CDE}" type="datetime1">
              <a:rPr lang="fr-FR" smtClean="0"/>
              <a:t>10/06/2024</a:t>
            </a:fld>
            <a:endParaRPr lang="fr-FR" dirty="0"/>
          </a:p>
        </p:txBody>
      </p:sp>
      <p:sp>
        <p:nvSpPr>
          <p:cNvPr id="11" name="Footer Placeholder 4">
            <a:extLst>
              <a:ext uri="{FF2B5EF4-FFF2-40B4-BE49-F238E27FC236}">
                <a16:creationId xmlns:a16="http://schemas.microsoft.com/office/drawing/2014/main" id="{93E24BE1-E3D1-427B-8F42-6974F92684A4}"/>
              </a:ext>
            </a:extLst>
          </p:cNvPr>
          <p:cNvSpPr>
            <a:spLocks noGrp="1"/>
          </p:cNvSpPr>
          <p:nvPr>
            <p:ph type="ftr" sz="quarter" idx="11"/>
          </p:nvPr>
        </p:nvSpPr>
        <p:spPr/>
        <p:txBody>
          <a:bodyPr/>
          <a:lstStyle/>
          <a:p>
            <a:r>
              <a:rPr lang="en-US" dirty="0"/>
              <a:t>Copyright ©2024 WOCSA – All rights reserved  </a:t>
            </a:r>
            <a:endParaRPr lang="fr-FR" dirty="0"/>
          </a:p>
        </p:txBody>
      </p:sp>
      <p:sp>
        <p:nvSpPr>
          <p:cNvPr id="6" name="TextBox 8">
            <a:extLst>
              <a:ext uri="{FF2B5EF4-FFF2-40B4-BE49-F238E27FC236}">
                <a16:creationId xmlns:a16="http://schemas.microsoft.com/office/drawing/2014/main" id="{CA3A4695-7214-2763-F04F-538AAEB9B79E}"/>
              </a:ext>
            </a:extLst>
          </p:cNvPr>
          <p:cNvSpPr txBox="1"/>
          <p:nvPr/>
        </p:nvSpPr>
        <p:spPr>
          <a:xfrm>
            <a:off x="8741693" y="6444476"/>
            <a:ext cx="2480489" cy="276999"/>
          </a:xfrm>
          <a:prstGeom prst="rect">
            <a:avLst/>
          </a:prstGeom>
          <a:noFill/>
        </p:spPr>
        <p:txBody>
          <a:bodyPr wrap="square">
            <a:spAutoFit/>
          </a:bodyPr>
          <a:lstStyle/>
          <a:p>
            <a:r>
              <a:rPr lang="fr-FR" sz="1200" dirty="0">
                <a:hlinkClick r:id="rId4"/>
              </a:rPr>
              <a:t>https://github.com/wocsa</a:t>
            </a:r>
            <a:r>
              <a:rPr lang="fr-FR" sz="1200" dirty="0"/>
              <a:t> </a:t>
            </a:r>
          </a:p>
        </p:txBody>
      </p:sp>
      <p:sp>
        <p:nvSpPr>
          <p:cNvPr id="3" name="TextBox 2">
            <a:extLst>
              <a:ext uri="{FF2B5EF4-FFF2-40B4-BE49-F238E27FC236}">
                <a16:creationId xmlns:a16="http://schemas.microsoft.com/office/drawing/2014/main" id="{20B74979-CAA1-8FA9-888B-E13C549BFF60}"/>
              </a:ext>
            </a:extLst>
          </p:cNvPr>
          <p:cNvSpPr txBox="1"/>
          <p:nvPr/>
        </p:nvSpPr>
        <p:spPr>
          <a:xfrm>
            <a:off x="673964" y="130504"/>
            <a:ext cx="7125330" cy="276999"/>
          </a:xfrm>
          <a:prstGeom prst="rect">
            <a:avLst/>
          </a:prstGeom>
          <a:noFill/>
        </p:spPr>
        <p:txBody>
          <a:bodyPr wrap="square">
            <a:spAutoFit/>
          </a:bodyPr>
          <a:lstStyle/>
          <a:p>
            <a:r>
              <a:rPr lang="fr-FR" sz="1200" dirty="0">
                <a:hlinkClick r:id="rId5"/>
              </a:rPr>
              <a:t>https://www.linkedin.com/company/wocsa/</a:t>
            </a:r>
            <a:r>
              <a:rPr lang="fr-FR" sz="1200" dirty="0"/>
              <a:t>	</a:t>
            </a:r>
            <a:r>
              <a:rPr lang="fr-FR" sz="1200" dirty="0">
                <a:hlinkClick r:id="rId6"/>
              </a:rPr>
              <a:t>https://www.youtube.com/@WOCSA-rx2mn/</a:t>
            </a:r>
            <a:r>
              <a:rPr lang="fr-FR" sz="1200" dirty="0"/>
              <a:t> </a:t>
            </a:r>
          </a:p>
        </p:txBody>
      </p:sp>
      <p:sp>
        <p:nvSpPr>
          <p:cNvPr id="10" name="TextBox 9">
            <a:extLst>
              <a:ext uri="{FF2B5EF4-FFF2-40B4-BE49-F238E27FC236}">
                <a16:creationId xmlns:a16="http://schemas.microsoft.com/office/drawing/2014/main" id="{E8792857-5014-F102-1777-DEAD2BDCFFD1}"/>
              </a:ext>
            </a:extLst>
          </p:cNvPr>
          <p:cNvSpPr txBox="1"/>
          <p:nvPr/>
        </p:nvSpPr>
        <p:spPr>
          <a:xfrm>
            <a:off x="999371" y="2183697"/>
            <a:ext cx="4373476" cy="2862322"/>
          </a:xfrm>
          <a:prstGeom prst="rect">
            <a:avLst/>
          </a:prstGeom>
          <a:noFill/>
        </p:spPr>
        <p:txBody>
          <a:bodyPr wrap="square">
            <a:spAutoFit/>
          </a:bodyPr>
          <a:lstStyle/>
          <a:p>
            <a:pPr algn="ctr"/>
            <a:r>
              <a:rPr lang="en-US" dirty="0"/>
              <a:t>ARP does </a:t>
            </a:r>
            <a:r>
              <a:rPr lang="en-US" dirty="0">
                <a:solidFill>
                  <a:srgbClr val="FF0000"/>
                </a:solidFill>
              </a:rPr>
              <a:t>not provide methods for authenticating</a:t>
            </a:r>
            <a:r>
              <a:rPr lang="en-US" dirty="0"/>
              <a:t> ARP replies on a network</a:t>
            </a:r>
          </a:p>
          <a:p>
            <a:pPr algn="ctr"/>
            <a:endParaRPr lang="en-US" dirty="0"/>
          </a:p>
          <a:p>
            <a:endParaRPr lang="en-US" dirty="0"/>
          </a:p>
          <a:p>
            <a:endParaRPr lang="en-US" dirty="0"/>
          </a:p>
          <a:p>
            <a:pPr algn="ctr"/>
            <a:endParaRPr lang="en-US" dirty="0"/>
          </a:p>
          <a:p>
            <a:pPr algn="ctr"/>
            <a:r>
              <a:rPr lang="en-US" dirty="0"/>
              <a:t>ARP replies </a:t>
            </a:r>
            <a:r>
              <a:rPr lang="en-US" dirty="0">
                <a:solidFill>
                  <a:srgbClr val="FF0000"/>
                </a:solidFill>
              </a:rPr>
              <a:t>can come from systems other </a:t>
            </a:r>
            <a:r>
              <a:rPr lang="en-US" dirty="0"/>
              <a:t>than the one with the required Layer 2 address</a:t>
            </a:r>
          </a:p>
          <a:p>
            <a:endParaRPr lang="en-US" dirty="0"/>
          </a:p>
        </p:txBody>
      </p:sp>
      <p:sp>
        <p:nvSpPr>
          <p:cNvPr id="12" name="Arrow: Down 11">
            <a:extLst>
              <a:ext uri="{FF2B5EF4-FFF2-40B4-BE49-F238E27FC236}">
                <a16:creationId xmlns:a16="http://schemas.microsoft.com/office/drawing/2014/main" id="{EB4F10B2-09F9-0404-FBDC-85A0D952BCE6}"/>
              </a:ext>
            </a:extLst>
          </p:cNvPr>
          <p:cNvSpPr/>
          <p:nvPr/>
        </p:nvSpPr>
        <p:spPr>
          <a:xfrm>
            <a:off x="2947050" y="2892612"/>
            <a:ext cx="478117" cy="878541"/>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8" name="Picture 2">
            <a:extLst>
              <a:ext uri="{FF2B5EF4-FFF2-40B4-BE49-F238E27FC236}">
                <a16:creationId xmlns:a16="http://schemas.microsoft.com/office/drawing/2014/main" id="{BA993A70-BB01-C02F-9941-EF115E3796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64186" y="1561352"/>
            <a:ext cx="4634525" cy="3541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11160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3"/>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3"/>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3"/>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3"/>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3"/>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3"/>
</p:tagLst>
</file>

<file path=ppt/tags/tag34.xml><?xml version="1.0" encoding="utf-8"?>
<p:tagLst xmlns:a="http://schemas.openxmlformats.org/drawingml/2006/main" xmlns:r="http://schemas.openxmlformats.org/officeDocument/2006/relationships" xmlns:p="http://schemas.openxmlformats.org/presentationml/2006/main">
  <p:tag name="NUM" val="4"/>
</p:tagLst>
</file>

<file path=ppt/tags/tag35.xml><?xml version="1.0" encoding="utf-8"?>
<p:tagLst xmlns:a="http://schemas.openxmlformats.org/drawingml/2006/main" xmlns:r="http://schemas.openxmlformats.org/officeDocument/2006/relationships" xmlns:p="http://schemas.openxmlformats.org/presentationml/2006/main">
  <p:tag name="NUM" val="5"/>
</p:tagLst>
</file>

<file path=ppt/tags/tag36.xml><?xml version="1.0" encoding="utf-8"?>
<p:tagLst xmlns:a="http://schemas.openxmlformats.org/drawingml/2006/main" xmlns:r="http://schemas.openxmlformats.org/officeDocument/2006/relationships" xmlns:p="http://schemas.openxmlformats.org/presentationml/2006/main">
  <p:tag name="NUM" val="7"/>
</p:tagLst>
</file>

<file path=ppt/tags/tag37.xml><?xml version="1.0" encoding="utf-8"?>
<p:tagLst xmlns:a="http://schemas.openxmlformats.org/drawingml/2006/main" xmlns:r="http://schemas.openxmlformats.org/officeDocument/2006/relationships" xmlns:p="http://schemas.openxmlformats.org/presentationml/2006/main">
  <p:tag name="NUM" val="8"/>
</p:tagLst>
</file>

<file path=ppt/tags/tag38.xml><?xml version="1.0" encoding="utf-8"?>
<p:tagLst xmlns:a="http://schemas.openxmlformats.org/drawingml/2006/main" xmlns:r="http://schemas.openxmlformats.org/officeDocument/2006/relationships" xmlns:p="http://schemas.openxmlformats.org/presentationml/2006/main">
  <p:tag name="NUM" val="9"/>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5"/>
</p:tagLst>
</file>

<file path=ppt/tags/tag41.xml><?xml version="1.0" encoding="utf-8"?>
<p:tagLst xmlns:a="http://schemas.openxmlformats.org/drawingml/2006/main" xmlns:r="http://schemas.openxmlformats.org/officeDocument/2006/relationships" xmlns:p="http://schemas.openxmlformats.org/presentationml/2006/main">
  <p:tag name="NUM" val="6"/>
</p:tagLst>
</file>

<file path=ppt/tags/tag42.xml><?xml version="1.0" encoding="utf-8"?>
<p:tagLst xmlns:a="http://schemas.openxmlformats.org/drawingml/2006/main" xmlns:r="http://schemas.openxmlformats.org/officeDocument/2006/relationships" xmlns:p="http://schemas.openxmlformats.org/presentationml/2006/main">
  <p:tag name="NUM" val="7"/>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9283B289E93FE41A1B8166FF7D12ECC" ma:contentTypeVersion="9" ma:contentTypeDescription="Crée un document." ma:contentTypeScope="" ma:versionID="c547c9c39c6093f67a510713a89a6335">
  <xsd:schema xmlns:xsd="http://www.w3.org/2001/XMLSchema" xmlns:xs="http://www.w3.org/2001/XMLSchema" xmlns:p="http://schemas.microsoft.com/office/2006/metadata/properties" xmlns:ns3="33ac0811-7520-43a1-823a-204420cd1fc0" xmlns:ns4="eedebbeb-a557-4c55-88ff-7ac031945e1b" targetNamespace="http://schemas.microsoft.com/office/2006/metadata/properties" ma:root="true" ma:fieldsID="19d16903058d0da8411346189beb49cc" ns3:_="" ns4:_="">
    <xsd:import namespace="33ac0811-7520-43a1-823a-204420cd1fc0"/>
    <xsd:import namespace="eedebbeb-a557-4c55-88ff-7ac031945e1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ac0811-7520-43a1-823a-204420cd1fc0"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debbeb-a557-4c55-88ff-7ac031945e1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B60F5C-FFF3-4526-8BD0-846947BE9D4D}">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eedebbeb-a557-4c55-88ff-7ac031945e1b"/>
    <ds:schemaRef ds:uri="http://purl.org/dc/terms/"/>
    <ds:schemaRef ds:uri="http://schemas.openxmlformats.org/package/2006/metadata/core-properties"/>
    <ds:schemaRef ds:uri="33ac0811-7520-43a1-823a-204420cd1fc0"/>
    <ds:schemaRef ds:uri="http://www.w3.org/XML/1998/namespace"/>
    <ds:schemaRef ds:uri="http://purl.org/dc/dcmitype/"/>
  </ds:schemaRefs>
</ds:datastoreItem>
</file>

<file path=customXml/itemProps2.xml><?xml version="1.0" encoding="utf-8"?>
<ds:datastoreItem xmlns:ds="http://schemas.openxmlformats.org/officeDocument/2006/customXml" ds:itemID="{07B93806-F383-4CC3-81DD-E6567C7E0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ac0811-7520-43a1-823a-204420cd1fc0"/>
    <ds:schemaRef ds:uri="eedebbeb-a557-4c55-88ff-7ac031945e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523B52-E662-483B-B904-8185D26C54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2117</TotalTime>
  <Words>1126</Words>
  <Application>Microsoft Office PowerPoint</Application>
  <PresentationFormat>Widescreen</PresentationFormat>
  <Paragraphs>149</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Roboto</vt:lpstr>
      <vt:lpstr>Roboto medium</vt:lpstr>
      <vt:lpstr>Roboto medium</vt:lpstr>
      <vt:lpstr>Thème Office</vt:lpstr>
      <vt:lpstr>PowerPoint Presentation</vt:lpstr>
      <vt:lpstr>Man In The Middle Attack Disclaimer</vt:lpstr>
      <vt:lpstr>Man In The Middle Attack Agenda</vt:lpstr>
      <vt:lpstr>What is a Man In The Middle (MITM)?</vt:lpstr>
      <vt:lpstr>Man In The Middle Attack What is a Man In The Middle (MITM)?</vt:lpstr>
      <vt:lpstr>How works a  MITM?</vt:lpstr>
      <vt:lpstr>Man In The Middle Attack How works a MITM?</vt:lpstr>
      <vt:lpstr>Man In The Middle Attack How works a MITM?</vt:lpstr>
      <vt:lpstr>Man In The Middle Attack How works a MITM?</vt:lpstr>
      <vt:lpstr>Man In The Middle Attack How works a MITM?</vt:lpstr>
      <vt:lpstr>Why attackers make MITM attacks?</vt:lpstr>
      <vt:lpstr>Man In The Middle Attack Why attackers make MITM attacks?</vt:lpstr>
      <vt:lpstr>How to protect yourself from MITM attacks?</vt:lpstr>
      <vt:lpstr>Man In The Middle Attack How to protect yourself from MITM attacks?</vt:lpstr>
      <vt:lpstr>Man In The Middle Attack How to protect yourself from MITM attacks?</vt:lpstr>
      <vt:lpstr>Man In The Middle Attack How to protect yourself from MITM attacks?</vt:lpstr>
      <vt:lpstr>Join us to change the digital world: https://www.helloasso.com/associations/wocsa/adhesions/bulletin-d-adhesion-2  Please provide your feedback for our quality check process: https://www.wocsa.org/qcheck.php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Loic ESPINASSE</dc:creator>
  <cp:lastModifiedBy>Alaric Becker</cp:lastModifiedBy>
  <cp:revision>187</cp:revision>
  <dcterms:created xsi:type="dcterms:W3CDTF">2019-11-06T13:34:17Z</dcterms:created>
  <dcterms:modified xsi:type="dcterms:W3CDTF">2024-06-10T16:31:42Z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0x010100D9283B289E93FE41A1B8166FF7D12ECC</vt:lpwstr>
  </property>
  <property fmtid="{D5CDD505-2E9C-101B-9397-08002B2CF9AE}" pid="3" name="MSIP_Label_7bd1f144-26ac-4410-8fdb-05c7de218e82_Enabled">
    <vt:lpwstr>true</vt:lpwstr>
  </property>
  <property fmtid="{D5CDD505-2E9C-101B-9397-08002B2CF9AE}" pid="4" name="MSIP_Label_7bd1f144-26ac-4410-8fdb-05c7de218e82_SetDate">
    <vt:lpwstr>2022-11-20T15:10:49Z</vt:lpwstr>
  </property>
  <property fmtid="{D5CDD505-2E9C-101B-9397-08002B2CF9AE}" pid="5" name="MSIP_Label_7bd1f144-26ac-4410-8fdb-05c7de218e82_Method">
    <vt:lpwstr>Standard</vt:lpwstr>
  </property>
  <property fmtid="{D5CDD505-2E9C-101B-9397-08002B2CF9AE}" pid="6" name="MSIP_Label_7bd1f144-26ac-4410-8fdb-05c7de218e82_Name">
    <vt:lpwstr>FR Usage restreint</vt:lpwstr>
  </property>
  <property fmtid="{D5CDD505-2E9C-101B-9397-08002B2CF9AE}" pid="7" name="MSIP_Label_7bd1f144-26ac-4410-8fdb-05c7de218e82_SiteId">
    <vt:lpwstr>8b87af7d-8647-4dc7-8df4-5f69a2011bb5</vt:lpwstr>
  </property>
  <property fmtid="{D5CDD505-2E9C-101B-9397-08002B2CF9AE}" pid="8" name="MSIP_Label_7bd1f144-26ac-4410-8fdb-05c7de218e82_ActionId">
    <vt:lpwstr>dac00204-acaf-4c3e-a4cc-fc4302880d8e</vt:lpwstr>
  </property>
  <property fmtid="{D5CDD505-2E9C-101B-9397-08002B2CF9AE}" pid="9" name="MSIP_Label_7bd1f144-26ac-4410-8fdb-05c7de218e82_ContentBits">
    <vt:lpwstr>3</vt:lpwstr>
  </property>
</Properties>
</file>