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/>
    <p:restoredTop sz="94485"/>
  </p:normalViewPr>
  <p:slideViewPr>
    <p:cSldViewPr snapToGrid="0" snapToObjects="1">
      <p:cViewPr varScale="1">
        <p:scale>
          <a:sx n="62" d="100"/>
          <a:sy n="62" d="100"/>
        </p:scale>
        <p:origin x="1096" y="20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true">
            <a:spLocks noGrp="true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false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true">
            <a:spLocks noGrp="true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true">
            <a:spLocks noGrp="true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true">
            <a:spLocks noGrp="true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80604020202020204" pitchFamily="34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true">
            <a:spLocks noGrp="true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true">
            <a:spLocks noGrp="true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false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true">
            <a:spLocks noGrp="true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true"/>
          </p:cNvSpPr>
          <p:nvPr userDrawn="true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true"/>
          </p:cNvSpPr>
          <p:nvPr userDrawn="true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hyperlink" Target="www.pythonlearn.com" TargetMode="External"/><Relationship Id="rId1" Type="http://schemas.openxmlformats.org/officeDocument/2006/relationships/hyperlink" Target="http://www.py4e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.png"/><Relationship Id="rId3" Type="http://schemas.openxmlformats.org/officeDocument/2006/relationships/image" Target="../media/image2.jpeg"/><Relationship Id="rId2" Type="http://schemas.openxmlformats.org/officeDocument/2006/relationships/hyperlink" Target="http://open.umich.edu/" TargetMode="External"/><Relationship Id="rId1" Type="http://schemas.openxmlformats.org/officeDocument/2006/relationships/hyperlink" Target="http://www.dr-chuck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66" name="Shape 166"/>
          <p:cNvSpPr txBox="true">
            <a:spLocks noGrp="true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Chapter 10</a:t>
            </a:r>
            <a:endParaRPr lang="en-US" sz="48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67" name="Shape 167"/>
          <p:cNvSpPr txBox="true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  <a:hlinkClick r:id="rId1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  <a:hlinkClick r:id="rId2"/>
            </a:endParaRPr>
          </a:p>
        </p:txBody>
      </p:sp>
      <p:pic>
        <p:nvPicPr>
          <p:cNvPr id="168" name="Shape 168"/>
          <p:cNvPicPr preferRelativeResize="false"/>
          <p:nvPr/>
        </p:nvPicPr>
        <p:blipFill rotWithShape="true">
          <a:blip r:embed="rId3"/>
          <a:srcRect/>
          <a:stretch>
            <a:fillRect/>
          </a:stretch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false"/>
          <p:nvPr/>
        </p:nvPicPr>
        <p:blipFill rotWithShape="true">
          <a:blip r:embed="rId4"/>
          <a:srcRect/>
          <a:stretch>
            <a:fillRect/>
          </a:stretch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Sorting Lists of Tuples</a:t>
            </a:r>
            <a:endParaRPr lang="en-US" sz="78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1" name="Shape 231"/>
          <p:cNvSpPr txBox="true">
            <a:spLocks noGrp="true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to get a sorted version of a dictionary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2" name="Shape 232"/>
          <p:cNvSpPr txBox="true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 smtClean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true">
            <a:spLocks noGrp="true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sorted()</a:t>
            </a:r>
            <a:endParaRPr lang="en-US" sz="7800" u="none" strike="noStrike" cap="none" dirty="0">
              <a:solidFill>
                <a:srgbClr val="FF4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 smtClean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8" name="Shape 238"/>
          <p:cNvSpPr txBox="true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 by Values Instead of Key</a:t>
            </a:r>
            <a:endParaRPr lang="en-US" sz="78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5" name="Shape 245"/>
          <p:cNvSpPr txBox="true">
            <a:spLocks noGrp="true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by value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loop that creates a list of tuples  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6" name="Shape 246"/>
          <p:cNvSpPr txBox="true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true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true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top 10 most common words</a:t>
            </a:r>
            <a:endParaRPr lang="en-US" sz="44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Even Shorter Version</a:t>
            </a:r>
            <a:endParaRPr lang="en-US" sz="78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8" name="Shape 258"/>
          <p:cNvSpPr txBox="true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  <a:hlinkClick r:id="rId1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  <a:hlinkClick r:id="rId1"/>
              </a:rPr>
              <a:t>wiki.python.org/moin/HowTo/Sorting</a:t>
            </a:r>
            <a:endParaRPr lang="en-US" sz="3000" u="sng" strike="noStrike" cap="none" dirty="0">
              <a:solidFill>
                <a:schemeClr val="hlink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  <a:hlinkClick r:id="rId1"/>
            </a:endParaRPr>
          </a:p>
        </p:txBody>
      </p:sp>
      <p:sp>
        <p:nvSpPr>
          <p:cNvPr id="259" name="Shape 259"/>
          <p:cNvSpPr txBox="true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true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 this case, we make a list of reversed tuples and then sort it.</a:t>
            </a:r>
            <a:endParaRPr lang="en-US" sz="38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true">
            <a:spLocks noGrp="true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66" name="Shape 266"/>
          <p:cNvSpPr txBox="true">
            <a:spLocks noGrp="true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 syntax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Immutability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Comparability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Sorting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67" name="Shape 267"/>
          <p:cNvSpPr txBox="true">
            <a:spLocks noGrp="true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 in assignment statements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Sorting dictionaries by either key or value 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true">
            <a:spLocks noGrp="true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  <a:endParaRPr lang="en-US" sz="36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true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lang="en-US"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  <a:endParaRPr lang="en-US"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  <a:endParaRPr lang="en-US"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Shape 275"/>
          <p:cNvPicPr preferRelativeResize="false"/>
          <p:nvPr/>
        </p:nvPicPr>
        <p:blipFill rotWithShape="true">
          <a:blip r:embed="rId3"/>
          <a:srcRect/>
          <a:stretch>
            <a:fillRect/>
          </a:stretch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false"/>
          <p:nvPr/>
        </p:nvPicPr>
        <p:blipFill rotWithShape="true">
          <a:blip r:embed="rId4"/>
          <a:srcRect/>
          <a:stretch>
            <a:fillRect/>
          </a:stretch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true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lang="en-US"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 Are Like Lists</a:t>
            </a:r>
            <a:endParaRPr lang="en-US" sz="78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75" name="Shape 175"/>
          <p:cNvSpPr txBox="true">
            <a:spLocks noGrp="true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 are another kind of sequence that functions much like a list - they have elements which are indexed starting at 0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76" name="Shape 176"/>
          <p:cNvSpPr txBox="true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77" name="Shape 177"/>
          <p:cNvSpPr txBox="true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but... Tuples are “immutable”</a:t>
            </a:r>
            <a:endParaRPr lang="en-US" sz="78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83" name="Shape 183"/>
          <p:cNvSpPr txBox="true">
            <a:spLocks noGrp="true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its contents - similar to a string</a:t>
            </a:r>
            <a:endParaRPr lang="en-US" sz="38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84" name="Shape 184"/>
          <p:cNvSpPr txBox="true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85" name="Shape 185"/>
          <p:cNvSpPr txBox="true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86" name="Shape 186"/>
          <p:cNvSpPr txBox="true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to do With Tuples</a:t>
            </a:r>
            <a:endParaRPr lang="en-US" sz="78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92" name="Shape 192"/>
          <p:cNvSpPr txBox="true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 Tale of Two Sequences</a:t>
            </a:r>
            <a:endParaRPr lang="en-US" sz="78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98" name="Shape 198"/>
          <p:cNvSpPr txBox="true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true">
            <a:spLocks noGrp="true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 are More Efficient</a:t>
            </a:r>
            <a:endParaRPr lang="en-US" sz="78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04" name="Shape 204"/>
          <p:cNvSpPr txBox="true">
            <a:spLocks noGrp="true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 in our program when we are making “temporary variables” we prefer tuples over lists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 and Assignment</a:t>
            </a:r>
            <a:endParaRPr lang="en-US" sz="78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10" name="Shape 210"/>
          <p:cNvSpPr txBox="true">
            <a:spLocks noGrp="true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of an assignment statement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We can even omit the parentheses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11" name="Shape 211"/>
          <p:cNvSpPr txBox="true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  <a:endParaRPr lang="en-US" sz="33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  <a:endParaRPr lang="en-US" sz="33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 and Dictionaries</a:t>
            </a:r>
            <a:endParaRPr lang="en-US" sz="78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17" name="Shape 217"/>
          <p:cNvSpPr txBox="true">
            <a:spLocks noGrp="true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</a:t>
            </a:r>
            <a:endParaRPr lang="en-US" sz="3600" u="none" strike="noStrike" cap="none" dirty="0">
              <a:solidFill>
                <a:srgbClr val="FF7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18" name="Shape 218"/>
          <p:cNvSpPr txBox="true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 are Comparable</a:t>
            </a:r>
            <a:endParaRPr lang="en-US" sz="78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4" name="Shape 224"/>
          <p:cNvSpPr txBox="true">
            <a:spLocks noGrp="true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If the first item is equal, Python goes on to the next element,  and so on, until it finds elements that differ.</a:t>
            </a:r>
            <a:endParaRPr lang="en-US" sz="38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5" name="Shape 225"/>
          <p:cNvSpPr txBox="true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4716</Words>
  <Application>WPS Presentation</Application>
  <PresentationFormat>Custom</PresentationFormat>
  <Paragraphs>215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Arial</vt:lpstr>
      <vt:lpstr>DejaVu Sans</vt:lpstr>
      <vt:lpstr>Gill Sans</vt:lpstr>
      <vt:lpstr>Quicksand Light</vt:lpstr>
      <vt:lpstr>ヒラギノ角ゴ ProN W3</vt:lpstr>
      <vt:lpstr>Droid Sans Fallback</vt:lpstr>
      <vt:lpstr>Cabin</vt:lpstr>
      <vt:lpstr>Courier New</vt:lpstr>
      <vt:lpstr>Courier</vt:lpstr>
      <vt:lpstr>微软雅黑</vt:lpstr>
      <vt:lpstr>Arial Unicode MS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演示文稿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dc:creator/>
  <cp:lastModifiedBy>charlotte</cp:lastModifiedBy>
  <cp:revision>42</cp:revision>
  <dcterms:created xsi:type="dcterms:W3CDTF">2020-09-08T05:20:50Z</dcterms:created>
  <dcterms:modified xsi:type="dcterms:W3CDTF">2020-09-08T05:20:50Z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