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March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4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DFE63-90F8-4DFA-A362-FECB10F7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0909"/>
            <a:ext cx="12191980" cy="984885"/>
          </a:xfrm>
        </p:spPr>
        <p:txBody>
          <a:bodyPr wrap="square" anchor="ctr">
            <a:noAutofit/>
          </a:bodyPr>
          <a:lstStyle/>
          <a:p>
            <a:pPr algn="ctr"/>
            <a:r>
              <a:rPr lang="ru-RU" sz="4400" dirty="0"/>
              <a:t>Компьютерная симуляция клеточного субстрата</a:t>
            </a:r>
          </a:p>
        </p:txBody>
      </p:sp>
      <p:pic>
        <p:nvPicPr>
          <p:cNvPr id="4" name="Picture 3" descr="Сеть для фона линий и точек">
            <a:extLst>
              <a:ext uri="{FF2B5EF4-FFF2-40B4-BE49-F238E27FC236}">
                <a16:creationId xmlns:a16="http://schemas.microsoft.com/office/drawing/2014/main" id="{A540AA73-C2A9-4F9E-96D6-970FD40C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63" b="2642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880E1-6BA5-4A66-878C-A6BAE8122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87" y="5773729"/>
            <a:ext cx="6571716" cy="984885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>
            <a:normAutofit fontScale="85000" lnSpcReduction="10000"/>
          </a:bodyPr>
          <a:lstStyle/>
          <a:p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 Автор проекта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Кирпичев Матвей</a:t>
            </a:r>
          </a:p>
          <a:p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 Руководитель проекта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Лосева Ирина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31945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8C641-85CE-4FD9-8998-76F7CCD9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BB55AE-B87D-45AC-8805-DAF561D20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24" y="1598210"/>
            <a:ext cx="8185951" cy="46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462A4-4889-46BB-B698-DCAEF0B3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улучшения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D31C8B-B5C4-48DB-BF2F-995D3A78AB6D}"/>
              </a:ext>
            </a:extLst>
          </p:cNvPr>
          <p:cNvSpPr txBox="1">
            <a:spLocks/>
          </p:cNvSpPr>
          <p:nvPr/>
        </p:nvSpPr>
        <p:spPr>
          <a:xfrm>
            <a:off x="549538" y="1747616"/>
            <a:ext cx="11091600" cy="42169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/>
              <a:t>Пользовательский конструкт типов симуляций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Улучшение производительности (Перенос проекта на </a:t>
            </a:r>
            <a:r>
              <a:rPr lang="en-US" sz="2800" dirty="0">
                <a:latin typeface="+mj-lt"/>
              </a:rPr>
              <a:t>GPU </a:t>
            </a:r>
            <a:r>
              <a:rPr lang="ru-RU" sz="2800" dirty="0">
                <a:latin typeface="+mj-lt"/>
              </a:rPr>
              <a:t>или многопоточность)</a:t>
            </a:r>
          </a:p>
        </p:txBody>
      </p:sp>
    </p:spTree>
    <p:extLst>
      <p:ext uri="{BB962C8B-B14F-4D97-AF65-F5344CB8AC3E}">
        <p14:creationId xmlns:p14="http://schemas.microsoft.com/office/powerpoint/2010/main" val="194385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78EBC-064A-474D-B429-0A7A5156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EAB3B7-6D16-4669-B04D-BF217DDA5A62}"/>
              </a:ext>
            </a:extLst>
          </p:cNvPr>
          <p:cNvSpPr txBox="1">
            <a:spLocks/>
          </p:cNvSpPr>
          <p:nvPr/>
        </p:nvSpPr>
        <p:spPr>
          <a:xfrm>
            <a:off x="550199" y="1804083"/>
            <a:ext cx="11388275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4770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91C4-30DF-449A-9D1B-4DC087BA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63CAA1-445C-4486-B790-DA4155E02CB6}"/>
              </a:ext>
            </a:extLst>
          </p:cNvPr>
          <p:cNvSpPr txBox="1">
            <a:spLocks/>
          </p:cNvSpPr>
          <p:nvPr/>
        </p:nvSpPr>
        <p:spPr>
          <a:xfrm>
            <a:off x="549538" y="1747616"/>
            <a:ext cx="11091600" cy="3229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Сложность поставки и использования лабораторного оборудования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Долговременные эксперименты на реальных субстратах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Постоянное наблюдение за колонией живых клеток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3460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75FE5-C186-4A54-932D-BC3C9780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549275"/>
            <a:ext cx="11091600" cy="1332000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D15001-25B8-41D2-8736-75F327233DA9}"/>
              </a:ext>
            </a:extLst>
          </p:cNvPr>
          <p:cNvSpPr txBox="1">
            <a:spLocks/>
          </p:cNvSpPr>
          <p:nvPr/>
        </p:nvSpPr>
        <p:spPr>
          <a:xfrm>
            <a:off x="550199" y="1804083"/>
            <a:ext cx="11388275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Разработка программы, симулирующей развитие клеточного субстрата.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895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5ED40-206F-422E-A02E-495C0206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3820662-58BA-49F0-92ED-D4F2C4372930}"/>
              </a:ext>
            </a:extLst>
          </p:cNvPr>
          <p:cNvSpPr txBox="1">
            <a:spLocks/>
          </p:cNvSpPr>
          <p:nvPr/>
        </p:nvSpPr>
        <p:spPr>
          <a:xfrm>
            <a:off x="549538" y="1747616"/>
            <a:ext cx="11091600" cy="3229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Изучить представленные для моделирования виды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Выбрать способ реализации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Изучение языка программирования</a:t>
            </a:r>
            <a:endParaRPr lang="ru-RU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Составить основные алгоритмы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Создание программного продукта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3300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9863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9950-8549-4573-AED9-02152054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0141B3-4706-45B9-979D-4DE1039E499B}"/>
              </a:ext>
            </a:extLst>
          </p:cNvPr>
          <p:cNvSpPr txBox="1">
            <a:spLocks/>
          </p:cNvSpPr>
          <p:nvPr/>
        </p:nvSpPr>
        <p:spPr>
          <a:xfrm>
            <a:off x="549538" y="1747616"/>
            <a:ext cx="11091600" cy="42169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/>
              <a:t>Язык программирования – </a:t>
            </a:r>
            <a:r>
              <a:rPr lang="en-US" sz="2800" dirty="0"/>
              <a:t>C#</a:t>
            </a:r>
            <a:endParaRPr lang="ru-RU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/>
              <a:t>Библиотеки</a:t>
            </a:r>
            <a:r>
              <a:rPr lang="en-US" sz="2800" dirty="0"/>
              <a:t>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System.Windows.Forms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System.Threading.Tasks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System.Text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System.Linq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System.Drawing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System.Data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System.ComponentModel</a:t>
            </a:r>
            <a:endParaRPr lang="ru-RU" sz="2800" dirty="0">
              <a:latin typeface="+mj-lt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System.Collections.Generic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32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83E8B-3ED9-48AC-98E0-B7D60D3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096709-33A9-4BA9-8261-46470861B687}"/>
              </a:ext>
            </a:extLst>
          </p:cNvPr>
          <p:cNvSpPr txBox="1">
            <a:spLocks/>
          </p:cNvSpPr>
          <p:nvPr/>
        </p:nvSpPr>
        <p:spPr>
          <a:xfrm>
            <a:off x="549538" y="1747616"/>
            <a:ext cx="11091600" cy="42169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/>
              <a:t>Официальная документация </a:t>
            </a:r>
            <a:r>
              <a:rPr lang="en-US" sz="2800" dirty="0"/>
              <a:t>Microsoft API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/>
              <a:t>Официальная документация </a:t>
            </a:r>
            <a:r>
              <a:rPr lang="en-US" sz="2800" dirty="0"/>
              <a:t>Microsoft </a:t>
            </a:r>
            <a:r>
              <a:rPr lang="ru-RU" sz="2800" dirty="0"/>
              <a:t>по </a:t>
            </a:r>
            <a:r>
              <a:rPr lang="en-US" sz="2800" dirty="0"/>
              <a:t>.NET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25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07551-9047-435A-9AB3-A9553D6C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программы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FF8CB7-76B2-4142-B26D-2BD18CE8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46" y="1591355"/>
            <a:ext cx="2155739" cy="4717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4BA2DE-8C63-4227-9DF2-C646177A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591355"/>
            <a:ext cx="4235696" cy="4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5EEFA-C993-4C3B-8314-0DE75833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601C4-8718-4967-8FA4-0C474276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61989"/>
            <a:ext cx="108108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9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E73B5-36E6-43B1-B258-618E761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46802B-1934-44E7-A38B-1376F89A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24" y="1598212"/>
            <a:ext cx="8185951" cy="46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9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142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Sitka Heading</vt:lpstr>
      <vt:lpstr>Source Sans Pro</vt:lpstr>
      <vt:lpstr>3DFloatVTI</vt:lpstr>
      <vt:lpstr>Компьютерная симуляция клеточного субстрата</vt:lpstr>
      <vt:lpstr>Проблематика проекта</vt:lpstr>
      <vt:lpstr>Цель проекта</vt:lpstr>
      <vt:lpstr>Задачи проекта</vt:lpstr>
      <vt:lpstr>Ресурсы</vt:lpstr>
      <vt:lpstr>Ресурсы</vt:lpstr>
      <vt:lpstr>Код программы</vt:lpstr>
      <vt:lpstr>Код программы</vt:lpstr>
      <vt:lpstr>Программа</vt:lpstr>
      <vt:lpstr>Программа</vt:lpstr>
      <vt:lpstr>Возможные улучшения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симуляция клеточного субстрата</dc:title>
  <dc:creator>Матвей</dc:creator>
  <cp:lastModifiedBy>Матвей</cp:lastModifiedBy>
  <cp:revision>7</cp:revision>
  <dcterms:created xsi:type="dcterms:W3CDTF">2021-02-26T21:13:56Z</dcterms:created>
  <dcterms:modified xsi:type="dcterms:W3CDTF">2021-03-04T17:32:11Z</dcterms:modified>
</cp:coreProperties>
</file>