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AFECD-0C5C-47E7-8528-39CED3FF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4CFDA5-E253-4F35-9433-1BEEB7610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DBE74-99F6-4B85-934D-7907BC8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FFC3C0-E9AF-44A2-8659-6466A33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5A46F-A983-4611-A556-F1C085E9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7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05C30-BC8D-4C96-9F9F-16E0A13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15B52-829E-4027-9C70-D9F8BF2B0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77351-8649-4547-95ED-958D84E0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DA34D-ABB8-44FE-9B31-2ED16433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5EA1C-62AD-4299-9979-885E69DC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6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C3E7E8-C547-4687-8499-D3ED9D4BB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FAB58-6B02-4AF9-838C-13FE1448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EBC5C-4CB6-4872-AEBF-C6AF073A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A0905-6036-40C4-B77C-F6D00164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14406-DB13-46E0-AC49-9EF5F52A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7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5CB23-A504-4272-8B73-CCDB928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91898-7784-429C-ACB5-421E0956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92295-14FA-472F-A3CC-CB76814B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FF630D-D8A7-4C87-9043-2E78E5A9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1A544-ED0A-4D58-A754-07106A0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9B68A-BFDA-4797-9FCE-FAE94ADA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30A5A-73A1-43DB-AF2B-993F570F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8A2A4-97C2-454F-8E98-785073CC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00F8B-5EE1-4952-8E8C-3D3B5DDC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6D4CA-6E9E-4ED1-90BD-D75B69D5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21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F1F0B-3A74-43E9-BB7F-3BC05FE3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76BC3-28AF-481A-AC42-0EB59BF9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16F301-139B-4E52-B393-607B965A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694CA-70F7-43B8-9360-53F425C5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18C3D2-5407-4EF7-8A49-A5CD77E1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6B11F-CE37-44E5-A615-F80ED55B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AD714-1A02-4C4C-8B4D-9E6BC8D6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25AD30-E593-455D-B3FC-4952E59D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5A109-5BD5-41DD-94C0-16A6F234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A53E3-DB29-4ECE-90B5-2F857B18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A50682-5371-4C52-B838-C1AC5CAC2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D5DDF-818C-4BA7-9456-B347FEBE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DD77BD-0D4F-47E6-81C1-CAD622D8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E9AE26-11A2-4AD3-8090-0DA6C67B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7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BCA76-5E66-4206-8FB5-289245D0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DEE2EB-DBC5-458E-98C9-83547273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F8CFF3-4A58-4E39-9270-4FA68EC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A04C0-A455-4097-931C-94C02F57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A72956-BA34-4ED0-AB08-28D729FD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9DEAFE-7B25-4560-ADBD-9E5F6185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CFF853-8C65-41C3-8A21-B85D4DB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42A24-455C-4C60-B313-7C2A964E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5C503-FB19-41C2-A99C-CA990B2C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38AF6-34DA-4E12-B82F-870C2389A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E46B0-E0EA-4D14-8F60-26473870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347BE7-E3AC-492E-9B35-E5835927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EC7D7-CEC6-4DDC-86A5-6635665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881E4-3BBB-4500-B16D-EB548791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F25D0F-83FC-468F-A3B4-D8081189C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EDFB4-EAA8-4BBF-8873-353FA26D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51394A-2DFC-47E1-9B23-69E560C7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CFFF-6661-4C93-925A-842D314E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D96945-BB07-46B9-95B4-B00CAF2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5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CA4CA7-A8BB-4C97-B33C-0D5AB404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1A63E9-9AD5-4F7F-AA6B-E0F42F31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52998-8FE4-413D-8AEF-78EDD813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C8351-8482-4DA5-A7E9-C40206F1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F6DAD-311F-49E7-9E9D-605187B49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2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F543B3-B0B2-4085-ABCE-FBFE7D2DB5B4}"/>
              </a:ext>
            </a:extLst>
          </p:cNvPr>
          <p:cNvSpPr/>
          <p:nvPr/>
        </p:nvSpPr>
        <p:spPr>
          <a:xfrm>
            <a:off x="4853846" y="3044279"/>
            <a:ext cx="24843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341365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田中誠</dc:creator>
  <cp:lastModifiedBy>田中誠</cp:lastModifiedBy>
  <cp:revision>4</cp:revision>
  <dcterms:created xsi:type="dcterms:W3CDTF">2017-12-09T07:39:39Z</dcterms:created>
  <dcterms:modified xsi:type="dcterms:W3CDTF">2017-12-09T08:41:25Z</dcterms:modified>
</cp:coreProperties>
</file>