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AFECD-0C5C-47E7-8528-39CED3FF0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4A4CFDA5-E253-4F35-9433-1BEEB7610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FDBE74-99F6-4B85-934D-7907BC89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DE9E-64AF-4A11-AA2C-58B01F950CD6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FFC3C0-E9AF-44A2-8659-6466A334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D5A46F-A983-4611-A556-F1C085E9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2D68-264F-4DA2-AE7C-7AE34F9B3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597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305C30-BC8D-4C96-9F9F-16E0A132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015B52-829E-4027-9C70-D9F8BF2B0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C77351-8649-4547-95ED-958D84E02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DE9E-64AF-4A11-AA2C-58B01F950CD6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ADA34D-ABB8-44FE-9B31-2ED16433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F5EA1C-62AD-4299-9979-885E69DC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2D68-264F-4DA2-AE7C-7AE34F9B3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4614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C3E7E8-C547-4687-8499-D3ED9D4BB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5FAB58-6B02-4AF9-838C-13FE14489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0EBC5C-4CB6-4872-AEBF-C6AF073A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DE9E-64AF-4A11-AA2C-58B01F950CD6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5A0905-6036-40C4-B77C-F6D00164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214406-DB13-46E0-AC49-9EF5F52A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2D68-264F-4DA2-AE7C-7AE34F9B3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74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5CB23-A504-4272-8B73-CCDB9281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B91898-7784-429C-ACB5-421E09562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D92295-14FA-472F-A3CC-CB76814B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DE9E-64AF-4A11-AA2C-58B01F950CD6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FF630D-D8A7-4C87-9043-2E78E5A9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71A544-ED0A-4D58-A754-07106A0AA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2D68-264F-4DA2-AE7C-7AE34F9B3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8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9B68A-BFDA-4797-9FCE-FAE94ADA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630A5A-73A1-43DB-AF2B-993F570FB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68A2A4-97C2-454F-8E98-785073CC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DE9E-64AF-4A11-AA2C-58B01F950CD6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100F8B-5EE1-4952-8E8C-3D3B5DDC3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A6D4CA-6E9E-4ED1-90BD-D75B69D54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2D68-264F-4DA2-AE7C-7AE34F9B3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321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0F1F0B-3A74-43E9-BB7F-3BC05FE3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C76BC3-28AF-481A-AC42-0EB59BF97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16F301-139B-4E52-B393-607B965AD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1694CA-70F7-43B8-9360-53F425C5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DE9E-64AF-4A11-AA2C-58B01F950CD6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A18C3D2-5407-4EF7-8A49-A5CD77E1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D6B11F-CE37-44E5-A615-F80ED55B5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2D68-264F-4DA2-AE7C-7AE34F9B3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04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4AD714-1A02-4C4C-8B4D-9E6BC8D6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225AD30-E593-455D-B3FC-4952E59D2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15A109-5BD5-41DD-94C0-16A6F2344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0A53E3-DB29-4ECE-90B5-2F857B18C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6A50682-5371-4C52-B838-C1AC5CAC2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3FD5DDF-818C-4BA7-9456-B347FEBE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DE9E-64AF-4A11-AA2C-58B01F950CD6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DD77BD-0D4F-47E6-81C1-CAD622D87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2E9AE26-11A2-4AD3-8090-0DA6C67B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2D68-264F-4DA2-AE7C-7AE34F9B3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762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FBCA76-5E66-4206-8FB5-289245D0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DEE2EB-DBC5-458E-98C9-83547273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DE9E-64AF-4A11-AA2C-58B01F950CD6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F8CFF3-4A58-4E39-9270-4FA68EC5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8A04C0-A455-4097-931C-94C02F57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2D68-264F-4DA2-AE7C-7AE34F9B3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20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5A72956-BA34-4ED0-AB08-28D729FD5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DE9E-64AF-4A11-AA2C-58B01F950CD6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9DEAFE-7B25-4560-ADBD-9E5F6185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CFF853-8C65-41C3-8A21-B85D4DBA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2D68-264F-4DA2-AE7C-7AE34F9B3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06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142A24-455C-4C60-B313-7C2A964E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15C503-FB19-41C2-A99C-CA990B2CA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238AF6-34DA-4E12-B82F-870C2389A2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9E46B0-E0EA-4D14-8F60-26473870B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DE9E-64AF-4A11-AA2C-58B01F950CD6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347BE7-E3AC-492E-9B35-E58359271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2EC7D7-CEC6-4DDC-86A5-66356651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2D68-264F-4DA2-AE7C-7AE34F9B3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881E4-3BBB-4500-B16D-EB548791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4F25D0F-83FC-468F-A3B4-D8081189C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AEDFB4-EAA8-4BBF-8873-353FA26D9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51394A-2DFC-47E1-9B23-69E560C74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2DE9E-64AF-4A11-AA2C-58B01F950CD6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BCCFFF-6661-4C93-925A-842D314E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D96945-BB07-46B9-95B4-B00CAF25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2D68-264F-4DA2-AE7C-7AE34F9B3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335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CA4CA7-A8BB-4C97-B33C-0D5AB404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1A63E9-9AD5-4F7F-AA6B-E0F42F310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352998-8FE4-413D-8AEF-78EDD813F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2DE9E-64AF-4A11-AA2C-58B01F950CD6}" type="datetimeFigureOut">
              <a:rPr kumimoji="1" lang="ja-JP" altLang="en-US" smtClean="0"/>
              <a:t>2017/12/9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8C8351-8482-4DA5-A7E9-C40206F13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DF6DAD-311F-49E7-9E9D-605187B49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A2D68-264F-4DA2-AE7C-7AE34F9B39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2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F543B3-B0B2-4085-ABCE-FBFE7D2DB5B4}"/>
              </a:ext>
            </a:extLst>
          </p:cNvPr>
          <p:cNvSpPr/>
          <p:nvPr/>
        </p:nvSpPr>
        <p:spPr>
          <a:xfrm>
            <a:off x="4853846" y="3044279"/>
            <a:ext cx="24843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 dirty="0"/>
              <a:t>１</a:t>
            </a:r>
          </a:p>
        </p:txBody>
      </p:sp>
    </p:spTree>
    <p:extLst>
      <p:ext uri="{BB962C8B-B14F-4D97-AF65-F5344CB8AC3E}">
        <p14:creationId xmlns:p14="http://schemas.microsoft.com/office/powerpoint/2010/main" val="197370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F543B3-B0B2-4085-ABCE-FBFE7D2DB5B4}"/>
              </a:ext>
            </a:extLst>
          </p:cNvPr>
          <p:cNvSpPr/>
          <p:nvPr/>
        </p:nvSpPr>
        <p:spPr>
          <a:xfrm>
            <a:off x="4853846" y="3044279"/>
            <a:ext cx="24843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4400" dirty="0"/>
              <a:t>２</a:t>
            </a:r>
          </a:p>
        </p:txBody>
      </p:sp>
    </p:spTree>
    <p:extLst>
      <p:ext uri="{BB962C8B-B14F-4D97-AF65-F5344CB8AC3E}">
        <p14:creationId xmlns:p14="http://schemas.microsoft.com/office/powerpoint/2010/main" val="318233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FF543B3-B0B2-4085-ABCE-FBFE7D2DB5B4}"/>
              </a:ext>
            </a:extLst>
          </p:cNvPr>
          <p:cNvSpPr/>
          <p:nvPr/>
        </p:nvSpPr>
        <p:spPr>
          <a:xfrm>
            <a:off x="4853846" y="3044279"/>
            <a:ext cx="24843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4400" dirty="0"/>
              <a:t>3</a:t>
            </a:r>
            <a:endParaRPr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3858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Office PowerPoint</Application>
  <PresentationFormat>ワイド画面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田中誠</dc:creator>
  <cp:lastModifiedBy>田中誠</cp:lastModifiedBy>
  <cp:revision>2</cp:revision>
  <dcterms:created xsi:type="dcterms:W3CDTF">2017-12-09T07:39:39Z</dcterms:created>
  <dcterms:modified xsi:type="dcterms:W3CDTF">2017-12-09T08:03:37Z</dcterms:modified>
</cp:coreProperties>
</file>